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65" r:id="rId3"/>
    <p:sldId id="338" r:id="rId4"/>
    <p:sldId id="262" r:id="rId5"/>
    <p:sldId id="264" r:id="rId6"/>
    <p:sldId id="263" r:id="rId7"/>
    <p:sldId id="258" r:id="rId8"/>
    <p:sldId id="328" r:id="rId9"/>
    <p:sldId id="337" r:id="rId10"/>
    <p:sldId id="33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3F8"/>
    <a:srgbClr val="004282"/>
    <a:srgbClr val="33689B"/>
    <a:srgbClr val="006DB7"/>
    <a:srgbClr val="ED7F0D"/>
    <a:srgbClr val="006DC9"/>
    <a:srgbClr val="001A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8" autoAdjust="0"/>
    <p:restoredTop sz="94672"/>
  </p:normalViewPr>
  <p:slideViewPr>
    <p:cSldViewPr snapToGrid="0" snapToObjects="1">
      <p:cViewPr>
        <p:scale>
          <a:sx n="92" d="100"/>
          <a:sy n="92" d="100"/>
        </p:scale>
        <p:origin x="33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DFA74-E676-4219-8CB3-7CB95DBCEDDC}" type="doc">
      <dgm:prSet loTypeId="urn:microsoft.com/office/officeart/2005/8/layout/lProcess2" loCatId="list" qsTypeId="urn:microsoft.com/office/officeart/2005/8/quickstyle/simple2" qsCatId="simple" csTypeId="urn:microsoft.com/office/officeart/2005/8/colors/accent1_2" csCatId="accent1" phldr="1"/>
      <dgm:spPr/>
      <dgm:t>
        <a:bodyPr/>
        <a:lstStyle/>
        <a:p>
          <a:endParaRPr lang="en-IN"/>
        </a:p>
      </dgm:t>
    </dgm:pt>
    <dgm:pt modelId="{C9C9D6DD-230A-42E4-9D51-964E1C3CB567}">
      <dgm:prSet phldrT="[Text]"/>
      <dgm:spPr/>
      <dgm:t>
        <a:bodyPr/>
        <a:lstStyle/>
        <a:p>
          <a:r>
            <a:rPr lang="en-US" dirty="0"/>
            <a:t>       Legal Risk</a:t>
          </a:r>
          <a:endParaRPr lang="en-IN" dirty="0"/>
        </a:p>
      </dgm:t>
    </dgm:pt>
    <dgm:pt modelId="{F2452CEA-C164-45CE-9A0E-55EC5F8D9503}" type="parTrans" cxnId="{985D6887-C232-47B2-A2D0-86B0CA19AFC1}">
      <dgm:prSet/>
      <dgm:spPr/>
      <dgm:t>
        <a:bodyPr/>
        <a:lstStyle/>
        <a:p>
          <a:endParaRPr lang="en-IN"/>
        </a:p>
      </dgm:t>
    </dgm:pt>
    <dgm:pt modelId="{69F14BA2-63B4-48E2-A913-07F79AC9D9DB}" type="sibTrans" cxnId="{985D6887-C232-47B2-A2D0-86B0CA19AFC1}">
      <dgm:prSet/>
      <dgm:spPr/>
      <dgm:t>
        <a:bodyPr/>
        <a:lstStyle/>
        <a:p>
          <a:endParaRPr lang="en-IN"/>
        </a:p>
      </dgm:t>
    </dgm:pt>
    <dgm:pt modelId="{40C236D8-5DE8-4C8D-A36A-3167566ED161}">
      <dgm:prSet phldrT="[Text]"/>
      <dgm:spPr/>
      <dgm:t>
        <a:bodyPr/>
        <a:lstStyle/>
        <a:p>
          <a:r>
            <a:rPr lang="en-US" dirty="0"/>
            <a:t>Fear of lawsuits and penalties reducing value.</a:t>
          </a:r>
          <a:endParaRPr lang="en-IN" dirty="0"/>
        </a:p>
      </dgm:t>
    </dgm:pt>
    <dgm:pt modelId="{5874B8F0-B141-4F71-B6EB-B958FE5618FD}" type="parTrans" cxnId="{068D1C56-828C-4E8B-B43D-C71505E75E51}">
      <dgm:prSet/>
      <dgm:spPr/>
      <dgm:t>
        <a:bodyPr/>
        <a:lstStyle/>
        <a:p>
          <a:endParaRPr lang="en-IN"/>
        </a:p>
      </dgm:t>
    </dgm:pt>
    <dgm:pt modelId="{6896BB83-6AE5-49B6-8388-389822CF9250}" type="sibTrans" cxnId="{068D1C56-828C-4E8B-B43D-C71505E75E51}">
      <dgm:prSet/>
      <dgm:spPr/>
      <dgm:t>
        <a:bodyPr/>
        <a:lstStyle/>
        <a:p>
          <a:endParaRPr lang="en-IN"/>
        </a:p>
      </dgm:t>
    </dgm:pt>
    <dgm:pt modelId="{B9C2049C-3741-4272-807A-E190B812C15C}">
      <dgm:prSet phldrT="[Text]"/>
      <dgm:spPr/>
      <dgm:t>
        <a:bodyPr/>
        <a:lstStyle/>
        <a:p>
          <a:r>
            <a:rPr lang="en-US" dirty="0"/>
            <a:t>Monitoring legal and compliance regulatory issue.</a:t>
          </a:r>
          <a:endParaRPr lang="en-IN" dirty="0"/>
        </a:p>
      </dgm:t>
    </dgm:pt>
    <dgm:pt modelId="{3CF67C02-5FEE-432B-9C7A-83D65D268D31}" type="parTrans" cxnId="{DA3F496C-3398-4DF8-A70A-B8E699C5D95F}">
      <dgm:prSet/>
      <dgm:spPr/>
      <dgm:t>
        <a:bodyPr/>
        <a:lstStyle/>
        <a:p>
          <a:endParaRPr lang="en-IN"/>
        </a:p>
      </dgm:t>
    </dgm:pt>
    <dgm:pt modelId="{B9CD0BC0-9E5C-439C-9490-A12B9F99D923}" type="sibTrans" cxnId="{DA3F496C-3398-4DF8-A70A-B8E699C5D95F}">
      <dgm:prSet/>
      <dgm:spPr/>
      <dgm:t>
        <a:bodyPr/>
        <a:lstStyle/>
        <a:p>
          <a:endParaRPr lang="en-IN"/>
        </a:p>
      </dgm:t>
    </dgm:pt>
    <dgm:pt modelId="{F2DA9031-07F0-4C77-A846-83591D209798}">
      <dgm:prSet phldrT="[Text]"/>
      <dgm:spPr/>
      <dgm:t>
        <a:bodyPr/>
        <a:lstStyle/>
        <a:p>
          <a:r>
            <a:rPr lang="en-US" dirty="0"/>
            <a:t>       Operational Risk</a:t>
          </a:r>
          <a:endParaRPr lang="en-IN" dirty="0"/>
        </a:p>
      </dgm:t>
    </dgm:pt>
    <dgm:pt modelId="{D175F3B8-C052-4458-89ED-DE39E6D655F4}" type="parTrans" cxnId="{92D10DA2-7CCE-4B6E-886C-A0C16CCE5461}">
      <dgm:prSet/>
      <dgm:spPr/>
      <dgm:t>
        <a:bodyPr/>
        <a:lstStyle/>
        <a:p>
          <a:endParaRPr lang="en-IN"/>
        </a:p>
      </dgm:t>
    </dgm:pt>
    <dgm:pt modelId="{47E339D7-7AF6-4459-B6EC-AB7AB3B83E10}" type="sibTrans" cxnId="{92D10DA2-7CCE-4B6E-886C-A0C16CCE5461}">
      <dgm:prSet/>
      <dgm:spPr/>
      <dgm:t>
        <a:bodyPr/>
        <a:lstStyle/>
        <a:p>
          <a:endParaRPr lang="en-IN"/>
        </a:p>
      </dgm:t>
    </dgm:pt>
    <dgm:pt modelId="{1240B356-E4B2-42D5-B998-A1C2B3912040}">
      <dgm:prSet phldrT="[Text]"/>
      <dgm:spPr/>
      <dgm:t>
        <a:bodyPr/>
        <a:lstStyle/>
        <a:p>
          <a:r>
            <a:rPr lang="en-US" dirty="0"/>
            <a:t>Concern over profit loss due to inefficiencies.</a:t>
          </a:r>
          <a:endParaRPr lang="en-IN" dirty="0"/>
        </a:p>
      </dgm:t>
    </dgm:pt>
    <dgm:pt modelId="{1CB5515B-2A72-4C45-83E5-89D0F353816A}" type="parTrans" cxnId="{602882DE-E4D0-459E-A320-D801098DE7FD}">
      <dgm:prSet/>
      <dgm:spPr/>
      <dgm:t>
        <a:bodyPr/>
        <a:lstStyle/>
        <a:p>
          <a:endParaRPr lang="en-IN"/>
        </a:p>
      </dgm:t>
    </dgm:pt>
    <dgm:pt modelId="{804007FE-FE79-47E1-B78A-A2E0E9FEA21E}" type="sibTrans" cxnId="{602882DE-E4D0-459E-A320-D801098DE7FD}">
      <dgm:prSet/>
      <dgm:spPr/>
      <dgm:t>
        <a:bodyPr/>
        <a:lstStyle/>
        <a:p>
          <a:endParaRPr lang="en-IN"/>
        </a:p>
      </dgm:t>
    </dgm:pt>
    <dgm:pt modelId="{53387A87-D176-4D62-BDF5-58BA37F9BE52}">
      <dgm:prSet phldrT="[Text]"/>
      <dgm:spPr/>
      <dgm:t>
        <a:bodyPr/>
        <a:lstStyle/>
        <a:p>
          <a:r>
            <a:rPr lang="en-US" dirty="0"/>
            <a:t>      Loan Risk</a:t>
          </a:r>
        </a:p>
      </dgm:t>
    </dgm:pt>
    <dgm:pt modelId="{AE6B9BF3-D037-428D-A47E-9F85EC475E1C}" type="parTrans" cxnId="{69B97A84-B246-48B1-B210-D077D79E9EAE}">
      <dgm:prSet/>
      <dgm:spPr/>
      <dgm:t>
        <a:bodyPr/>
        <a:lstStyle/>
        <a:p>
          <a:endParaRPr lang="en-IN"/>
        </a:p>
      </dgm:t>
    </dgm:pt>
    <dgm:pt modelId="{01455507-E394-481A-BFDA-48BE5EC84C0E}" type="sibTrans" cxnId="{69B97A84-B246-48B1-B210-D077D79E9EAE}">
      <dgm:prSet/>
      <dgm:spPr/>
      <dgm:t>
        <a:bodyPr/>
        <a:lstStyle/>
        <a:p>
          <a:endParaRPr lang="en-IN"/>
        </a:p>
      </dgm:t>
    </dgm:pt>
    <dgm:pt modelId="{47B56D12-798C-4145-ABE4-E591FCC19A57}">
      <dgm:prSet phldrT="[Text]"/>
      <dgm:spPr/>
      <dgm:t>
        <a:bodyPr/>
        <a:lstStyle/>
        <a:p>
          <a:r>
            <a:rPr lang="en-US" dirty="0"/>
            <a:t>Risk of loan defaults affecting returns.</a:t>
          </a:r>
          <a:endParaRPr lang="en-IN" dirty="0"/>
        </a:p>
      </dgm:t>
    </dgm:pt>
    <dgm:pt modelId="{3CA4BB78-F483-4640-ABD7-92846D8B55D3}" type="parTrans" cxnId="{0A15A61B-97A5-486B-9DE0-CD500DDEDD7F}">
      <dgm:prSet/>
      <dgm:spPr/>
      <dgm:t>
        <a:bodyPr/>
        <a:lstStyle/>
        <a:p>
          <a:endParaRPr lang="en-IN"/>
        </a:p>
      </dgm:t>
    </dgm:pt>
    <dgm:pt modelId="{28FA8C42-7704-406C-A8CB-9D5BDC68EBE0}" type="sibTrans" cxnId="{0A15A61B-97A5-486B-9DE0-CD500DDEDD7F}">
      <dgm:prSet/>
      <dgm:spPr/>
      <dgm:t>
        <a:bodyPr/>
        <a:lstStyle/>
        <a:p>
          <a:endParaRPr lang="en-IN"/>
        </a:p>
      </dgm:t>
    </dgm:pt>
    <dgm:pt modelId="{6F66AD33-EA34-4B8F-BCF7-C8FAC5120E37}">
      <dgm:prSet phldrT="[Text]"/>
      <dgm:spPr/>
      <dgm:t>
        <a:bodyPr/>
        <a:lstStyle/>
        <a:p>
          <a:r>
            <a:rPr lang="en-US" dirty="0"/>
            <a:t>Preventing financial instability.</a:t>
          </a:r>
          <a:endParaRPr lang="en-IN" dirty="0"/>
        </a:p>
      </dgm:t>
    </dgm:pt>
    <dgm:pt modelId="{BF65A3EB-1850-4824-BB20-E847868BD9D8}" type="parTrans" cxnId="{E61D2212-59BE-4B24-8039-B12A96B38DDC}">
      <dgm:prSet/>
      <dgm:spPr/>
      <dgm:t>
        <a:bodyPr/>
        <a:lstStyle/>
        <a:p>
          <a:endParaRPr lang="en-IN"/>
        </a:p>
      </dgm:t>
    </dgm:pt>
    <dgm:pt modelId="{253C06DF-E4B0-4A94-91BD-BA0CB3C4A515}" type="sibTrans" cxnId="{E61D2212-59BE-4B24-8039-B12A96B38DDC}">
      <dgm:prSet/>
      <dgm:spPr/>
      <dgm:t>
        <a:bodyPr/>
        <a:lstStyle/>
        <a:p>
          <a:endParaRPr lang="en-IN"/>
        </a:p>
      </dgm:t>
    </dgm:pt>
    <dgm:pt modelId="{A8BBFBFF-4BA8-49B4-8C67-1B0543A0CD53}">
      <dgm:prSet/>
      <dgm:spPr/>
      <dgm:t>
        <a:bodyPr/>
        <a:lstStyle/>
        <a:p>
          <a:r>
            <a:rPr lang="en-US" dirty="0"/>
            <a:t>Types</a:t>
          </a:r>
          <a:endParaRPr lang="en-IN" dirty="0"/>
        </a:p>
      </dgm:t>
    </dgm:pt>
    <dgm:pt modelId="{C140F8C8-35F7-424C-A249-4407A0880DAD}" type="parTrans" cxnId="{16610CD3-149A-4C46-9011-A87AF41DFC1F}">
      <dgm:prSet/>
      <dgm:spPr/>
      <dgm:t>
        <a:bodyPr/>
        <a:lstStyle/>
        <a:p>
          <a:endParaRPr lang="en-IN"/>
        </a:p>
      </dgm:t>
    </dgm:pt>
    <dgm:pt modelId="{6DAB97CB-15C4-4BF4-8887-E64BD8FEE72A}" type="sibTrans" cxnId="{16610CD3-149A-4C46-9011-A87AF41DFC1F}">
      <dgm:prSet/>
      <dgm:spPr/>
      <dgm:t>
        <a:bodyPr/>
        <a:lstStyle/>
        <a:p>
          <a:endParaRPr lang="en-IN"/>
        </a:p>
      </dgm:t>
    </dgm:pt>
    <dgm:pt modelId="{48F9FE7E-9E13-4335-8A9B-7E65F9E8E281}">
      <dgm:prSet/>
      <dgm:spPr/>
      <dgm:t>
        <a:bodyPr/>
        <a:lstStyle/>
        <a:p>
          <a:r>
            <a:rPr lang="en-US" dirty="0"/>
            <a:t>         Investors</a:t>
          </a:r>
          <a:endParaRPr lang="en-IN" dirty="0"/>
        </a:p>
      </dgm:t>
    </dgm:pt>
    <dgm:pt modelId="{2B92F106-44C3-48A2-AB47-B3B454D370EC}" type="parTrans" cxnId="{809E1EA7-79C7-43B1-98CF-020F753C1F91}">
      <dgm:prSet/>
      <dgm:spPr/>
      <dgm:t>
        <a:bodyPr/>
        <a:lstStyle/>
        <a:p>
          <a:endParaRPr lang="en-IN"/>
        </a:p>
      </dgm:t>
    </dgm:pt>
    <dgm:pt modelId="{533B5D03-3FA2-4C33-8584-623BCE3DFD84}" type="sibTrans" cxnId="{809E1EA7-79C7-43B1-98CF-020F753C1F91}">
      <dgm:prSet/>
      <dgm:spPr/>
      <dgm:t>
        <a:bodyPr/>
        <a:lstStyle/>
        <a:p>
          <a:endParaRPr lang="en-IN"/>
        </a:p>
      </dgm:t>
    </dgm:pt>
    <dgm:pt modelId="{BE1A08B0-7019-4168-8231-F43046483EDE}">
      <dgm:prSet/>
      <dgm:spPr/>
      <dgm:t>
        <a:bodyPr/>
        <a:lstStyle/>
        <a:p>
          <a:r>
            <a:rPr lang="en-US" dirty="0"/>
            <a:t>         Regulators</a:t>
          </a:r>
          <a:endParaRPr lang="en-IN" dirty="0"/>
        </a:p>
      </dgm:t>
    </dgm:pt>
    <dgm:pt modelId="{ECB0D7FC-0532-428A-A7A9-9FAD7FCBC9B8}" type="parTrans" cxnId="{25AF9BC5-C273-46E4-BB9D-145BC5C6D1D1}">
      <dgm:prSet/>
      <dgm:spPr/>
      <dgm:t>
        <a:bodyPr/>
        <a:lstStyle/>
        <a:p>
          <a:endParaRPr lang="en-IN"/>
        </a:p>
      </dgm:t>
    </dgm:pt>
    <dgm:pt modelId="{42D8BC56-B0E7-4A5C-B6E6-728E5446446F}" type="sibTrans" cxnId="{25AF9BC5-C273-46E4-BB9D-145BC5C6D1D1}">
      <dgm:prSet/>
      <dgm:spPr/>
      <dgm:t>
        <a:bodyPr/>
        <a:lstStyle/>
        <a:p>
          <a:endParaRPr lang="en-IN"/>
        </a:p>
      </dgm:t>
    </dgm:pt>
    <dgm:pt modelId="{B1F71238-C4E8-4B06-8BE4-6B3017D5061E}">
      <dgm:prSet/>
      <dgm:spPr/>
      <dgm:t>
        <a:bodyPr/>
        <a:lstStyle/>
        <a:p>
          <a:r>
            <a:rPr lang="en-US" dirty="0"/>
            <a:t>        Managers</a:t>
          </a:r>
          <a:endParaRPr lang="en-IN" dirty="0"/>
        </a:p>
      </dgm:t>
    </dgm:pt>
    <dgm:pt modelId="{615FA0ED-5ACD-4200-92E3-5FE8E13BBCDD}" type="parTrans" cxnId="{ABD0233B-F881-4349-88FA-45AFEF24C1E2}">
      <dgm:prSet/>
      <dgm:spPr/>
      <dgm:t>
        <a:bodyPr/>
        <a:lstStyle/>
        <a:p>
          <a:endParaRPr lang="en-IN"/>
        </a:p>
      </dgm:t>
    </dgm:pt>
    <dgm:pt modelId="{F654D1DA-8F21-4340-984D-3BBFAB4F73E1}" type="sibTrans" cxnId="{ABD0233B-F881-4349-88FA-45AFEF24C1E2}">
      <dgm:prSet/>
      <dgm:spPr/>
      <dgm:t>
        <a:bodyPr/>
        <a:lstStyle/>
        <a:p>
          <a:endParaRPr lang="en-IN"/>
        </a:p>
      </dgm:t>
    </dgm:pt>
    <dgm:pt modelId="{358CDE65-6AF8-4CC1-BA04-4CDFE00F8C97}">
      <dgm:prSet phldrT="[Text]"/>
      <dgm:spPr/>
      <dgm:t>
        <a:bodyPr/>
        <a:lstStyle/>
        <a:p>
          <a:r>
            <a:rPr lang="en-US" dirty="0"/>
            <a:t>Navigating legal complexities and reputational damage.</a:t>
          </a:r>
          <a:endParaRPr lang="en-IN" dirty="0"/>
        </a:p>
      </dgm:t>
    </dgm:pt>
    <dgm:pt modelId="{8C24A98E-BA60-46BC-A14B-9A67DDC30327}" type="parTrans" cxnId="{E4B55BA3-D376-4739-ADE8-F2A04FF4344B}">
      <dgm:prSet/>
      <dgm:spPr/>
      <dgm:t>
        <a:bodyPr/>
        <a:lstStyle/>
        <a:p>
          <a:endParaRPr lang="en-IN"/>
        </a:p>
      </dgm:t>
    </dgm:pt>
    <dgm:pt modelId="{672A8D2C-88C8-4B20-9B1C-DA68C9A3E26A}" type="sibTrans" cxnId="{E4B55BA3-D376-4739-ADE8-F2A04FF4344B}">
      <dgm:prSet/>
      <dgm:spPr/>
      <dgm:t>
        <a:bodyPr/>
        <a:lstStyle/>
        <a:p>
          <a:endParaRPr lang="en-IN"/>
        </a:p>
      </dgm:t>
    </dgm:pt>
    <dgm:pt modelId="{F3A98558-8F7F-4AE6-8F6E-A1C010B1EB80}">
      <dgm:prSet phldrT="[Text]"/>
      <dgm:spPr/>
      <dgm:t>
        <a:bodyPr/>
        <a:lstStyle/>
        <a:p>
          <a:r>
            <a:rPr lang="en-US" dirty="0"/>
            <a:t>Maintaining liquidity and credit ratings.</a:t>
          </a:r>
          <a:endParaRPr lang="en-IN" dirty="0"/>
        </a:p>
      </dgm:t>
    </dgm:pt>
    <dgm:pt modelId="{095A4F14-2A68-48B7-9741-50B6E53EE2CF}" type="parTrans" cxnId="{D483D043-D534-43EE-8E58-1A6BC234FFEF}">
      <dgm:prSet/>
      <dgm:spPr/>
      <dgm:t>
        <a:bodyPr/>
        <a:lstStyle/>
        <a:p>
          <a:endParaRPr lang="en-IN"/>
        </a:p>
      </dgm:t>
    </dgm:pt>
    <dgm:pt modelId="{A7A5970E-2C96-4995-A2D4-33001EF6E4FD}" type="sibTrans" cxnId="{D483D043-D534-43EE-8E58-1A6BC234FFEF}">
      <dgm:prSet/>
      <dgm:spPr/>
      <dgm:t>
        <a:bodyPr/>
        <a:lstStyle/>
        <a:p>
          <a:endParaRPr lang="en-IN"/>
        </a:p>
      </dgm:t>
    </dgm:pt>
    <dgm:pt modelId="{4B5109A8-30F5-42B0-85C5-C27B3070F937}">
      <dgm:prSet phldrT="[Text]"/>
      <dgm:spPr/>
      <dgm:t>
        <a:bodyPr/>
        <a:lstStyle/>
        <a:p>
          <a:r>
            <a:rPr lang="en-US" dirty="0"/>
            <a:t>Ensuring operational compliance.</a:t>
          </a:r>
          <a:endParaRPr lang="en-IN" dirty="0"/>
        </a:p>
      </dgm:t>
    </dgm:pt>
    <dgm:pt modelId="{98F3EA72-10A9-4359-9EA1-764BF09339E8}" type="parTrans" cxnId="{D9BCA7B9-9F0A-4E1D-AE97-F1808E0639DC}">
      <dgm:prSet/>
      <dgm:spPr/>
      <dgm:t>
        <a:bodyPr/>
        <a:lstStyle/>
        <a:p>
          <a:endParaRPr lang="en-IN"/>
        </a:p>
      </dgm:t>
    </dgm:pt>
    <dgm:pt modelId="{9A703D4C-5306-4A1A-9174-0CEF8258F610}" type="sibTrans" cxnId="{D9BCA7B9-9F0A-4E1D-AE97-F1808E0639DC}">
      <dgm:prSet/>
      <dgm:spPr/>
      <dgm:t>
        <a:bodyPr/>
        <a:lstStyle/>
        <a:p>
          <a:endParaRPr lang="en-IN"/>
        </a:p>
      </dgm:t>
    </dgm:pt>
    <dgm:pt modelId="{F21A04C8-2BD2-4266-84E4-62F18A8201F3}">
      <dgm:prSet phldrT="[Text]"/>
      <dgm:spPr/>
      <dgm:t>
        <a:bodyPr/>
        <a:lstStyle/>
        <a:p>
          <a:r>
            <a:rPr lang="en-US" dirty="0"/>
            <a:t>Managing internal failures and disruptions.</a:t>
          </a:r>
          <a:endParaRPr lang="en-IN" dirty="0"/>
        </a:p>
      </dgm:t>
    </dgm:pt>
    <dgm:pt modelId="{45D8A4A9-2D99-42DA-93E0-EBB5F31C399E}" type="parTrans" cxnId="{38F3F2EE-DA7B-4347-8F58-51F80460141B}">
      <dgm:prSet/>
      <dgm:spPr/>
      <dgm:t>
        <a:bodyPr/>
        <a:lstStyle/>
        <a:p>
          <a:endParaRPr lang="en-IN"/>
        </a:p>
      </dgm:t>
    </dgm:pt>
    <dgm:pt modelId="{C8422354-791E-4325-8F02-29FCA18546EF}" type="sibTrans" cxnId="{38F3F2EE-DA7B-4347-8F58-51F80460141B}">
      <dgm:prSet/>
      <dgm:spPr/>
      <dgm:t>
        <a:bodyPr/>
        <a:lstStyle/>
        <a:p>
          <a:endParaRPr lang="en-IN"/>
        </a:p>
      </dgm:t>
    </dgm:pt>
    <dgm:pt modelId="{8AAFB195-7E70-4396-AFA4-1D67EE394320}">
      <dgm:prSet phldrT="[Text]"/>
      <dgm:spPr/>
      <dgm:t>
        <a:bodyPr/>
        <a:lstStyle/>
        <a:p>
          <a:r>
            <a:rPr lang="en-US" dirty="0"/>
            <a:t>    Other Risk</a:t>
          </a:r>
          <a:endParaRPr lang="en-IN" dirty="0"/>
        </a:p>
      </dgm:t>
    </dgm:pt>
    <dgm:pt modelId="{8E431B69-6378-4902-980B-9EDDF9C14F15}" type="parTrans" cxnId="{43EAD4EB-46EE-4C31-B716-358991BB3E38}">
      <dgm:prSet/>
      <dgm:spPr/>
      <dgm:t>
        <a:bodyPr/>
        <a:lstStyle/>
        <a:p>
          <a:endParaRPr lang="en-IN"/>
        </a:p>
      </dgm:t>
    </dgm:pt>
    <dgm:pt modelId="{BA939D51-54C4-45BF-B5F2-77C9A173FCB9}" type="sibTrans" cxnId="{43EAD4EB-46EE-4C31-B716-358991BB3E38}">
      <dgm:prSet/>
      <dgm:spPr/>
      <dgm:t>
        <a:bodyPr/>
        <a:lstStyle/>
        <a:p>
          <a:endParaRPr lang="en-IN"/>
        </a:p>
      </dgm:t>
    </dgm:pt>
    <dgm:pt modelId="{61B62699-4720-4CDC-A117-DD579F59EB31}">
      <dgm:prSet phldrT="[Text]"/>
      <dgm:spPr/>
      <dgm:t>
        <a:bodyPr/>
        <a:lstStyle/>
        <a:p>
          <a:r>
            <a:rPr lang="en-US" dirty="0"/>
            <a:t>Unpredictable external factors affecting operations.</a:t>
          </a:r>
          <a:endParaRPr lang="en-IN" dirty="0"/>
        </a:p>
      </dgm:t>
    </dgm:pt>
    <dgm:pt modelId="{A4BC8515-4A1A-4A21-8E58-E66F3839E555}" type="parTrans" cxnId="{EAB2F35B-5113-48F4-8E74-F2AD68074018}">
      <dgm:prSet/>
      <dgm:spPr/>
      <dgm:t>
        <a:bodyPr/>
        <a:lstStyle/>
        <a:p>
          <a:endParaRPr lang="en-IN"/>
        </a:p>
      </dgm:t>
    </dgm:pt>
    <dgm:pt modelId="{2700909B-6132-4F5C-BF66-B44E64A4ECAC}" type="sibTrans" cxnId="{EAB2F35B-5113-48F4-8E74-F2AD68074018}">
      <dgm:prSet/>
      <dgm:spPr/>
      <dgm:t>
        <a:bodyPr/>
        <a:lstStyle/>
        <a:p>
          <a:endParaRPr lang="en-IN"/>
        </a:p>
      </dgm:t>
    </dgm:pt>
    <dgm:pt modelId="{F43AB02F-4F26-44DD-B866-64B30B1757E6}">
      <dgm:prSet phldrT="[Text]"/>
      <dgm:spPr/>
      <dgm:t>
        <a:bodyPr/>
        <a:lstStyle/>
        <a:p>
          <a:r>
            <a:rPr lang="en-US" dirty="0"/>
            <a:t>Market volatility impacting investments.</a:t>
          </a:r>
          <a:endParaRPr lang="en-IN" dirty="0"/>
        </a:p>
      </dgm:t>
    </dgm:pt>
    <dgm:pt modelId="{6449DD4E-326D-432E-A329-3679A195B920}" type="parTrans" cxnId="{6A426F89-3453-4EE2-BDF3-CB0D9A525129}">
      <dgm:prSet/>
      <dgm:spPr/>
      <dgm:t>
        <a:bodyPr/>
        <a:lstStyle/>
        <a:p>
          <a:endParaRPr lang="en-IN"/>
        </a:p>
      </dgm:t>
    </dgm:pt>
    <dgm:pt modelId="{D6BD2B57-C799-4A4D-9704-2CFD6F0551DF}" type="sibTrans" cxnId="{6A426F89-3453-4EE2-BDF3-CB0D9A525129}">
      <dgm:prSet/>
      <dgm:spPr/>
      <dgm:t>
        <a:bodyPr/>
        <a:lstStyle/>
        <a:p>
          <a:endParaRPr lang="en-IN"/>
        </a:p>
      </dgm:t>
    </dgm:pt>
    <dgm:pt modelId="{0565E487-2356-4BAA-B14E-3EF61AE1E2B7}">
      <dgm:prSet phldrT="[Text]"/>
      <dgm:spPr/>
      <dgm:t>
        <a:bodyPr/>
        <a:lstStyle/>
        <a:p>
          <a:r>
            <a:rPr lang="en-US" dirty="0"/>
            <a:t>Ensuring companies are prepared for external risk.</a:t>
          </a:r>
          <a:endParaRPr lang="en-IN" dirty="0"/>
        </a:p>
      </dgm:t>
    </dgm:pt>
    <dgm:pt modelId="{8E146615-2A48-4629-BB0D-9B72A0C3BAD7}" type="parTrans" cxnId="{87DE3E6A-E5BF-43F7-BCAE-E825EE4667E4}">
      <dgm:prSet/>
      <dgm:spPr/>
      <dgm:t>
        <a:bodyPr/>
        <a:lstStyle/>
        <a:p>
          <a:endParaRPr lang="en-IN"/>
        </a:p>
      </dgm:t>
    </dgm:pt>
    <dgm:pt modelId="{71318FD7-D079-4332-92BB-8705BD445B5D}" type="sibTrans" cxnId="{87DE3E6A-E5BF-43F7-BCAE-E825EE4667E4}">
      <dgm:prSet/>
      <dgm:spPr/>
      <dgm:t>
        <a:bodyPr/>
        <a:lstStyle/>
        <a:p>
          <a:endParaRPr lang="en-IN"/>
        </a:p>
      </dgm:t>
    </dgm:pt>
    <dgm:pt modelId="{62D032F8-8576-428B-B6F1-0E0EA8640B0F}" type="pres">
      <dgm:prSet presAssocID="{D95DFA74-E676-4219-8CB3-7CB95DBCEDDC}" presName="theList" presStyleCnt="0">
        <dgm:presLayoutVars>
          <dgm:dir/>
          <dgm:animLvl val="lvl"/>
          <dgm:resizeHandles val="exact"/>
        </dgm:presLayoutVars>
      </dgm:prSet>
      <dgm:spPr/>
    </dgm:pt>
    <dgm:pt modelId="{B5471272-320A-45DF-9EFC-5B6EACED21AE}" type="pres">
      <dgm:prSet presAssocID="{A8BBFBFF-4BA8-49B4-8C67-1B0543A0CD53}" presName="compNode" presStyleCnt="0"/>
      <dgm:spPr/>
    </dgm:pt>
    <dgm:pt modelId="{D459C0BB-DEEA-49A2-8FB6-24C9799F84E2}" type="pres">
      <dgm:prSet presAssocID="{A8BBFBFF-4BA8-49B4-8C67-1B0543A0CD53}" presName="aNode" presStyleLbl="bgShp" presStyleIdx="0" presStyleCnt="5"/>
      <dgm:spPr/>
    </dgm:pt>
    <dgm:pt modelId="{8344C860-7C7B-44BF-ACA9-9E6EB89630C9}" type="pres">
      <dgm:prSet presAssocID="{A8BBFBFF-4BA8-49B4-8C67-1B0543A0CD53}" presName="textNode" presStyleLbl="bgShp" presStyleIdx="0" presStyleCnt="5"/>
      <dgm:spPr/>
    </dgm:pt>
    <dgm:pt modelId="{62994923-3E62-4883-8E5D-F26DB2E0C7B3}" type="pres">
      <dgm:prSet presAssocID="{A8BBFBFF-4BA8-49B4-8C67-1B0543A0CD53}" presName="compChildNode" presStyleCnt="0"/>
      <dgm:spPr/>
    </dgm:pt>
    <dgm:pt modelId="{C9645650-A253-4223-882C-04ED65664EFC}" type="pres">
      <dgm:prSet presAssocID="{A8BBFBFF-4BA8-49B4-8C67-1B0543A0CD53}" presName="theInnerList" presStyleCnt="0"/>
      <dgm:spPr/>
    </dgm:pt>
    <dgm:pt modelId="{B3B6E151-A0F8-4638-B6F2-7D5294BEAB9A}" type="pres">
      <dgm:prSet presAssocID="{48F9FE7E-9E13-4335-8A9B-7E65F9E8E281}" presName="childNode" presStyleLbl="node1" presStyleIdx="0" presStyleCnt="15">
        <dgm:presLayoutVars>
          <dgm:bulletEnabled val="1"/>
        </dgm:presLayoutVars>
      </dgm:prSet>
      <dgm:spPr/>
    </dgm:pt>
    <dgm:pt modelId="{84715588-2873-491D-8523-1813362C3CC9}" type="pres">
      <dgm:prSet presAssocID="{48F9FE7E-9E13-4335-8A9B-7E65F9E8E281}" presName="aSpace2" presStyleCnt="0"/>
      <dgm:spPr/>
    </dgm:pt>
    <dgm:pt modelId="{01087A5B-757C-4706-889B-BA5A6BB1F52E}" type="pres">
      <dgm:prSet presAssocID="{BE1A08B0-7019-4168-8231-F43046483EDE}" presName="childNode" presStyleLbl="node1" presStyleIdx="1" presStyleCnt="15">
        <dgm:presLayoutVars>
          <dgm:bulletEnabled val="1"/>
        </dgm:presLayoutVars>
      </dgm:prSet>
      <dgm:spPr/>
    </dgm:pt>
    <dgm:pt modelId="{3741E503-F08B-46B9-BD2B-0D4B8D7F9C5C}" type="pres">
      <dgm:prSet presAssocID="{BE1A08B0-7019-4168-8231-F43046483EDE}" presName="aSpace2" presStyleCnt="0"/>
      <dgm:spPr/>
    </dgm:pt>
    <dgm:pt modelId="{3237C16E-C6A1-4512-B2BC-CBBBA3438B78}" type="pres">
      <dgm:prSet presAssocID="{B1F71238-C4E8-4B06-8BE4-6B3017D5061E}" presName="childNode" presStyleLbl="node1" presStyleIdx="2" presStyleCnt="15">
        <dgm:presLayoutVars>
          <dgm:bulletEnabled val="1"/>
        </dgm:presLayoutVars>
      </dgm:prSet>
      <dgm:spPr/>
    </dgm:pt>
    <dgm:pt modelId="{FE9F317E-E217-4C7E-9808-C85B94B2ABDE}" type="pres">
      <dgm:prSet presAssocID="{A8BBFBFF-4BA8-49B4-8C67-1B0543A0CD53}" presName="aSpace" presStyleCnt="0"/>
      <dgm:spPr/>
    </dgm:pt>
    <dgm:pt modelId="{C547AE58-8E90-41CC-A0A4-5DDA0BB411EC}" type="pres">
      <dgm:prSet presAssocID="{C9C9D6DD-230A-42E4-9D51-964E1C3CB567}" presName="compNode" presStyleCnt="0"/>
      <dgm:spPr/>
    </dgm:pt>
    <dgm:pt modelId="{62F0BC0D-F204-44B0-A88B-959E35C0D872}" type="pres">
      <dgm:prSet presAssocID="{C9C9D6DD-230A-42E4-9D51-964E1C3CB567}" presName="aNode" presStyleLbl="bgShp" presStyleIdx="1" presStyleCnt="5"/>
      <dgm:spPr/>
    </dgm:pt>
    <dgm:pt modelId="{0DB19242-7ED1-4FCF-A062-2E02B50DE875}" type="pres">
      <dgm:prSet presAssocID="{C9C9D6DD-230A-42E4-9D51-964E1C3CB567}" presName="textNode" presStyleLbl="bgShp" presStyleIdx="1" presStyleCnt="5"/>
      <dgm:spPr/>
    </dgm:pt>
    <dgm:pt modelId="{6C386A7F-08BA-4A48-9667-8AE34C311662}" type="pres">
      <dgm:prSet presAssocID="{C9C9D6DD-230A-42E4-9D51-964E1C3CB567}" presName="compChildNode" presStyleCnt="0"/>
      <dgm:spPr/>
    </dgm:pt>
    <dgm:pt modelId="{429D08E3-6C70-4D04-BC54-6BFF449D3E86}" type="pres">
      <dgm:prSet presAssocID="{C9C9D6DD-230A-42E4-9D51-964E1C3CB567}" presName="theInnerList" presStyleCnt="0"/>
      <dgm:spPr/>
    </dgm:pt>
    <dgm:pt modelId="{029B4E20-DCD2-4BA0-B776-0E176E8C555B}" type="pres">
      <dgm:prSet presAssocID="{40C236D8-5DE8-4C8D-A36A-3167566ED161}" presName="childNode" presStyleLbl="node1" presStyleIdx="3" presStyleCnt="15">
        <dgm:presLayoutVars>
          <dgm:bulletEnabled val="1"/>
        </dgm:presLayoutVars>
      </dgm:prSet>
      <dgm:spPr/>
    </dgm:pt>
    <dgm:pt modelId="{443B3A4B-3BF8-4853-8806-C2424B662A8B}" type="pres">
      <dgm:prSet presAssocID="{40C236D8-5DE8-4C8D-A36A-3167566ED161}" presName="aSpace2" presStyleCnt="0"/>
      <dgm:spPr/>
    </dgm:pt>
    <dgm:pt modelId="{776C35C7-E61C-4B03-BED5-F2C64FC7A433}" type="pres">
      <dgm:prSet presAssocID="{B9C2049C-3741-4272-807A-E190B812C15C}" presName="childNode" presStyleLbl="node1" presStyleIdx="4" presStyleCnt="15">
        <dgm:presLayoutVars>
          <dgm:bulletEnabled val="1"/>
        </dgm:presLayoutVars>
      </dgm:prSet>
      <dgm:spPr/>
    </dgm:pt>
    <dgm:pt modelId="{F254121E-B5CF-436C-B8ED-A9BEE676F7C3}" type="pres">
      <dgm:prSet presAssocID="{B9C2049C-3741-4272-807A-E190B812C15C}" presName="aSpace2" presStyleCnt="0"/>
      <dgm:spPr/>
    </dgm:pt>
    <dgm:pt modelId="{B7511A97-F22A-470A-92CF-CA3CF3D0D5DC}" type="pres">
      <dgm:prSet presAssocID="{358CDE65-6AF8-4CC1-BA04-4CDFE00F8C97}" presName="childNode" presStyleLbl="node1" presStyleIdx="5" presStyleCnt="15">
        <dgm:presLayoutVars>
          <dgm:bulletEnabled val="1"/>
        </dgm:presLayoutVars>
      </dgm:prSet>
      <dgm:spPr/>
    </dgm:pt>
    <dgm:pt modelId="{A1F922A5-CE82-4F05-A9F2-A3F7DEBAD4DF}" type="pres">
      <dgm:prSet presAssocID="{C9C9D6DD-230A-42E4-9D51-964E1C3CB567}" presName="aSpace" presStyleCnt="0"/>
      <dgm:spPr/>
    </dgm:pt>
    <dgm:pt modelId="{5A0A1572-7E82-4077-8B1D-3E2761C8EA70}" type="pres">
      <dgm:prSet presAssocID="{F2DA9031-07F0-4C77-A846-83591D209798}" presName="compNode" presStyleCnt="0"/>
      <dgm:spPr/>
    </dgm:pt>
    <dgm:pt modelId="{D06FB955-0DA7-461F-97EA-F41DAD121CB2}" type="pres">
      <dgm:prSet presAssocID="{F2DA9031-07F0-4C77-A846-83591D209798}" presName="aNode" presStyleLbl="bgShp" presStyleIdx="2" presStyleCnt="5"/>
      <dgm:spPr/>
    </dgm:pt>
    <dgm:pt modelId="{952FFD2C-6EF1-4EE0-AAD6-A3587C2CECA2}" type="pres">
      <dgm:prSet presAssocID="{F2DA9031-07F0-4C77-A846-83591D209798}" presName="textNode" presStyleLbl="bgShp" presStyleIdx="2" presStyleCnt="5"/>
      <dgm:spPr/>
    </dgm:pt>
    <dgm:pt modelId="{9F02D2E4-822C-499E-A4FE-ECD3B103B06F}" type="pres">
      <dgm:prSet presAssocID="{F2DA9031-07F0-4C77-A846-83591D209798}" presName="compChildNode" presStyleCnt="0"/>
      <dgm:spPr/>
    </dgm:pt>
    <dgm:pt modelId="{25D737DC-0A1B-4E9F-9678-C73F28978872}" type="pres">
      <dgm:prSet presAssocID="{F2DA9031-07F0-4C77-A846-83591D209798}" presName="theInnerList" presStyleCnt="0"/>
      <dgm:spPr/>
    </dgm:pt>
    <dgm:pt modelId="{889568A1-EE02-4EF2-ABCC-0E1DB9642763}" type="pres">
      <dgm:prSet presAssocID="{1240B356-E4B2-42D5-B998-A1C2B3912040}" presName="childNode" presStyleLbl="node1" presStyleIdx="6" presStyleCnt="15">
        <dgm:presLayoutVars>
          <dgm:bulletEnabled val="1"/>
        </dgm:presLayoutVars>
      </dgm:prSet>
      <dgm:spPr/>
    </dgm:pt>
    <dgm:pt modelId="{12EB9807-FEF5-4874-891C-76B4CBC72399}" type="pres">
      <dgm:prSet presAssocID="{1240B356-E4B2-42D5-B998-A1C2B3912040}" presName="aSpace2" presStyleCnt="0"/>
      <dgm:spPr/>
    </dgm:pt>
    <dgm:pt modelId="{6B9D17D1-2EB7-442C-9FE7-B9263326F3D9}" type="pres">
      <dgm:prSet presAssocID="{4B5109A8-30F5-42B0-85C5-C27B3070F937}" presName="childNode" presStyleLbl="node1" presStyleIdx="7" presStyleCnt="15">
        <dgm:presLayoutVars>
          <dgm:bulletEnabled val="1"/>
        </dgm:presLayoutVars>
      </dgm:prSet>
      <dgm:spPr/>
    </dgm:pt>
    <dgm:pt modelId="{B3314E56-D812-4A2D-B182-B4DB2A95284E}" type="pres">
      <dgm:prSet presAssocID="{4B5109A8-30F5-42B0-85C5-C27B3070F937}" presName="aSpace2" presStyleCnt="0"/>
      <dgm:spPr/>
    </dgm:pt>
    <dgm:pt modelId="{549EC9DF-2C4F-4208-B398-6EFC323216F1}" type="pres">
      <dgm:prSet presAssocID="{F21A04C8-2BD2-4266-84E4-62F18A8201F3}" presName="childNode" presStyleLbl="node1" presStyleIdx="8" presStyleCnt="15">
        <dgm:presLayoutVars>
          <dgm:bulletEnabled val="1"/>
        </dgm:presLayoutVars>
      </dgm:prSet>
      <dgm:spPr/>
    </dgm:pt>
    <dgm:pt modelId="{8E0129A4-9DC4-4D23-A260-4D086CF36F18}" type="pres">
      <dgm:prSet presAssocID="{F2DA9031-07F0-4C77-A846-83591D209798}" presName="aSpace" presStyleCnt="0"/>
      <dgm:spPr/>
    </dgm:pt>
    <dgm:pt modelId="{A2D4CF75-D35D-477D-87A4-353874CF7CB2}" type="pres">
      <dgm:prSet presAssocID="{53387A87-D176-4D62-BDF5-58BA37F9BE52}" presName="compNode" presStyleCnt="0"/>
      <dgm:spPr/>
    </dgm:pt>
    <dgm:pt modelId="{3FC4093D-2BA6-4B7E-A55E-E427C84EBFE4}" type="pres">
      <dgm:prSet presAssocID="{53387A87-D176-4D62-BDF5-58BA37F9BE52}" presName="aNode" presStyleLbl="bgShp" presStyleIdx="3" presStyleCnt="5" custLinFactNeighborX="102"/>
      <dgm:spPr/>
    </dgm:pt>
    <dgm:pt modelId="{08469266-8EAE-4EED-94DD-55C016B53B39}" type="pres">
      <dgm:prSet presAssocID="{53387A87-D176-4D62-BDF5-58BA37F9BE52}" presName="textNode" presStyleLbl="bgShp" presStyleIdx="3" presStyleCnt="5"/>
      <dgm:spPr/>
    </dgm:pt>
    <dgm:pt modelId="{1DEA459A-59F1-4265-B2BB-916B1353BD10}" type="pres">
      <dgm:prSet presAssocID="{53387A87-D176-4D62-BDF5-58BA37F9BE52}" presName="compChildNode" presStyleCnt="0"/>
      <dgm:spPr/>
    </dgm:pt>
    <dgm:pt modelId="{0EFF66BA-4624-4059-8AE7-CFDD365D6F30}" type="pres">
      <dgm:prSet presAssocID="{53387A87-D176-4D62-BDF5-58BA37F9BE52}" presName="theInnerList" presStyleCnt="0"/>
      <dgm:spPr/>
    </dgm:pt>
    <dgm:pt modelId="{D8263A31-7F88-4078-83A7-7DE55BC38DDD}" type="pres">
      <dgm:prSet presAssocID="{47B56D12-798C-4145-ABE4-E591FCC19A57}" presName="childNode" presStyleLbl="node1" presStyleIdx="9" presStyleCnt="15">
        <dgm:presLayoutVars>
          <dgm:bulletEnabled val="1"/>
        </dgm:presLayoutVars>
      </dgm:prSet>
      <dgm:spPr/>
    </dgm:pt>
    <dgm:pt modelId="{08ED7505-548B-4805-816F-1AD95FA14492}" type="pres">
      <dgm:prSet presAssocID="{47B56D12-798C-4145-ABE4-E591FCC19A57}" presName="aSpace2" presStyleCnt="0"/>
      <dgm:spPr/>
    </dgm:pt>
    <dgm:pt modelId="{DC27FFF3-C48E-406C-A846-3EFB728085B9}" type="pres">
      <dgm:prSet presAssocID="{6F66AD33-EA34-4B8F-BCF7-C8FAC5120E37}" presName="childNode" presStyleLbl="node1" presStyleIdx="10" presStyleCnt="15">
        <dgm:presLayoutVars>
          <dgm:bulletEnabled val="1"/>
        </dgm:presLayoutVars>
      </dgm:prSet>
      <dgm:spPr/>
    </dgm:pt>
    <dgm:pt modelId="{08BEEEB3-BC08-43E7-905D-43CA927C5CDB}" type="pres">
      <dgm:prSet presAssocID="{6F66AD33-EA34-4B8F-BCF7-C8FAC5120E37}" presName="aSpace2" presStyleCnt="0"/>
      <dgm:spPr/>
    </dgm:pt>
    <dgm:pt modelId="{C33D0034-B6E3-4BE6-80F4-F8B1E996A14B}" type="pres">
      <dgm:prSet presAssocID="{F3A98558-8F7F-4AE6-8F6E-A1C010B1EB80}" presName="childNode" presStyleLbl="node1" presStyleIdx="11" presStyleCnt="15">
        <dgm:presLayoutVars>
          <dgm:bulletEnabled val="1"/>
        </dgm:presLayoutVars>
      </dgm:prSet>
      <dgm:spPr/>
    </dgm:pt>
    <dgm:pt modelId="{D6305E78-02E5-47BF-9D65-4AD1497115F4}" type="pres">
      <dgm:prSet presAssocID="{53387A87-D176-4D62-BDF5-58BA37F9BE52}" presName="aSpace" presStyleCnt="0"/>
      <dgm:spPr/>
    </dgm:pt>
    <dgm:pt modelId="{2B89EFE4-D4BC-4E17-9523-E220110A0839}" type="pres">
      <dgm:prSet presAssocID="{8AAFB195-7E70-4396-AFA4-1D67EE394320}" presName="compNode" presStyleCnt="0"/>
      <dgm:spPr/>
    </dgm:pt>
    <dgm:pt modelId="{08040F99-E619-4B31-A125-1BCCBFFF605D}" type="pres">
      <dgm:prSet presAssocID="{8AAFB195-7E70-4396-AFA4-1D67EE394320}" presName="aNode" presStyleLbl="bgShp" presStyleIdx="4" presStyleCnt="5"/>
      <dgm:spPr/>
    </dgm:pt>
    <dgm:pt modelId="{6F27BD1F-E49F-49DA-A7BB-0F099981C25A}" type="pres">
      <dgm:prSet presAssocID="{8AAFB195-7E70-4396-AFA4-1D67EE394320}" presName="textNode" presStyleLbl="bgShp" presStyleIdx="4" presStyleCnt="5"/>
      <dgm:spPr/>
    </dgm:pt>
    <dgm:pt modelId="{00E10513-E6EF-44C3-B7F0-50440C64F5FA}" type="pres">
      <dgm:prSet presAssocID="{8AAFB195-7E70-4396-AFA4-1D67EE394320}" presName="compChildNode" presStyleCnt="0"/>
      <dgm:spPr/>
    </dgm:pt>
    <dgm:pt modelId="{2BC6176D-981E-4543-A128-63F17AA4A800}" type="pres">
      <dgm:prSet presAssocID="{8AAFB195-7E70-4396-AFA4-1D67EE394320}" presName="theInnerList" presStyleCnt="0"/>
      <dgm:spPr/>
    </dgm:pt>
    <dgm:pt modelId="{8D0BAA4A-9AC4-48BC-AA24-1864EFC103CE}" type="pres">
      <dgm:prSet presAssocID="{F43AB02F-4F26-44DD-B866-64B30B1757E6}" presName="childNode" presStyleLbl="node1" presStyleIdx="12" presStyleCnt="15">
        <dgm:presLayoutVars>
          <dgm:bulletEnabled val="1"/>
        </dgm:presLayoutVars>
      </dgm:prSet>
      <dgm:spPr/>
    </dgm:pt>
    <dgm:pt modelId="{90218723-8D9E-4834-8ADD-7A572E1FD469}" type="pres">
      <dgm:prSet presAssocID="{F43AB02F-4F26-44DD-B866-64B30B1757E6}" presName="aSpace2" presStyleCnt="0"/>
      <dgm:spPr/>
    </dgm:pt>
    <dgm:pt modelId="{D0A16567-CBCB-4A69-80B1-1CD578367C48}" type="pres">
      <dgm:prSet presAssocID="{0565E487-2356-4BAA-B14E-3EF61AE1E2B7}" presName="childNode" presStyleLbl="node1" presStyleIdx="13" presStyleCnt="15">
        <dgm:presLayoutVars>
          <dgm:bulletEnabled val="1"/>
        </dgm:presLayoutVars>
      </dgm:prSet>
      <dgm:spPr/>
    </dgm:pt>
    <dgm:pt modelId="{361134FC-F68A-4DDD-90E9-60B000D24868}" type="pres">
      <dgm:prSet presAssocID="{0565E487-2356-4BAA-B14E-3EF61AE1E2B7}" presName="aSpace2" presStyleCnt="0"/>
      <dgm:spPr/>
    </dgm:pt>
    <dgm:pt modelId="{FEE7F8D3-829C-4567-8DBD-69AA1ACD36F4}" type="pres">
      <dgm:prSet presAssocID="{61B62699-4720-4CDC-A117-DD579F59EB31}" presName="childNode" presStyleLbl="node1" presStyleIdx="14" presStyleCnt="15">
        <dgm:presLayoutVars>
          <dgm:bulletEnabled val="1"/>
        </dgm:presLayoutVars>
      </dgm:prSet>
      <dgm:spPr/>
    </dgm:pt>
  </dgm:ptLst>
  <dgm:cxnLst>
    <dgm:cxn modelId="{A2848401-F20E-458B-8655-04D7854FE7CA}" type="presOf" srcId="{6F66AD33-EA34-4B8F-BCF7-C8FAC5120E37}" destId="{DC27FFF3-C48E-406C-A846-3EFB728085B9}" srcOrd="0" destOrd="0" presId="urn:microsoft.com/office/officeart/2005/8/layout/lProcess2"/>
    <dgm:cxn modelId="{811C0A0D-6DE6-4323-B367-64019B50C2E5}" type="presOf" srcId="{F2DA9031-07F0-4C77-A846-83591D209798}" destId="{952FFD2C-6EF1-4EE0-AAD6-A3587C2CECA2}" srcOrd="1" destOrd="0" presId="urn:microsoft.com/office/officeart/2005/8/layout/lProcess2"/>
    <dgm:cxn modelId="{B637AB11-AFFF-4DFE-A729-D03D04BF4971}" type="presOf" srcId="{F2DA9031-07F0-4C77-A846-83591D209798}" destId="{D06FB955-0DA7-461F-97EA-F41DAD121CB2}" srcOrd="0" destOrd="0" presId="urn:microsoft.com/office/officeart/2005/8/layout/lProcess2"/>
    <dgm:cxn modelId="{E61D2212-59BE-4B24-8039-B12A96B38DDC}" srcId="{53387A87-D176-4D62-BDF5-58BA37F9BE52}" destId="{6F66AD33-EA34-4B8F-BCF7-C8FAC5120E37}" srcOrd="1" destOrd="0" parTransId="{BF65A3EB-1850-4824-BB20-E847868BD9D8}" sibTransId="{253C06DF-E4B0-4A94-91BD-BA0CB3C4A515}"/>
    <dgm:cxn modelId="{0A15A61B-97A5-486B-9DE0-CD500DDEDD7F}" srcId="{53387A87-D176-4D62-BDF5-58BA37F9BE52}" destId="{47B56D12-798C-4145-ABE4-E591FCC19A57}" srcOrd="0" destOrd="0" parTransId="{3CA4BB78-F483-4640-ABD7-92846D8B55D3}" sibTransId="{28FA8C42-7704-406C-A8CB-9D5BDC68EBE0}"/>
    <dgm:cxn modelId="{E9012824-586B-491E-A226-BC82C855F79B}" type="presOf" srcId="{B9C2049C-3741-4272-807A-E190B812C15C}" destId="{776C35C7-E61C-4B03-BED5-F2C64FC7A433}" srcOrd="0" destOrd="0" presId="urn:microsoft.com/office/officeart/2005/8/layout/lProcess2"/>
    <dgm:cxn modelId="{6E5DF227-8179-4F07-83F9-5DDC6836C4F7}" type="presOf" srcId="{47B56D12-798C-4145-ABE4-E591FCC19A57}" destId="{D8263A31-7F88-4078-83A7-7DE55BC38DDD}" srcOrd="0" destOrd="0" presId="urn:microsoft.com/office/officeart/2005/8/layout/lProcess2"/>
    <dgm:cxn modelId="{58BC8539-6DC4-4B24-B75C-81ECEC2F2097}" type="presOf" srcId="{C9C9D6DD-230A-42E4-9D51-964E1C3CB567}" destId="{0DB19242-7ED1-4FCF-A062-2E02B50DE875}" srcOrd="1" destOrd="0" presId="urn:microsoft.com/office/officeart/2005/8/layout/lProcess2"/>
    <dgm:cxn modelId="{ABD0233B-F881-4349-88FA-45AFEF24C1E2}" srcId="{A8BBFBFF-4BA8-49B4-8C67-1B0543A0CD53}" destId="{B1F71238-C4E8-4B06-8BE4-6B3017D5061E}" srcOrd="2" destOrd="0" parTransId="{615FA0ED-5ACD-4200-92E3-5FE8E13BBCDD}" sibTransId="{F654D1DA-8F21-4340-984D-3BBFAB4F73E1}"/>
    <dgm:cxn modelId="{EAB2F35B-5113-48F4-8E74-F2AD68074018}" srcId="{8AAFB195-7E70-4396-AFA4-1D67EE394320}" destId="{61B62699-4720-4CDC-A117-DD579F59EB31}" srcOrd="2" destOrd="0" parTransId="{A4BC8515-4A1A-4A21-8E58-E66F3839E555}" sibTransId="{2700909B-6132-4F5C-BF66-B44E64A4ECAC}"/>
    <dgm:cxn modelId="{E6E5BD5E-AE35-4E19-91F2-10D6F8CFA3B0}" type="presOf" srcId="{40C236D8-5DE8-4C8D-A36A-3167566ED161}" destId="{029B4E20-DCD2-4BA0-B776-0E176E8C555B}" srcOrd="0" destOrd="0" presId="urn:microsoft.com/office/officeart/2005/8/layout/lProcess2"/>
    <dgm:cxn modelId="{80F45341-EF54-4369-AD7C-26E8AB86C702}" type="presOf" srcId="{61B62699-4720-4CDC-A117-DD579F59EB31}" destId="{FEE7F8D3-829C-4567-8DBD-69AA1ACD36F4}" srcOrd="0" destOrd="0" presId="urn:microsoft.com/office/officeart/2005/8/layout/lProcess2"/>
    <dgm:cxn modelId="{D483D043-D534-43EE-8E58-1A6BC234FFEF}" srcId="{53387A87-D176-4D62-BDF5-58BA37F9BE52}" destId="{F3A98558-8F7F-4AE6-8F6E-A1C010B1EB80}" srcOrd="2" destOrd="0" parTransId="{095A4F14-2A68-48B7-9741-50B6E53EE2CF}" sibTransId="{A7A5970E-2C96-4995-A2D4-33001EF6E4FD}"/>
    <dgm:cxn modelId="{293D4644-35A1-4637-BFAA-65E115093C45}" type="presOf" srcId="{0565E487-2356-4BAA-B14E-3EF61AE1E2B7}" destId="{D0A16567-CBCB-4A69-80B1-1CD578367C48}" srcOrd="0" destOrd="0" presId="urn:microsoft.com/office/officeart/2005/8/layout/lProcess2"/>
    <dgm:cxn modelId="{DF4AD666-0F46-43C9-95A4-B6CAE8A3B681}" type="presOf" srcId="{8AAFB195-7E70-4396-AFA4-1D67EE394320}" destId="{08040F99-E619-4B31-A125-1BCCBFFF605D}" srcOrd="0" destOrd="0" presId="urn:microsoft.com/office/officeart/2005/8/layout/lProcess2"/>
    <dgm:cxn modelId="{87DE3E6A-E5BF-43F7-BCAE-E825EE4667E4}" srcId="{8AAFB195-7E70-4396-AFA4-1D67EE394320}" destId="{0565E487-2356-4BAA-B14E-3EF61AE1E2B7}" srcOrd="1" destOrd="0" parTransId="{8E146615-2A48-4629-BB0D-9B72A0C3BAD7}" sibTransId="{71318FD7-D079-4332-92BB-8705BD445B5D}"/>
    <dgm:cxn modelId="{DA3F496C-3398-4DF8-A70A-B8E699C5D95F}" srcId="{C9C9D6DD-230A-42E4-9D51-964E1C3CB567}" destId="{B9C2049C-3741-4272-807A-E190B812C15C}" srcOrd="1" destOrd="0" parTransId="{3CF67C02-5FEE-432B-9C7A-83D65D268D31}" sibTransId="{B9CD0BC0-9E5C-439C-9490-A12B9F99D923}"/>
    <dgm:cxn modelId="{FCD91E74-A22E-463F-B632-8F219B3A1434}" type="presOf" srcId="{8AAFB195-7E70-4396-AFA4-1D67EE394320}" destId="{6F27BD1F-E49F-49DA-A7BB-0F099981C25A}" srcOrd="1" destOrd="0" presId="urn:microsoft.com/office/officeart/2005/8/layout/lProcess2"/>
    <dgm:cxn modelId="{068D1C56-828C-4E8B-B43D-C71505E75E51}" srcId="{C9C9D6DD-230A-42E4-9D51-964E1C3CB567}" destId="{40C236D8-5DE8-4C8D-A36A-3167566ED161}" srcOrd="0" destOrd="0" parTransId="{5874B8F0-B141-4F71-B6EB-B958FE5618FD}" sibTransId="{6896BB83-6AE5-49B6-8388-389822CF9250}"/>
    <dgm:cxn modelId="{87DCA65A-7D19-47DA-8CF7-0DCC455D6D44}" type="presOf" srcId="{4B5109A8-30F5-42B0-85C5-C27B3070F937}" destId="{6B9D17D1-2EB7-442C-9FE7-B9263326F3D9}" srcOrd="0" destOrd="0" presId="urn:microsoft.com/office/officeart/2005/8/layout/lProcess2"/>
    <dgm:cxn modelId="{B75D687F-C133-4D41-BEF8-D3C5CC29D0F0}" type="presOf" srcId="{48F9FE7E-9E13-4335-8A9B-7E65F9E8E281}" destId="{B3B6E151-A0F8-4638-B6F2-7D5294BEAB9A}" srcOrd="0" destOrd="0" presId="urn:microsoft.com/office/officeart/2005/8/layout/lProcess2"/>
    <dgm:cxn modelId="{69B97A84-B246-48B1-B210-D077D79E9EAE}" srcId="{D95DFA74-E676-4219-8CB3-7CB95DBCEDDC}" destId="{53387A87-D176-4D62-BDF5-58BA37F9BE52}" srcOrd="3" destOrd="0" parTransId="{AE6B9BF3-D037-428D-A47E-9F85EC475E1C}" sibTransId="{01455507-E394-481A-BFDA-48BE5EC84C0E}"/>
    <dgm:cxn modelId="{985D6887-C232-47B2-A2D0-86B0CA19AFC1}" srcId="{D95DFA74-E676-4219-8CB3-7CB95DBCEDDC}" destId="{C9C9D6DD-230A-42E4-9D51-964E1C3CB567}" srcOrd="1" destOrd="0" parTransId="{F2452CEA-C164-45CE-9A0E-55EC5F8D9503}" sibTransId="{69F14BA2-63B4-48E2-A913-07F79AC9D9DB}"/>
    <dgm:cxn modelId="{6A426F89-3453-4EE2-BDF3-CB0D9A525129}" srcId="{8AAFB195-7E70-4396-AFA4-1D67EE394320}" destId="{F43AB02F-4F26-44DD-B866-64B30B1757E6}" srcOrd="0" destOrd="0" parTransId="{6449DD4E-326D-432E-A329-3679A195B920}" sibTransId="{D6BD2B57-C799-4A4D-9704-2CFD6F0551DF}"/>
    <dgm:cxn modelId="{3A3ED394-3526-4F58-8649-2793D1543AFD}" type="presOf" srcId="{D95DFA74-E676-4219-8CB3-7CB95DBCEDDC}" destId="{62D032F8-8576-428B-B6F1-0E0EA8640B0F}" srcOrd="0" destOrd="0" presId="urn:microsoft.com/office/officeart/2005/8/layout/lProcess2"/>
    <dgm:cxn modelId="{0B9021A0-439C-4B80-B9FE-DCE5E6D653C0}" type="presOf" srcId="{BE1A08B0-7019-4168-8231-F43046483EDE}" destId="{01087A5B-757C-4706-889B-BA5A6BB1F52E}" srcOrd="0" destOrd="0" presId="urn:microsoft.com/office/officeart/2005/8/layout/lProcess2"/>
    <dgm:cxn modelId="{92D10DA2-7CCE-4B6E-886C-A0C16CCE5461}" srcId="{D95DFA74-E676-4219-8CB3-7CB95DBCEDDC}" destId="{F2DA9031-07F0-4C77-A846-83591D209798}" srcOrd="2" destOrd="0" parTransId="{D175F3B8-C052-4458-89ED-DE39E6D655F4}" sibTransId="{47E339D7-7AF6-4459-B6EC-AB7AB3B83E10}"/>
    <dgm:cxn modelId="{E4B55BA3-D376-4739-ADE8-F2A04FF4344B}" srcId="{C9C9D6DD-230A-42E4-9D51-964E1C3CB567}" destId="{358CDE65-6AF8-4CC1-BA04-4CDFE00F8C97}" srcOrd="2" destOrd="0" parTransId="{8C24A98E-BA60-46BC-A14B-9A67DDC30327}" sibTransId="{672A8D2C-88C8-4B20-9B1C-DA68C9A3E26A}"/>
    <dgm:cxn modelId="{809E1EA7-79C7-43B1-98CF-020F753C1F91}" srcId="{A8BBFBFF-4BA8-49B4-8C67-1B0543A0CD53}" destId="{48F9FE7E-9E13-4335-8A9B-7E65F9E8E281}" srcOrd="0" destOrd="0" parTransId="{2B92F106-44C3-48A2-AB47-B3B454D370EC}" sibTransId="{533B5D03-3FA2-4C33-8584-623BCE3DFD84}"/>
    <dgm:cxn modelId="{75F5A5B3-10AE-4D41-8E87-85F56A6416B4}" type="presOf" srcId="{F21A04C8-2BD2-4266-84E4-62F18A8201F3}" destId="{549EC9DF-2C4F-4208-B398-6EFC323216F1}" srcOrd="0" destOrd="0" presId="urn:microsoft.com/office/officeart/2005/8/layout/lProcess2"/>
    <dgm:cxn modelId="{DF78E5B6-09B2-424F-86BE-427CE35DBE6A}" type="presOf" srcId="{53387A87-D176-4D62-BDF5-58BA37F9BE52}" destId="{08469266-8EAE-4EED-94DD-55C016B53B39}" srcOrd="1" destOrd="0" presId="urn:microsoft.com/office/officeart/2005/8/layout/lProcess2"/>
    <dgm:cxn modelId="{D9BCA7B9-9F0A-4E1D-AE97-F1808E0639DC}" srcId="{F2DA9031-07F0-4C77-A846-83591D209798}" destId="{4B5109A8-30F5-42B0-85C5-C27B3070F937}" srcOrd="1" destOrd="0" parTransId="{98F3EA72-10A9-4359-9EA1-764BF09339E8}" sibTransId="{9A703D4C-5306-4A1A-9174-0CEF8258F610}"/>
    <dgm:cxn modelId="{2A905EBA-7221-4D56-8C58-C18D5A3BD54D}" type="presOf" srcId="{358CDE65-6AF8-4CC1-BA04-4CDFE00F8C97}" destId="{B7511A97-F22A-470A-92CF-CA3CF3D0D5DC}" srcOrd="0" destOrd="0" presId="urn:microsoft.com/office/officeart/2005/8/layout/lProcess2"/>
    <dgm:cxn modelId="{2E9539C2-A480-4E6E-9BAE-88FF2F8BEE5C}" type="presOf" srcId="{53387A87-D176-4D62-BDF5-58BA37F9BE52}" destId="{3FC4093D-2BA6-4B7E-A55E-E427C84EBFE4}" srcOrd="0" destOrd="0" presId="urn:microsoft.com/office/officeart/2005/8/layout/lProcess2"/>
    <dgm:cxn modelId="{25AF9BC5-C273-46E4-BB9D-145BC5C6D1D1}" srcId="{A8BBFBFF-4BA8-49B4-8C67-1B0543A0CD53}" destId="{BE1A08B0-7019-4168-8231-F43046483EDE}" srcOrd="1" destOrd="0" parTransId="{ECB0D7FC-0532-428A-A7A9-9FAD7FCBC9B8}" sibTransId="{42D8BC56-B0E7-4A5C-B6E6-728E5446446F}"/>
    <dgm:cxn modelId="{B64DF7CD-3EA7-4BC5-A370-485E9852219E}" type="presOf" srcId="{F3A98558-8F7F-4AE6-8F6E-A1C010B1EB80}" destId="{C33D0034-B6E3-4BE6-80F4-F8B1E996A14B}" srcOrd="0" destOrd="0" presId="urn:microsoft.com/office/officeart/2005/8/layout/lProcess2"/>
    <dgm:cxn modelId="{16610CD3-149A-4C46-9011-A87AF41DFC1F}" srcId="{D95DFA74-E676-4219-8CB3-7CB95DBCEDDC}" destId="{A8BBFBFF-4BA8-49B4-8C67-1B0543A0CD53}" srcOrd="0" destOrd="0" parTransId="{C140F8C8-35F7-424C-A249-4407A0880DAD}" sibTransId="{6DAB97CB-15C4-4BF4-8887-E64BD8FEE72A}"/>
    <dgm:cxn modelId="{4F33CAD3-4F59-4C56-9C26-B69E17EDE1D8}" type="presOf" srcId="{F43AB02F-4F26-44DD-B866-64B30B1757E6}" destId="{8D0BAA4A-9AC4-48BC-AA24-1864EFC103CE}" srcOrd="0" destOrd="0" presId="urn:microsoft.com/office/officeart/2005/8/layout/lProcess2"/>
    <dgm:cxn modelId="{6E81FED4-69AD-400E-B5ED-D0758D1F1184}" type="presOf" srcId="{A8BBFBFF-4BA8-49B4-8C67-1B0543A0CD53}" destId="{8344C860-7C7B-44BF-ACA9-9E6EB89630C9}" srcOrd="1" destOrd="0" presId="urn:microsoft.com/office/officeart/2005/8/layout/lProcess2"/>
    <dgm:cxn modelId="{FBD7A8DB-83FE-455F-AC28-5B028FCAABF9}" type="presOf" srcId="{A8BBFBFF-4BA8-49B4-8C67-1B0543A0CD53}" destId="{D459C0BB-DEEA-49A2-8FB6-24C9799F84E2}" srcOrd="0" destOrd="0" presId="urn:microsoft.com/office/officeart/2005/8/layout/lProcess2"/>
    <dgm:cxn modelId="{F0B18EDC-1B1F-48E2-8827-B658E8394E2E}" type="presOf" srcId="{B1F71238-C4E8-4B06-8BE4-6B3017D5061E}" destId="{3237C16E-C6A1-4512-B2BC-CBBBA3438B78}" srcOrd="0" destOrd="0" presId="urn:microsoft.com/office/officeart/2005/8/layout/lProcess2"/>
    <dgm:cxn modelId="{602882DE-E4D0-459E-A320-D801098DE7FD}" srcId="{F2DA9031-07F0-4C77-A846-83591D209798}" destId="{1240B356-E4B2-42D5-B998-A1C2B3912040}" srcOrd="0" destOrd="0" parTransId="{1CB5515B-2A72-4C45-83E5-89D0F353816A}" sibTransId="{804007FE-FE79-47E1-B78A-A2E0E9FEA21E}"/>
    <dgm:cxn modelId="{639B05EB-61CF-4385-A783-4FE0D30BEB85}" type="presOf" srcId="{C9C9D6DD-230A-42E4-9D51-964E1C3CB567}" destId="{62F0BC0D-F204-44B0-A88B-959E35C0D872}" srcOrd="0" destOrd="0" presId="urn:microsoft.com/office/officeart/2005/8/layout/lProcess2"/>
    <dgm:cxn modelId="{43EAD4EB-46EE-4C31-B716-358991BB3E38}" srcId="{D95DFA74-E676-4219-8CB3-7CB95DBCEDDC}" destId="{8AAFB195-7E70-4396-AFA4-1D67EE394320}" srcOrd="4" destOrd="0" parTransId="{8E431B69-6378-4902-980B-9EDDF9C14F15}" sibTransId="{BA939D51-54C4-45BF-B5F2-77C9A173FCB9}"/>
    <dgm:cxn modelId="{38F3F2EE-DA7B-4347-8F58-51F80460141B}" srcId="{F2DA9031-07F0-4C77-A846-83591D209798}" destId="{F21A04C8-2BD2-4266-84E4-62F18A8201F3}" srcOrd="2" destOrd="0" parTransId="{45D8A4A9-2D99-42DA-93E0-EBB5F31C399E}" sibTransId="{C8422354-791E-4325-8F02-29FCA18546EF}"/>
    <dgm:cxn modelId="{DD8079FB-07FF-465F-BD10-F2F6E8EEBCE2}" type="presOf" srcId="{1240B356-E4B2-42D5-B998-A1C2B3912040}" destId="{889568A1-EE02-4EF2-ABCC-0E1DB9642763}" srcOrd="0" destOrd="0" presId="urn:microsoft.com/office/officeart/2005/8/layout/lProcess2"/>
    <dgm:cxn modelId="{F2B943CB-C040-4666-BB93-72B4661F00DF}" type="presParOf" srcId="{62D032F8-8576-428B-B6F1-0E0EA8640B0F}" destId="{B5471272-320A-45DF-9EFC-5B6EACED21AE}" srcOrd="0" destOrd="0" presId="urn:microsoft.com/office/officeart/2005/8/layout/lProcess2"/>
    <dgm:cxn modelId="{061CBEBE-7F7E-4D07-B4FF-FFED59FD5202}" type="presParOf" srcId="{B5471272-320A-45DF-9EFC-5B6EACED21AE}" destId="{D459C0BB-DEEA-49A2-8FB6-24C9799F84E2}" srcOrd="0" destOrd="0" presId="urn:microsoft.com/office/officeart/2005/8/layout/lProcess2"/>
    <dgm:cxn modelId="{33D7E6A7-6082-47C2-A02B-3B2637D3C9DD}" type="presParOf" srcId="{B5471272-320A-45DF-9EFC-5B6EACED21AE}" destId="{8344C860-7C7B-44BF-ACA9-9E6EB89630C9}" srcOrd="1" destOrd="0" presId="urn:microsoft.com/office/officeart/2005/8/layout/lProcess2"/>
    <dgm:cxn modelId="{50DABB6B-2ED0-49B7-BE9D-F1FD33FC4420}" type="presParOf" srcId="{B5471272-320A-45DF-9EFC-5B6EACED21AE}" destId="{62994923-3E62-4883-8E5D-F26DB2E0C7B3}" srcOrd="2" destOrd="0" presId="urn:microsoft.com/office/officeart/2005/8/layout/lProcess2"/>
    <dgm:cxn modelId="{B46D6A61-7FB3-4D51-9920-7405D3650B83}" type="presParOf" srcId="{62994923-3E62-4883-8E5D-F26DB2E0C7B3}" destId="{C9645650-A253-4223-882C-04ED65664EFC}" srcOrd="0" destOrd="0" presId="urn:microsoft.com/office/officeart/2005/8/layout/lProcess2"/>
    <dgm:cxn modelId="{99515534-3608-4BC1-BC9F-40FA8D77A077}" type="presParOf" srcId="{C9645650-A253-4223-882C-04ED65664EFC}" destId="{B3B6E151-A0F8-4638-B6F2-7D5294BEAB9A}" srcOrd="0" destOrd="0" presId="urn:microsoft.com/office/officeart/2005/8/layout/lProcess2"/>
    <dgm:cxn modelId="{2C83CD34-E07B-4A50-8DDB-B45EA3784BB4}" type="presParOf" srcId="{C9645650-A253-4223-882C-04ED65664EFC}" destId="{84715588-2873-491D-8523-1813362C3CC9}" srcOrd="1" destOrd="0" presId="urn:microsoft.com/office/officeart/2005/8/layout/lProcess2"/>
    <dgm:cxn modelId="{C5F4420E-0E62-49C9-92FE-6B8A288B281B}" type="presParOf" srcId="{C9645650-A253-4223-882C-04ED65664EFC}" destId="{01087A5B-757C-4706-889B-BA5A6BB1F52E}" srcOrd="2" destOrd="0" presId="urn:microsoft.com/office/officeart/2005/8/layout/lProcess2"/>
    <dgm:cxn modelId="{31A54101-D1EE-4F86-8B92-32B27475A115}" type="presParOf" srcId="{C9645650-A253-4223-882C-04ED65664EFC}" destId="{3741E503-F08B-46B9-BD2B-0D4B8D7F9C5C}" srcOrd="3" destOrd="0" presId="urn:microsoft.com/office/officeart/2005/8/layout/lProcess2"/>
    <dgm:cxn modelId="{33CF2D61-1880-4B0D-9524-6D26E4BD9607}" type="presParOf" srcId="{C9645650-A253-4223-882C-04ED65664EFC}" destId="{3237C16E-C6A1-4512-B2BC-CBBBA3438B78}" srcOrd="4" destOrd="0" presId="urn:microsoft.com/office/officeart/2005/8/layout/lProcess2"/>
    <dgm:cxn modelId="{4DCD1600-C205-4C21-9342-81B1F11584EC}" type="presParOf" srcId="{62D032F8-8576-428B-B6F1-0E0EA8640B0F}" destId="{FE9F317E-E217-4C7E-9808-C85B94B2ABDE}" srcOrd="1" destOrd="0" presId="urn:microsoft.com/office/officeart/2005/8/layout/lProcess2"/>
    <dgm:cxn modelId="{07A64761-8B41-453A-ABB8-04943F4B98FD}" type="presParOf" srcId="{62D032F8-8576-428B-B6F1-0E0EA8640B0F}" destId="{C547AE58-8E90-41CC-A0A4-5DDA0BB411EC}" srcOrd="2" destOrd="0" presId="urn:microsoft.com/office/officeart/2005/8/layout/lProcess2"/>
    <dgm:cxn modelId="{6E0424D9-5A97-4D1D-9DF3-0E761552287D}" type="presParOf" srcId="{C547AE58-8E90-41CC-A0A4-5DDA0BB411EC}" destId="{62F0BC0D-F204-44B0-A88B-959E35C0D872}" srcOrd="0" destOrd="0" presId="urn:microsoft.com/office/officeart/2005/8/layout/lProcess2"/>
    <dgm:cxn modelId="{B6A2795C-1045-462A-9A84-E9FA2C38CDEE}" type="presParOf" srcId="{C547AE58-8E90-41CC-A0A4-5DDA0BB411EC}" destId="{0DB19242-7ED1-4FCF-A062-2E02B50DE875}" srcOrd="1" destOrd="0" presId="urn:microsoft.com/office/officeart/2005/8/layout/lProcess2"/>
    <dgm:cxn modelId="{92591391-6E9B-4C20-86B1-52EC41367510}" type="presParOf" srcId="{C547AE58-8E90-41CC-A0A4-5DDA0BB411EC}" destId="{6C386A7F-08BA-4A48-9667-8AE34C311662}" srcOrd="2" destOrd="0" presId="urn:microsoft.com/office/officeart/2005/8/layout/lProcess2"/>
    <dgm:cxn modelId="{B983BCEA-E652-4DD4-B8F3-7CB37919AD9E}" type="presParOf" srcId="{6C386A7F-08BA-4A48-9667-8AE34C311662}" destId="{429D08E3-6C70-4D04-BC54-6BFF449D3E86}" srcOrd="0" destOrd="0" presId="urn:microsoft.com/office/officeart/2005/8/layout/lProcess2"/>
    <dgm:cxn modelId="{71E20F99-5327-4BCA-9FBE-9B16493DB5C4}" type="presParOf" srcId="{429D08E3-6C70-4D04-BC54-6BFF449D3E86}" destId="{029B4E20-DCD2-4BA0-B776-0E176E8C555B}" srcOrd="0" destOrd="0" presId="urn:microsoft.com/office/officeart/2005/8/layout/lProcess2"/>
    <dgm:cxn modelId="{CB6C6DF6-F8C0-42AC-98E8-801ACAEEF784}" type="presParOf" srcId="{429D08E3-6C70-4D04-BC54-6BFF449D3E86}" destId="{443B3A4B-3BF8-4853-8806-C2424B662A8B}" srcOrd="1" destOrd="0" presId="urn:microsoft.com/office/officeart/2005/8/layout/lProcess2"/>
    <dgm:cxn modelId="{C801ACC6-244C-474C-B353-A57D0D42904D}" type="presParOf" srcId="{429D08E3-6C70-4D04-BC54-6BFF449D3E86}" destId="{776C35C7-E61C-4B03-BED5-F2C64FC7A433}" srcOrd="2" destOrd="0" presId="urn:microsoft.com/office/officeart/2005/8/layout/lProcess2"/>
    <dgm:cxn modelId="{46D78D0A-CAE4-4446-A50B-97CFB2980CF7}" type="presParOf" srcId="{429D08E3-6C70-4D04-BC54-6BFF449D3E86}" destId="{F254121E-B5CF-436C-B8ED-A9BEE676F7C3}" srcOrd="3" destOrd="0" presId="urn:microsoft.com/office/officeart/2005/8/layout/lProcess2"/>
    <dgm:cxn modelId="{E7307BB3-210A-4554-91D5-E9B825F54F8A}" type="presParOf" srcId="{429D08E3-6C70-4D04-BC54-6BFF449D3E86}" destId="{B7511A97-F22A-470A-92CF-CA3CF3D0D5DC}" srcOrd="4" destOrd="0" presId="urn:microsoft.com/office/officeart/2005/8/layout/lProcess2"/>
    <dgm:cxn modelId="{9884C77B-36A9-400B-8216-9ABF6E564643}" type="presParOf" srcId="{62D032F8-8576-428B-B6F1-0E0EA8640B0F}" destId="{A1F922A5-CE82-4F05-A9F2-A3F7DEBAD4DF}" srcOrd="3" destOrd="0" presId="urn:microsoft.com/office/officeart/2005/8/layout/lProcess2"/>
    <dgm:cxn modelId="{49746979-5148-4416-B3B0-7AB35F5196A5}" type="presParOf" srcId="{62D032F8-8576-428B-B6F1-0E0EA8640B0F}" destId="{5A0A1572-7E82-4077-8B1D-3E2761C8EA70}" srcOrd="4" destOrd="0" presId="urn:microsoft.com/office/officeart/2005/8/layout/lProcess2"/>
    <dgm:cxn modelId="{3A164E08-2182-47D7-B8B4-4EFE30A55E8A}" type="presParOf" srcId="{5A0A1572-7E82-4077-8B1D-3E2761C8EA70}" destId="{D06FB955-0DA7-461F-97EA-F41DAD121CB2}" srcOrd="0" destOrd="0" presId="urn:microsoft.com/office/officeart/2005/8/layout/lProcess2"/>
    <dgm:cxn modelId="{78AD49E9-E4FC-4731-9046-E8135FD4058C}" type="presParOf" srcId="{5A0A1572-7E82-4077-8B1D-3E2761C8EA70}" destId="{952FFD2C-6EF1-4EE0-AAD6-A3587C2CECA2}" srcOrd="1" destOrd="0" presId="urn:microsoft.com/office/officeart/2005/8/layout/lProcess2"/>
    <dgm:cxn modelId="{CAE14BE8-B48C-4CDC-9EA1-1C803556B673}" type="presParOf" srcId="{5A0A1572-7E82-4077-8B1D-3E2761C8EA70}" destId="{9F02D2E4-822C-499E-A4FE-ECD3B103B06F}" srcOrd="2" destOrd="0" presId="urn:microsoft.com/office/officeart/2005/8/layout/lProcess2"/>
    <dgm:cxn modelId="{6BD8F773-2550-4F65-89BF-7F1F79F61D37}" type="presParOf" srcId="{9F02D2E4-822C-499E-A4FE-ECD3B103B06F}" destId="{25D737DC-0A1B-4E9F-9678-C73F28978872}" srcOrd="0" destOrd="0" presId="urn:microsoft.com/office/officeart/2005/8/layout/lProcess2"/>
    <dgm:cxn modelId="{1ACA0CEE-08C2-4168-976E-E945129F900D}" type="presParOf" srcId="{25D737DC-0A1B-4E9F-9678-C73F28978872}" destId="{889568A1-EE02-4EF2-ABCC-0E1DB9642763}" srcOrd="0" destOrd="0" presId="urn:microsoft.com/office/officeart/2005/8/layout/lProcess2"/>
    <dgm:cxn modelId="{52C6784D-E986-46B8-86A6-7D70D34E8CAF}" type="presParOf" srcId="{25D737DC-0A1B-4E9F-9678-C73F28978872}" destId="{12EB9807-FEF5-4874-891C-76B4CBC72399}" srcOrd="1" destOrd="0" presId="urn:microsoft.com/office/officeart/2005/8/layout/lProcess2"/>
    <dgm:cxn modelId="{44AF3270-82DB-4B3A-A2A0-7A92C914A126}" type="presParOf" srcId="{25D737DC-0A1B-4E9F-9678-C73F28978872}" destId="{6B9D17D1-2EB7-442C-9FE7-B9263326F3D9}" srcOrd="2" destOrd="0" presId="urn:microsoft.com/office/officeart/2005/8/layout/lProcess2"/>
    <dgm:cxn modelId="{6007D960-4EB2-4672-81D2-C3CEDAD8D107}" type="presParOf" srcId="{25D737DC-0A1B-4E9F-9678-C73F28978872}" destId="{B3314E56-D812-4A2D-B182-B4DB2A95284E}" srcOrd="3" destOrd="0" presId="urn:microsoft.com/office/officeart/2005/8/layout/lProcess2"/>
    <dgm:cxn modelId="{1168053B-0D2E-4F7F-A8C1-8E70231A972B}" type="presParOf" srcId="{25D737DC-0A1B-4E9F-9678-C73F28978872}" destId="{549EC9DF-2C4F-4208-B398-6EFC323216F1}" srcOrd="4" destOrd="0" presId="urn:microsoft.com/office/officeart/2005/8/layout/lProcess2"/>
    <dgm:cxn modelId="{D9F1ECF9-1825-4B43-A012-C8FDE2325121}" type="presParOf" srcId="{62D032F8-8576-428B-B6F1-0E0EA8640B0F}" destId="{8E0129A4-9DC4-4D23-A260-4D086CF36F18}" srcOrd="5" destOrd="0" presId="urn:microsoft.com/office/officeart/2005/8/layout/lProcess2"/>
    <dgm:cxn modelId="{221E55D6-39B8-4C70-9336-0CC02D6D1D50}" type="presParOf" srcId="{62D032F8-8576-428B-B6F1-0E0EA8640B0F}" destId="{A2D4CF75-D35D-477D-87A4-353874CF7CB2}" srcOrd="6" destOrd="0" presId="urn:microsoft.com/office/officeart/2005/8/layout/lProcess2"/>
    <dgm:cxn modelId="{90E092FB-8C2C-4035-8D1D-EEF64FB2B65C}" type="presParOf" srcId="{A2D4CF75-D35D-477D-87A4-353874CF7CB2}" destId="{3FC4093D-2BA6-4B7E-A55E-E427C84EBFE4}" srcOrd="0" destOrd="0" presId="urn:microsoft.com/office/officeart/2005/8/layout/lProcess2"/>
    <dgm:cxn modelId="{A4DDA33C-A588-48E0-ADAD-76CB99B70869}" type="presParOf" srcId="{A2D4CF75-D35D-477D-87A4-353874CF7CB2}" destId="{08469266-8EAE-4EED-94DD-55C016B53B39}" srcOrd="1" destOrd="0" presId="urn:microsoft.com/office/officeart/2005/8/layout/lProcess2"/>
    <dgm:cxn modelId="{AB09751C-674C-4B47-B25C-415AD2B43752}" type="presParOf" srcId="{A2D4CF75-D35D-477D-87A4-353874CF7CB2}" destId="{1DEA459A-59F1-4265-B2BB-916B1353BD10}" srcOrd="2" destOrd="0" presId="urn:microsoft.com/office/officeart/2005/8/layout/lProcess2"/>
    <dgm:cxn modelId="{B0E30830-FAA1-4024-BCDF-A6099984C2E8}" type="presParOf" srcId="{1DEA459A-59F1-4265-B2BB-916B1353BD10}" destId="{0EFF66BA-4624-4059-8AE7-CFDD365D6F30}" srcOrd="0" destOrd="0" presId="urn:microsoft.com/office/officeart/2005/8/layout/lProcess2"/>
    <dgm:cxn modelId="{204C353E-7ECE-4F08-8843-20FD96904D6D}" type="presParOf" srcId="{0EFF66BA-4624-4059-8AE7-CFDD365D6F30}" destId="{D8263A31-7F88-4078-83A7-7DE55BC38DDD}" srcOrd="0" destOrd="0" presId="urn:microsoft.com/office/officeart/2005/8/layout/lProcess2"/>
    <dgm:cxn modelId="{897EB3AC-2AD4-4375-BDDA-075AF51A7602}" type="presParOf" srcId="{0EFF66BA-4624-4059-8AE7-CFDD365D6F30}" destId="{08ED7505-548B-4805-816F-1AD95FA14492}" srcOrd="1" destOrd="0" presId="urn:microsoft.com/office/officeart/2005/8/layout/lProcess2"/>
    <dgm:cxn modelId="{E1293836-58A3-406C-9EC6-E1EFB7C39634}" type="presParOf" srcId="{0EFF66BA-4624-4059-8AE7-CFDD365D6F30}" destId="{DC27FFF3-C48E-406C-A846-3EFB728085B9}" srcOrd="2" destOrd="0" presId="urn:microsoft.com/office/officeart/2005/8/layout/lProcess2"/>
    <dgm:cxn modelId="{027E332E-B7B5-42F9-B708-DCF50C0777B1}" type="presParOf" srcId="{0EFF66BA-4624-4059-8AE7-CFDD365D6F30}" destId="{08BEEEB3-BC08-43E7-905D-43CA927C5CDB}" srcOrd="3" destOrd="0" presId="urn:microsoft.com/office/officeart/2005/8/layout/lProcess2"/>
    <dgm:cxn modelId="{B1CE086E-6DD8-42C7-B83A-FC1C9F67BAB1}" type="presParOf" srcId="{0EFF66BA-4624-4059-8AE7-CFDD365D6F30}" destId="{C33D0034-B6E3-4BE6-80F4-F8B1E996A14B}" srcOrd="4" destOrd="0" presId="urn:microsoft.com/office/officeart/2005/8/layout/lProcess2"/>
    <dgm:cxn modelId="{18DEAFCF-60D8-46B9-AC45-D7756A94C1C5}" type="presParOf" srcId="{62D032F8-8576-428B-B6F1-0E0EA8640B0F}" destId="{D6305E78-02E5-47BF-9D65-4AD1497115F4}" srcOrd="7" destOrd="0" presId="urn:microsoft.com/office/officeart/2005/8/layout/lProcess2"/>
    <dgm:cxn modelId="{9ABFFC12-D77C-4F16-9893-D2CB3C1894D5}" type="presParOf" srcId="{62D032F8-8576-428B-B6F1-0E0EA8640B0F}" destId="{2B89EFE4-D4BC-4E17-9523-E220110A0839}" srcOrd="8" destOrd="0" presId="urn:microsoft.com/office/officeart/2005/8/layout/lProcess2"/>
    <dgm:cxn modelId="{5576FEF4-0726-4049-A969-4AD682D2C067}" type="presParOf" srcId="{2B89EFE4-D4BC-4E17-9523-E220110A0839}" destId="{08040F99-E619-4B31-A125-1BCCBFFF605D}" srcOrd="0" destOrd="0" presId="urn:microsoft.com/office/officeart/2005/8/layout/lProcess2"/>
    <dgm:cxn modelId="{CB79CAC6-462A-48F7-B8D4-A164CAAAB8F7}" type="presParOf" srcId="{2B89EFE4-D4BC-4E17-9523-E220110A0839}" destId="{6F27BD1F-E49F-49DA-A7BB-0F099981C25A}" srcOrd="1" destOrd="0" presId="urn:microsoft.com/office/officeart/2005/8/layout/lProcess2"/>
    <dgm:cxn modelId="{067FB726-2ABD-45D8-A240-387E62A16427}" type="presParOf" srcId="{2B89EFE4-D4BC-4E17-9523-E220110A0839}" destId="{00E10513-E6EF-44C3-B7F0-50440C64F5FA}" srcOrd="2" destOrd="0" presId="urn:microsoft.com/office/officeart/2005/8/layout/lProcess2"/>
    <dgm:cxn modelId="{D52A9D7B-1569-4BD5-B259-BCF4A0F5DECB}" type="presParOf" srcId="{00E10513-E6EF-44C3-B7F0-50440C64F5FA}" destId="{2BC6176D-981E-4543-A128-63F17AA4A800}" srcOrd="0" destOrd="0" presId="urn:microsoft.com/office/officeart/2005/8/layout/lProcess2"/>
    <dgm:cxn modelId="{54311D52-FD30-4022-8E84-9FC583682E68}" type="presParOf" srcId="{2BC6176D-981E-4543-A128-63F17AA4A800}" destId="{8D0BAA4A-9AC4-48BC-AA24-1864EFC103CE}" srcOrd="0" destOrd="0" presId="urn:microsoft.com/office/officeart/2005/8/layout/lProcess2"/>
    <dgm:cxn modelId="{15974D2A-4AC4-4449-B662-FD25FCFD5986}" type="presParOf" srcId="{2BC6176D-981E-4543-A128-63F17AA4A800}" destId="{90218723-8D9E-4834-8ADD-7A572E1FD469}" srcOrd="1" destOrd="0" presId="urn:microsoft.com/office/officeart/2005/8/layout/lProcess2"/>
    <dgm:cxn modelId="{E8375024-45E9-4DAE-A529-B4C7CC005A5F}" type="presParOf" srcId="{2BC6176D-981E-4543-A128-63F17AA4A800}" destId="{D0A16567-CBCB-4A69-80B1-1CD578367C48}" srcOrd="2" destOrd="0" presId="urn:microsoft.com/office/officeart/2005/8/layout/lProcess2"/>
    <dgm:cxn modelId="{B41CB16A-45DC-46F8-9314-E2C7CADEAF8A}" type="presParOf" srcId="{2BC6176D-981E-4543-A128-63F17AA4A800}" destId="{361134FC-F68A-4DDD-90E9-60B000D24868}" srcOrd="3" destOrd="0" presId="urn:microsoft.com/office/officeart/2005/8/layout/lProcess2"/>
    <dgm:cxn modelId="{70EB1FC3-15D0-4F9F-A633-F09C75E1954D}" type="presParOf" srcId="{2BC6176D-981E-4543-A128-63F17AA4A800}" destId="{FEE7F8D3-829C-4567-8DBD-69AA1ACD36F4}"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12BF7F-AC1E-4223-95F1-C61F8165B0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1F29A6F-66ED-49DE-B532-82DEEE33D9C9}">
      <dgm:prSet phldrT="[Text]" custT="1"/>
      <dgm:spPr/>
      <dgm:t>
        <a:bodyPr/>
        <a:lstStyle/>
        <a:p>
          <a:endParaRPr lang="en-IN" sz="1200" b="1" dirty="0"/>
        </a:p>
        <a:p>
          <a:endParaRPr lang="en-IN" sz="1200" b="1" dirty="0"/>
        </a:p>
        <a:p>
          <a:r>
            <a:rPr lang="en-IN" sz="1200" b="1" dirty="0"/>
            <a:t>Call to Action: A solution that provides early warnings and real-time insights is critical to safeguarding corporate stability and enabling informed decision making.</a:t>
          </a:r>
          <a:endParaRPr lang="en-IN" sz="900" b="1" dirty="0"/>
        </a:p>
        <a:p>
          <a:endParaRPr lang="en-IN" sz="900" b="1" dirty="0"/>
        </a:p>
        <a:p>
          <a:br>
            <a:rPr lang="en-IN" sz="900" dirty="0"/>
          </a:br>
          <a:endParaRPr lang="en-IN" sz="900" dirty="0"/>
        </a:p>
      </dgm:t>
    </dgm:pt>
    <dgm:pt modelId="{5A51CDD9-0417-4DA8-BA23-0BB0B520B39A}" type="parTrans" cxnId="{E192DB8C-ACA6-40F4-AFD9-B0FB8E3FF6DA}">
      <dgm:prSet/>
      <dgm:spPr/>
      <dgm:t>
        <a:bodyPr/>
        <a:lstStyle/>
        <a:p>
          <a:endParaRPr lang="en-IN"/>
        </a:p>
      </dgm:t>
    </dgm:pt>
    <dgm:pt modelId="{A905894B-C7DC-44E8-BB4D-7426E42DE049}" type="sibTrans" cxnId="{E192DB8C-ACA6-40F4-AFD9-B0FB8E3FF6DA}">
      <dgm:prSet/>
      <dgm:spPr/>
      <dgm:t>
        <a:bodyPr/>
        <a:lstStyle/>
        <a:p>
          <a:endParaRPr lang="en-IN"/>
        </a:p>
      </dgm:t>
    </dgm:pt>
    <dgm:pt modelId="{3168B223-66EA-4D81-BCCD-FAD9A8EA5BC5}" type="pres">
      <dgm:prSet presAssocID="{B912BF7F-AC1E-4223-95F1-C61F8165B092}" presName="linear" presStyleCnt="0">
        <dgm:presLayoutVars>
          <dgm:animLvl val="lvl"/>
          <dgm:resizeHandles val="exact"/>
        </dgm:presLayoutVars>
      </dgm:prSet>
      <dgm:spPr/>
    </dgm:pt>
    <dgm:pt modelId="{6F0971CF-5E0A-45D5-A15A-6171EC5AF6B3}" type="pres">
      <dgm:prSet presAssocID="{F1F29A6F-66ED-49DE-B532-82DEEE33D9C9}" presName="parentText" presStyleLbl="node1" presStyleIdx="0" presStyleCnt="1" custScaleY="125847" custLinFactNeighborY="25317">
        <dgm:presLayoutVars>
          <dgm:chMax val="0"/>
          <dgm:bulletEnabled val="1"/>
        </dgm:presLayoutVars>
      </dgm:prSet>
      <dgm:spPr/>
    </dgm:pt>
  </dgm:ptLst>
  <dgm:cxnLst>
    <dgm:cxn modelId="{E192DB8C-ACA6-40F4-AFD9-B0FB8E3FF6DA}" srcId="{B912BF7F-AC1E-4223-95F1-C61F8165B092}" destId="{F1F29A6F-66ED-49DE-B532-82DEEE33D9C9}" srcOrd="0" destOrd="0" parTransId="{5A51CDD9-0417-4DA8-BA23-0BB0B520B39A}" sibTransId="{A905894B-C7DC-44E8-BB4D-7426E42DE049}"/>
    <dgm:cxn modelId="{24E3A693-544C-442A-9DE6-068A49FF2021}" type="presOf" srcId="{F1F29A6F-66ED-49DE-B532-82DEEE33D9C9}" destId="{6F0971CF-5E0A-45D5-A15A-6171EC5AF6B3}" srcOrd="0" destOrd="0" presId="urn:microsoft.com/office/officeart/2005/8/layout/vList2"/>
    <dgm:cxn modelId="{C688C4D4-F4C6-44CB-B45C-EB664983B27A}" type="presOf" srcId="{B912BF7F-AC1E-4223-95F1-C61F8165B092}" destId="{3168B223-66EA-4D81-BCCD-FAD9A8EA5BC5}" srcOrd="0" destOrd="0" presId="urn:microsoft.com/office/officeart/2005/8/layout/vList2"/>
    <dgm:cxn modelId="{E849332F-028A-4A7D-B4B8-88233BEFF62E}" type="presParOf" srcId="{3168B223-66EA-4D81-BCCD-FAD9A8EA5BC5}" destId="{6F0971CF-5E0A-45D5-A15A-6171EC5AF6B3}"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A73E12-BAB1-4BB5-993B-275D20BB67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25DAD8C-C93F-47BF-85D4-909F7FAD10DD}">
      <dgm:prSet phldrT="[Text]"/>
      <dgm:spPr/>
      <dgm:t>
        <a:bodyPr/>
        <a:lstStyle/>
        <a:p>
          <a:r>
            <a:rPr lang="en-US" b="1" dirty="0"/>
            <a:t>        Company News and Stock data ingestion</a:t>
          </a:r>
          <a:endParaRPr lang="en-IN" b="1" dirty="0"/>
        </a:p>
      </dgm:t>
    </dgm:pt>
    <dgm:pt modelId="{EDD3F4BC-F9D1-4333-AA09-5AD256A37A25}" type="parTrans" cxnId="{76883B85-B3A8-4E10-9ADD-A59B637D2977}">
      <dgm:prSet/>
      <dgm:spPr/>
      <dgm:t>
        <a:bodyPr/>
        <a:lstStyle/>
        <a:p>
          <a:endParaRPr lang="en-IN"/>
        </a:p>
      </dgm:t>
    </dgm:pt>
    <dgm:pt modelId="{9A12B9EB-31D0-4015-8C1A-2FB6AD23F573}" type="sibTrans" cxnId="{76883B85-B3A8-4E10-9ADD-A59B637D2977}">
      <dgm:prSet/>
      <dgm:spPr/>
      <dgm:t>
        <a:bodyPr/>
        <a:lstStyle/>
        <a:p>
          <a:endParaRPr lang="en-IN"/>
        </a:p>
      </dgm:t>
    </dgm:pt>
    <dgm:pt modelId="{4F2E1DD1-6B76-4CEF-8999-4A462B00DDDE}">
      <dgm:prSet phldrT="[Text]"/>
      <dgm:spPr/>
      <dgm:t>
        <a:bodyPr/>
        <a:lstStyle/>
        <a:p>
          <a:r>
            <a:rPr lang="en-US" b="1" dirty="0"/>
            <a:t>       Risk classification and Summarization for each category</a:t>
          </a:r>
          <a:endParaRPr lang="en-IN" b="1" dirty="0"/>
        </a:p>
      </dgm:t>
    </dgm:pt>
    <dgm:pt modelId="{EE08C30C-9F58-4858-A512-9707080D644B}" type="sibTrans" cxnId="{7AEAA7AF-E79B-4806-9BFC-3B93072914FA}">
      <dgm:prSet/>
      <dgm:spPr/>
      <dgm:t>
        <a:bodyPr/>
        <a:lstStyle/>
        <a:p>
          <a:endParaRPr lang="en-IN"/>
        </a:p>
      </dgm:t>
    </dgm:pt>
    <dgm:pt modelId="{E564619E-FA45-4BF4-A01B-F0ADC34E4C47}" type="parTrans" cxnId="{7AEAA7AF-E79B-4806-9BFC-3B93072914FA}">
      <dgm:prSet/>
      <dgm:spPr/>
      <dgm:t>
        <a:bodyPr/>
        <a:lstStyle/>
        <a:p>
          <a:endParaRPr lang="en-IN"/>
        </a:p>
      </dgm:t>
    </dgm:pt>
    <dgm:pt modelId="{F27DDCF1-898F-4CFE-809F-72F064319EDE}">
      <dgm:prSet phldrT="[Text]"/>
      <dgm:spPr/>
      <dgm:t>
        <a:bodyPr/>
        <a:lstStyle/>
        <a:p>
          <a:r>
            <a:rPr lang="en-US" b="1" dirty="0"/>
            <a:t>       Collated Summary and Risk Scoring</a:t>
          </a:r>
        </a:p>
      </dgm:t>
    </dgm:pt>
    <dgm:pt modelId="{78E81134-9D8A-4FB1-A27D-0002187D4B22}" type="sibTrans" cxnId="{368E35F6-E40C-44E3-9079-94194F36A8A2}">
      <dgm:prSet/>
      <dgm:spPr/>
      <dgm:t>
        <a:bodyPr/>
        <a:lstStyle/>
        <a:p>
          <a:endParaRPr lang="en-IN"/>
        </a:p>
      </dgm:t>
    </dgm:pt>
    <dgm:pt modelId="{FEC72398-94A8-44FC-8F68-547E58F9C1A6}" type="parTrans" cxnId="{368E35F6-E40C-44E3-9079-94194F36A8A2}">
      <dgm:prSet/>
      <dgm:spPr/>
      <dgm:t>
        <a:bodyPr/>
        <a:lstStyle/>
        <a:p>
          <a:endParaRPr lang="en-IN"/>
        </a:p>
      </dgm:t>
    </dgm:pt>
    <dgm:pt modelId="{55BD0BB9-715F-4B8A-80AE-DDF568F5F1A7}">
      <dgm:prSet phldrT="[Text]"/>
      <dgm:spPr/>
      <dgm:t>
        <a:bodyPr/>
        <a:lstStyle/>
        <a:p>
          <a:r>
            <a:rPr lang="en-US" b="1" dirty="0"/>
            <a:t>        User-friendly interface</a:t>
          </a:r>
        </a:p>
      </dgm:t>
    </dgm:pt>
    <dgm:pt modelId="{04CEBFA5-F93D-4360-AA7B-3BE42490A4B4}" type="sibTrans" cxnId="{F988CC95-34C6-46A0-AFA7-200358EF9BE9}">
      <dgm:prSet/>
      <dgm:spPr/>
      <dgm:t>
        <a:bodyPr/>
        <a:lstStyle/>
        <a:p>
          <a:endParaRPr lang="en-IN"/>
        </a:p>
      </dgm:t>
    </dgm:pt>
    <dgm:pt modelId="{626A8D95-BF4F-4853-BD56-CCC208971AD5}" type="parTrans" cxnId="{F988CC95-34C6-46A0-AFA7-200358EF9BE9}">
      <dgm:prSet/>
      <dgm:spPr/>
      <dgm:t>
        <a:bodyPr/>
        <a:lstStyle/>
        <a:p>
          <a:endParaRPr lang="en-IN"/>
        </a:p>
      </dgm:t>
    </dgm:pt>
    <dgm:pt modelId="{A82B9435-AE29-40F2-BDFE-472EA7A78302}">
      <dgm:prSet phldrT="[Text]"/>
      <dgm:spPr/>
      <dgm:t>
        <a:bodyPr/>
        <a:lstStyle/>
        <a:p>
          <a:pPr>
            <a:lnSpc>
              <a:spcPct val="100000"/>
            </a:lnSpc>
          </a:pPr>
          <a:r>
            <a:rPr lang="en-US" b="1" dirty="0"/>
            <a:t>Real-time data collection from news sources using News Fetch API.</a:t>
          </a:r>
          <a:endParaRPr lang="en-IN" dirty="0"/>
        </a:p>
      </dgm:t>
    </dgm:pt>
    <dgm:pt modelId="{FCB21938-1DB8-4CD5-A5A4-02E2F266F620}" type="parTrans" cxnId="{B7C74610-74EC-4F59-9F52-BD7EEC484EFE}">
      <dgm:prSet/>
      <dgm:spPr/>
      <dgm:t>
        <a:bodyPr/>
        <a:lstStyle/>
        <a:p>
          <a:endParaRPr lang="en-IN"/>
        </a:p>
      </dgm:t>
    </dgm:pt>
    <dgm:pt modelId="{7991A682-178B-4025-A245-FE5EA14A62DF}" type="sibTrans" cxnId="{B7C74610-74EC-4F59-9F52-BD7EEC484EFE}">
      <dgm:prSet/>
      <dgm:spPr/>
      <dgm:t>
        <a:bodyPr/>
        <a:lstStyle/>
        <a:p>
          <a:endParaRPr lang="en-IN"/>
        </a:p>
      </dgm:t>
    </dgm:pt>
    <dgm:pt modelId="{38E683E3-6E49-479A-AD73-7A20748D6D56}">
      <dgm:prSet phldrT="[Text]"/>
      <dgm:spPr/>
      <dgm:t>
        <a:bodyPr/>
        <a:lstStyle/>
        <a:p>
          <a:pPr>
            <a:lnSpc>
              <a:spcPct val="100000"/>
            </a:lnSpc>
          </a:pPr>
          <a:r>
            <a:rPr lang="en-IN" b="1" dirty="0"/>
            <a:t>System uses GPT Turbo to summarize these articles</a:t>
          </a:r>
          <a:endParaRPr lang="en-IN" dirty="0"/>
        </a:p>
      </dgm:t>
    </dgm:pt>
    <dgm:pt modelId="{1B40B5C7-F249-4267-A602-3006F0ECF2AC}" type="parTrans" cxnId="{796ABA87-6541-44E4-ACAF-407A54680121}">
      <dgm:prSet/>
      <dgm:spPr/>
      <dgm:t>
        <a:bodyPr/>
        <a:lstStyle/>
        <a:p>
          <a:endParaRPr lang="en-IN"/>
        </a:p>
      </dgm:t>
    </dgm:pt>
    <dgm:pt modelId="{93C2A05C-193F-4C7D-B56A-1E290A98ADD8}" type="sibTrans" cxnId="{796ABA87-6541-44E4-ACAF-407A54680121}">
      <dgm:prSet/>
      <dgm:spPr/>
      <dgm:t>
        <a:bodyPr/>
        <a:lstStyle/>
        <a:p>
          <a:endParaRPr lang="en-IN"/>
        </a:p>
      </dgm:t>
    </dgm:pt>
    <dgm:pt modelId="{6EF4E0F2-C588-479C-A940-0C6792B99285}">
      <dgm:prSet phldrT="[Text]"/>
      <dgm:spPr/>
      <dgm:t>
        <a:bodyPr/>
        <a:lstStyle/>
        <a:p>
          <a:pPr>
            <a:lnSpc>
              <a:spcPct val="100000"/>
            </a:lnSpc>
          </a:pPr>
          <a:r>
            <a:rPr lang="en-IN" b="1" dirty="0"/>
            <a:t>Condensed view of potential risks based on multiple data points from these sources.</a:t>
          </a:r>
          <a:endParaRPr lang="en-IN" dirty="0"/>
        </a:p>
      </dgm:t>
    </dgm:pt>
    <dgm:pt modelId="{BC015ED0-E4B3-4718-9FAA-79AEC3806AD9}" type="parTrans" cxnId="{DCC9418A-FC83-4ED6-BB41-FAFE6144F30E}">
      <dgm:prSet/>
      <dgm:spPr/>
      <dgm:t>
        <a:bodyPr/>
        <a:lstStyle/>
        <a:p>
          <a:endParaRPr lang="en-IN"/>
        </a:p>
      </dgm:t>
    </dgm:pt>
    <dgm:pt modelId="{5620849B-C046-4DDA-AEB1-F879C26401E3}" type="sibTrans" cxnId="{DCC9418A-FC83-4ED6-BB41-FAFE6144F30E}">
      <dgm:prSet/>
      <dgm:spPr/>
      <dgm:t>
        <a:bodyPr/>
        <a:lstStyle/>
        <a:p>
          <a:endParaRPr lang="en-IN"/>
        </a:p>
      </dgm:t>
    </dgm:pt>
    <dgm:pt modelId="{EA9CC782-4E86-49CC-B48D-FB7C69AC1426}">
      <dgm:prSet phldrT="[Text]"/>
      <dgm:spPr/>
      <dgm:t>
        <a:bodyPr/>
        <a:lstStyle/>
        <a:p>
          <a:pPr>
            <a:lnSpc>
              <a:spcPct val="100000"/>
            </a:lnSpc>
          </a:pPr>
          <a:r>
            <a:rPr lang="en-US" b="1" dirty="0"/>
            <a:t>Stock related information is fetched for each company using </a:t>
          </a:r>
          <a:r>
            <a:rPr lang="en-US" b="1" dirty="0" err="1"/>
            <a:t>yfinance</a:t>
          </a:r>
          <a:r>
            <a:rPr lang="en-US" b="1" dirty="0"/>
            <a:t> API.</a:t>
          </a:r>
          <a:endParaRPr lang="en-IN" b="1" dirty="0"/>
        </a:p>
      </dgm:t>
    </dgm:pt>
    <dgm:pt modelId="{A033D0C9-D150-40EF-AC45-B4E63CF8702C}" type="parTrans" cxnId="{9BD287C9-656C-454A-9160-862050AB21FB}">
      <dgm:prSet/>
      <dgm:spPr/>
      <dgm:t>
        <a:bodyPr/>
        <a:lstStyle/>
        <a:p>
          <a:endParaRPr lang="en-IN"/>
        </a:p>
      </dgm:t>
    </dgm:pt>
    <dgm:pt modelId="{5AE33D4E-32BC-4B04-B339-6A7AD7D4DA36}" type="sibTrans" cxnId="{9BD287C9-656C-454A-9160-862050AB21FB}">
      <dgm:prSet/>
      <dgm:spPr/>
      <dgm:t>
        <a:bodyPr/>
        <a:lstStyle/>
        <a:p>
          <a:endParaRPr lang="en-IN"/>
        </a:p>
      </dgm:t>
    </dgm:pt>
    <dgm:pt modelId="{9F71F8F7-8B9A-4BBA-A1A0-8147450D121E}">
      <dgm:prSet phldrT="[Text]"/>
      <dgm:spPr/>
      <dgm:t>
        <a:bodyPr/>
        <a:lstStyle/>
        <a:p>
          <a:pPr>
            <a:lnSpc>
              <a:spcPct val="100000"/>
            </a:lnSpc>
          </a:pPr>
          <a:r>
            <a:rPr lang="en-IN" b="1" dirty="0"/>
            <a:t>Once individual summaries are generated, GPT Instruct is used to create a collated summary across all risk types.</a:t>
          </a:r>
          <a:endParaRPr lang="en-US" dirty="0"/>
        </a:p>
      </dgm:t>
    </dgm:pt>
    <dgm:pt modelId="{0029B19C-3942-4CEE-A433-8D28BD675315}" type="parTrans" cxnId="{E1139E4E-6804-418D-877F-836DE59BACA6}">
      <dgm:prSet/>
      <dgm:spPr/>
      <dgm:t>
        <a:bodyPr/>
        <a:lstStyle/>
        <a:p>
          <a:endParaRPr lang="en-IN"/>
        </a:p>
      </dgm:t>
    </dgm:pt>
    <dgm:pt modelId="{744A2B83-C528-49F1-AF63-5A5E61B758C7}" type="sibTrans" cxnId="{E1139E4E-6804-418D-877F-836DE59BACA6}">
      <dgm:prSet/>
      <dgm:spPr/>
      <dgm:t>
        <a:bodyPr/>
        <a:lstStyle/>
        <a:p>
          <a:endParaRPr lang="en-IN"/>
        </a:p>
      </dgm:t>
    </dgm:pt>
    <dgm:pt modelId="{BB5E4DA8-9AD6-4AFC-9999-E0D17381DE71}">
      <dgm:prSet phldrT="[Text]"/>
      <dgm:spPr/>
      <dgm:t>
        <a:bodyPr/>
        <a:lstStyle/>
        <a:p>
          <a:pPr>
            <a:lnSpc>
              <a:spcPct val="100000"/>
            </a:lnSpc>
          </a:pPr>
          <a:r>
            <a:rPr lang="en-US" b="1" dirty="0"/>
            <a:t>This collated summary provides a holistic view of corporate vulnerabilities and reduces hallucinations.</a:t>
          </a:r>
        </a:p>
      </dgm:t>
    </dgm:pt>
    <dgm:pt modelId="{C3F73D88-8BC1-406E-8B08-A45DDE5840DA}" type="parTrans" cxnId="{57AC8566-24B1-4305-B425-3A7C68186BBC}">
      <dgm:prSet/>
      <dgm:spPr/>
      <dgm:t>
        <a:bodyPr/>
        <a:lstStyle/>
        <a:p>
          <a:endParaRPr lang="en-IN"/>
        </a:p>
      </dgm:t>
    </dgm:pt>
    <dgm:pt modelId="{05E7B1DE-1034-4A16-BB7E-91747FD89192}" type="sibTrans" cxnId="{57AC8566-24B1-4305-B425-3A7C68186BBC}">
      <dgm:prSet/>
      <dgm:spPr/>
      <dgm:t>
        <a:bodyPr/>
        <a:lstStyle/>
        <a:p>
          <a:endParaRPr lang="en-IN"/>
        </a:p>
      </dgm:t>
    </dgm:pt>
    <dgm:pt modelId="{DC07C0B4-8B44-445A-9DED-E77DD6F393FC}">
      <dgm:prSet phldrT="[Text]"/>
      <dgm:spPr/>
      <dgm:t>
        <a:bodyPr/>
        <a:lstStyle/>
        <a:p>
          <a:pPr>
            <a:lnSpc>
              <a:spcPct val="100000"/>
            </a:lnSpc>
          </a:pPr>
          <a:r>
            <a:rPr lang="en-US" b="1" dirty="0"/>
            <a:t>A risk score is calculated from the summary and displayed in a pie chart for quick risk profile assessment.</a:t>
          </a:r>
        </a:p>
      </dgm:t>
    </dgm:pt>
    <dgm:pt modelId="{8A390779-BE16-4DB0-8CCD-F434F819D796}" type="parTrans" cxnId="{AE40BD7B-770A-468F-985E-C28FA67B46BE}">
      <dgm:prSet/>
      <dgm:spPr/>
      <dgm:t>
        <a:bodyPr/>
        <a:lstStyle/>
        <a:p>
          <a:endParaRPr lang="en-IN"/>
        </a:p>
      </dgm:t>
    </dgm:pt>
    <dgm:pt modelId="{4F879BD4-E992-467A-A7C2-0BA09FBF61D6}" type="sibTrans" cxnId="{AE40BD7B-770A-468F-985E-C28FA67B46BE}">
      <dgm:prSet/>
      <dgm:spPr/>
      <dgm:t>
        <a:bodyPr/>
        <a:lstStyle/>
        <a:p>
          <a:endParaRPr lang="en-IN"/>
        </a:p>
      </dgm:t>
    </dgm:pt>
    <dgm:pt modelId="{BE5682DD-A9C8-4131-8B86-75D15A9A28AA}">
      <dgm:prSet/>
      <dgm:spPr/>
      <dgm:t>
        <a:bodyPr/>
        <a:lstStyle/>
        <a:p>
          <a:pPr>
            <a:buFont typeface="Arial" panose="020B0604020202020204" pitchFamily="34" charset="0"/>
            <a:buChar char="•"/>
          </a:pPr>
          <a:r>
            <a:rPr lang="en-US" b="1" dirty="0"/>
            <a:t>UI displays: News classification, summaries, Risk score and its visualization, Time series for stock data</a:t>
          </a:r>
        </a:p>
      </dgm:t>
    </dgm:pt>
    <dgm:pt modelId="{32C00BCD-8B0E-4D2B-B777-91E7205EEE64}" type="parTrans" cxnId="{5CA0FDE2-7EFE-4EE9-BF39-6A627B69DD2D}">
      <dgm:prSet/>
      <dgm:spPr/>
      <dgm:t>
        <a:bodyPr/>
        <a:lstStyle/>
        <a:p>
          <a:endParaRPr lang="en-IN"/>
        </a:p>
      </dgm:t>
    </dgm:pt>
    <dgm:pt modelId="{8E8B36A0-0519-4D2D-83BD-E5FCE5C3B833}" type="sibTrans" cxnId="{5CA0FDE2-7EFE-4EE9-BF39-6A627B69DD2D}">
      <dgm:prSet/>
      <dgm:spPr/>
      <dgm:t>
        <a:bodyPr/>
        <a:lstStyle/>
        <a:p>
          <a:endParaRPr lang="en-IN"/>
        </a:p>
      </dgm:t>
    </dgm:pt>
    <dgm:pt modelId="{6B7C5E0A-B986-4BF4-BF3F-45C54B852E51}">
      <dgm:prSet phldrT="[Text]"/>
      <dgm:spPr/>
      <dgm:t>
        <a:bodyPr/>
        <a:lstStyle/>
        <a:p>
          <a:r>
            <a:rPr lang="en-US" b="1" dirty="0"/>
            <a:t>System classifies these news articles to 4 types of corporate risk.</a:t>
          </a:r>
          <a:endParaRPr lang="en-IN" b="1" dirty="0"/>
        </a:p>
      </dgm:t>
    </dgm:pt>
    <dgm:pt modelId="{7C586D3F-EF05-4430-8238-95EFFE2B115D}" type="parTrans" cxnId="{FFD7D4EF-F889-4DCC-9BF2-DA90AC5AAF6C}">
      <dgm:prSet/>
      <dgm:spPr/>
      <dgm:t>
        <a:bodyPr/>
        <a:lstStyle/>
        <a:p>
          <a:endParaRPr lang="en-IN"/>
        </a:p>
      </dgm:t>
    </dgm:pt>
    <dgm:pt modelId="{DA471C7E-2FEE-46CE-9FC7-F4D2717ED985}" type="sibTrans" cxnId="{FFD7D4EF-F889-4DCC-9BF2-DA90AC5AAF6C}">
      <dgm:prSet/>
      <dgm:spPr/>
      <dgm:t>
        <a:bodyPr/>
        <a:lstStyle/>
        <a:p>
          <a:endParaRPr lang="en-IN"/>
        </a:p>
      </dgm:t>
    </dgm:pt>
    <dgm:pt modelId="{A93B620A-A945-4762-8B30-7DCA89A31660}">
      <dgm:prSet phldrT="[Text]"/>
      <dgm:spPr/>
      <dgm:t>
        <a:bodyPr/>
        <a:lstStyle/>
        <a:p>
          <a:pPr>
            <a:lnSpc>
              <a:spcPct val="100000"/>
            </a:lnSpc>
          </a:pPr>
          <a:r>
            <a:rPr lang="en-US" b="1" dirty="0"/>
            <a:t>        Stock Data Visualization</a:t>
          </a:r>
        </a:p>
      </dgm:t>
    </dgm:pt>
    <dgm:pt modelId="{E1CD806C-5191-4C0B-837D-88CF19577B73}" type="parTrans" cxnId="{26913DDA-3936-432A-86A1-A6C53B7EEA46}">
      <dgm:prSet/>
      <dgm:spPr/>
      <dgm:t>
        <a:bodyPr/>
        <a:lstStyle/>
        <a:p>
          <a:endParaRPr lang="en-IN"/>
        </a:p>
      </dgm:t>
    </dgm:pt>
    <dgm:pt modelId="{05C8EAC6-8349-4994-944A-3D136DD7B720}" type="sibTrans" cxnId="{26913DDA-3936-432A-86A1-A6C53B7EEA46}">
      <dgm:prSet/>
      <dgm:spPr/>
      <dgm:t>
        <a:bodyPr/>
        <a:lstStyle/>
        <a:p>
          <a:endParaRPr lang="en-IN"/>
        </a:p>
      </dgm:t>
    </dgm:pt>
    <dgm:pt modelId="{EA179A3F-4492-4A69-A0C6-E0BD7757191B}">
      <dgm:prSet phldrT="[Text]"/>
      <dgm:spPr/>
      <dgm:t>
        <a:bodyPr/>
        <a:lstStyle/>
        <a:p>
          <a:pPr>
            <a:lnSpc>
              <a:spcPct val="100000"/>
            </a:lnSpc>
          </a:pPr>
          <a:r>
            <a:rPr lang="en-US" b="1" dirty="0"/>
            <a:t>Stock data is processed and displayed as a time series plot using </a:t>
          </a:r>
          <a:r>
            <a:rPr lang="en-US" b="1" dirty="0" err="1"/>
            <a:t>Highcharts</a:t>
          </a:r>
          <a:r>
            <a:rPr lang="en-US" b="1" dirty="0"/>
            <a:t>.</a:t>
          </a:r>
        </a:p>
      </dgm:t>
    </dgm:pt>
    <dgm:pt modelId="{1E698C71-DDD8-4DE5-895D-511ED237A7FC}" type="parTrans" cxnId="{876DA53E-166A-4D73-A47A-109ADA69F456}">
      <dgm:prSet/>
      <dgm:spPr/>
      <dgm:t>
        <a:bodyPr/>
        <a:lstStyle/>
        <a:p>
          <a:endParaRPr lang="en-IN"/>
        </a:p>
      </dgm:t>
    </dgm:pt>
    <dgm:pt modelId="{E1B25332-3430-405A-8730-2567862D5BEA}" type="sibTrans" cxnId="{876DA53E-166A-4D73-A47A-109ADA69F456}">
      <dgm:prSet/>
      <dgm:spPr/>
      <dgm:t>
        <a:bodyPr/>
        <a:lstStyle/>
        <a:p>
          <a:endParaRPr lang="en-IN"/>
        </a:p>
      </dgm:t>
    </dgm:pt>
    <dgm:pt modelId="{20CAF6C2-8D0E-4418-BCAB-0ACD1079207F}">
      <dgm:prSet phldrT="[Text]"/>
      <dgm:spPr/>
      <dgm:t>
        <a:bodyPr/>
        <a:lstStyle/>
        <a:p>
          <a:pPr>
            <a:lnSpc>
              <a:spcPct val="100000"/>
            </a:lnSpc>
          </a:pPr>
          <a:r>
            <a:rPr lang="en-US" b="1" dirty="0"/>
            <a:t>Users can view stock performance trends for today, last 7 days or past month offering real time insights about company’s financial stability.</a:t>
          </a:r>
        </a:p>
      </dgm:t>
    </dgm:pt>
    <dgm:pt modelId="{336E6FEC-3DBE-4FC8-9253-C4E4A15A57D3}" type="parTrans" cxnId="{5931573A-B1FD-48B9-AFA9-E1E0896B6E13}">
      <dgm:prSet/>
      <dgm:spPr/>
      <dgm:t>
        <a:bodyPr/>
        <a:lstStyle/>
        <a:p>
          <a:endParaRPr lang="en-IN"/>
        </a:p>
      </dgm:t>
    </dgm:pt>
    <dgm:pt modelId="{F427D43F-0770-4E90-A66B-C5A73BBFB11D}" type="sibTrans" cxnId="{5931573A-B1FD-48B9-AFA9-E1E0896B6E13}">
      <dgm:prSet/>
      <dgm:spPr/>
      <dgm:t>
        <a:bodyPr/>
        <a:lstStyle/>
        <a:p>
          <a:endParaRPr lang="en-IN"/>
        </a:p>
      </dgm:t>
    </dgm:pt>
    <dgm:pt modelId="{4F34E119-61C5-4FFC-A141-62361A000D90}" type="pres">
      <dgm:prSet presAssocID="{23A73E12-BAB1-4BB5-993B-275D20BB674E}" presName="linear" presStyleCnt="0">
        <dgm:presLayoutVars>
          <dgm:animLvl val="lvl"/>
          <dgm:resizeHandles val="exact"/>
        </dgm:presLayoutVars>
      </dgm:prSet>
      <dgm:spPr/>
    </dgm:pt>
    <dgm:pt modelId="{0184EAFB-3E0C-414A-A6F9-9243647A14F8}" type="pres">
      <dgm:prSet presAssocID="{825DAD8C-C93F-47BF-85D4-909F7FAD10DD}" presName="parentText" presStyleLbl="node1" presStyleIdx="0" presStyleCnt="5">
        <dgm:presLayoutVars>
          <dgm:chMax val="0"/>
          <dgm:bulletEnabled val="1"/>
        </dgm:presLayoutVars>
      </dgm:prSet>
      <dgm:spPr/>
    </dgm:pt>
    <dgm:pt modelId="{65C75EEC-753A-4965-9A13-F9A75063BC10}" type="pres">
      <dgm:prSet presAssocID="{825DAD8C-C93F-47BF-85D4-909F7FAD10DD}" presName="childText" presStyleLbl="revTx" presStyleIdx="0" presStyleCnt="5">
        <dgm:presLayoutVars>
          <dgm:bulletEnabled val="1"/>
        </dgm:presLayoutVars>
      </dgm:prSet>
      <dgm:spPr/>
    </dgm:pt>
    <dgm:pt modelId="{FE8E61FD-ECCC-45C4-8716-9ED7DB5BE806}" type="pres">
      <dgm:prSet presAssocID="{4F2E1DD1-6B76-4CEF-8999-4A462B00DDDE}" presName="parentText" presStyleLbl="node1" presStyleIdx="1" presStyleCnt="5">
        <dgm:presLayoutVars>
          <dgm:chMax val="0"/>
          <dgm:bulletEnabled val="1"/>
        </dgm:presLayoutVars>
      </dgm:prSet>
      <dgm:spPr/>
    </dgm:pt>
    <dgm:pt modelId="{3F649870-64A1-4E55-9011-15394D0FBF18}" type="pres">
      <dgm:prSet presAssocID="{4F2E1DD1-6B76-4CEF-8999-4A462B00DDDE}" presName="childText" presStyleLbl="revTx" presStyleIdx="1" presStyleCnt="5">
        <dgm:presLayoutVars>
          <dgm:bulletEnabled val="1"/>
        </dgm:presLayoutVars>
      </dgm:prSet>
      <dgm:spPr/>
    </dgm:pt>
    <dgm:pt modelId="{AD382361-FE37-4F7F-B287-68BD13CB14F0}" type="pres">
      <dgm:prSet presAssocID="{F27DDCF1-898F-4CFE-809F-72F064319EDE}" presName="parentText" presStyleLbl="node1" presStyleIdx="2" presStyleCnt="5">
        <dgm:presLayoutVars>
          <dgm:chMax val="0"/>
          <dgm:bulletEnabled val="1"/>
        </dgm:presLayoutVars>
      </dgm:prSet>
      <dgm:spPr/>
    </dgm:pt>
    <dgm:pt modelId="{75F81AFF-22B2-4DD7-B8A9-E8E657C082B4}" type="pres">
      <dgm:prSet presAssocID="{F27DDCF1-898F-4CFE-809F-72F064319EDE}" presName="childText" presStyleLbl="revTx" presStyleIdx="2" presStyleCnt="5">
        <dgm:presLayoutVars>
          <dgm:bulletEnabled val="1"/>
        </dgm:presLayoutVars>
      </dgm:prSet>
      <dgm:spPr/>
    </dgm:pt>
    <dgm:pt modelId="{40613610-6540-4662-A270-E8BEE4DBA9E1}" type="pres">
      <dgm:prSet presAssocID="{A93B620A-A945-4762-8B30-7DCA89A31660}" presName="parentText" presStyleLbl="node1" presStyleIdx="3" presStyleCnt="5">
        <dgm:presLayoutVars>
          <dgm:chMax val="0"/>
          <dgm:bulletEnabled val="1"/>
        </dgm:presLayoutVars>
      </dgm:prSet>
      <dgm:spPr/>
    </dgm:pt>
    <dgm:pt modelId="{362F16B0-FB36-4914-8321-26C1B9A70766}" type="pres">
      <dgm:prSet presAssocID="{A93B620A-A945-4762-8B30-7DCA89A31660}" presName="childText" presStyleLbl="revTx" presStyleIdx="3" presStyleCnt="5">
        <dgm:presLayoutVars>
          <dgm:bulletEnabled val="1"/>
        </dgm:presLayoutVars>
      </dgm:prSet>
      <dgm:spPr/>
    </dgm:pt>
    <dgm:pt modelId="{52A1BB5F-4473-403E-AFB9-0D6635B8D1AC}" type="pres">
      <dgm:prSet presAssocID="{55BD0BB9-715F-4B8A-80AE-DDF568F5F1A7}" presName="parentText" presStyleLbl="node1" presStyleIdx="4" presStyleCnt="5">
        <dgm:presLayoutVars>
          <dgm:chMax val="0"/>
          <dgm:bulletEnabled val="1"/>
        </dgm:presLayoutVars>
      </dgm:prSet>
      <dgm:spPr/>
    </dgm:pt>
    <dgm:pt modelId="{C1270F73-A7F8-4A8D-B44C-D7F20D1189EA}" type="pres">
      <dgm:prSet presAssocID="{55BD0BB9-715F-4B8A-80AE-DDF568F5F1A7}" presName="childText" presStyleLbl="revTx" presStyleIdx="4" presStyleCnt="5">
        <dgm:presLayoutVars>
          <dgm:bulletEnabled val="1"/>
        </dgm:presLayoutVars>
      </dgm:prSet>
      <dgm:spPr/>
    </dgm:pt>
  </dgm:ptLst>
  <dgm:cxnLst>
    <dgm:cxn modelId="{C6D1F700-7FC5-4333-83F7-CE98794E90AE}" type="presOf" srcId="{825DAD8C-C93F-47BF-85D4-909F7FAD10DD}" destId="{0184EAFB-3E0C-414A-A6F9-9243647A14F8}" srcOrd="0" destOrd="0" presId="urn:microsoft.com/office/officeart/2005/8/layout/vList2"/>
    <dgm:cxn modelId="{B7C74610-74EC-4F59-9F52-BD7EEC484EFE}" srcId="{825DAD8C-C93F-47BF-85D4-909F7FAD10DD}" destId="{A82B9435-AE29-40F2-BDFE-472EA7A78302}" srcOrd="0" destOrd="0" parTransId="{FCB21938-1DB8-4CD5-A5A4-02E2F266F620}" sibTransId="{7991A682-178B-4025-A245-FE5EA14A62DF}"/>
    <dgm:cxn modelId="{4403441D-A7EE-403B-9E67-CBAA956B9DBC}" type="presOf" srcId="{6B7C5E0A-B986-4BF4-BF3F-45C54B852E51}" destId="{3F649870-64A1-4E55-9011-15394D0FBF18}" srcOrd="0" destOrd="0" presId="urn:microsoft.com/office/officeart/2005/8/layout/vList2"/>
    <dgm:cxn modelId="{8A801E20-9A98-4297-8ABC-107B8E493E14}" type="presOf" srcId="{EA179A3F-4492-4A69-A0C6-E0BD7757191B}" destId="{362F16B0-FB36-4914-8321-26C1B9A70766}" srcOrd="0" destOrd="0" presId="urn:microsoft.com/office/officeart/2005/8/layout/vList2"/>
    <dgm:cxn modelId="{DA34C021-4789-4012-B812-25E5CE5FCEBA}" type="presOf" srcId="{BE5682DD-A9C8-4131-8B86-75D15A9A28AA}" destId="{C1270F73-A7F8-4A8D-B44C-D7F20D1189EA}" srcOrd="0" destOrd="0" presId="urn:microsoft.com/office/officeart/2005/8/layout/vList2"/>
    <dgm:cxn modelId="{58361A30-3B94-43FD-B096-575843B87D80}" type="presOf" srcId="{4F2E1DD1-6B76-4CEF-8999-4A462B00DDDE}" destId="{FE8E61FD-ECCC-45C4-8716-9ED7DB5BE806}" srcOrd="0" destOrd="0" presId="urn:microsoft.com/office/officeart/2005/8/layout/vList2"/>
    <dgm:cxn modelId="{DA99A838-651F-4647-A664-A21A18E10442}" type="presOf" srcId="{EA9CC782-4E86-49CC-B48D-FB7C69AC1426}" destId="{65C75EEC-753A-4965-9A13-F9A75063BC10}" srcOrd="0" destOrd="1" presId="urn:microsoft.com/office/officeart/2005/8/layout/vList2"/>
    <dgm:cxn modelId="{5931573A-B1FD-48B9-AFA9-E1E0896B6E13}" srcId="{A93B620A-A945-4762-8B30-7DCA89A31660}" destId="{20CAF6C2-8D0E-4418-BCAB-0ACD1079207F}" srcOrd="1" destOrd="0" parTransId="{336E6FEC-3DBE-4FC8-9253-C4E4A15A57D3}" sibTransId="{F427D43F-0770-4E90-A66B-C5A73BBFB11D}"/>
    <dgm:cxn modelId="{876DA53E-166A-4D73-A47A-109ADA69F456}" srcId="{A93B620A-A945-4762-8B30-7DCA89A31660}" destId="{EA179A3F-4492-4A69-A0C6-E0BD7757191B}" srcOrd="0" destOrd="0" parTransId="{1E698C71-DDD8-4DE5-895D-511ED237A7FC}" sibTransId="{E1B25332-3430-405A-8730-2567862D5BEA}"/>
    <dgm:cxn modelId="{7637D93E-A48C-4052-AFEE-677EF9AD72FD}" type="presOf" srcId="{A93B620A-A945-4762-8B30-7DCA89A31660}" destId="{40613610-6540-4662-A270-E8BEE4DBA9E1}" srcOrd="0" destOrd="0" presId="urn:microsoft.com/office/officeart/2005/8/layout/vList2"/>
    <dgm:cxn modelId="{0E2C5F63-4EA7-4F05-AF20-FBA57709DF96}" type="presOf" srcId="{38E683E3-6E49-479A-AD73-7A20748D6D56}" destId="{3F649870-64A1-4E55-9011-15394D0FBF18}" srcOrd="0" destOrd="1" presId="urn:microsoft.com/office/officeart/2005/8/layout/vList2"/>
    <dgm:cxn modelId="{57AC8566-24B1-4305-B425-3A7C68186BBC}" srcId="{F27DDCF1-898F-4CFE-809F-72F064319EDE}" destId="{BB5E4DA8-9AD6-4AFC-9999-E0D17381DE71}" srcOrd="1" destOrd="0" parTransId="{C3F73D88-8BC1-406E-8B08-A45DDE5840DA}" sibTransId="{05E7B1DE-1034-4A16-BB7E-91747FD89192}"/>
    <dgm:cxn modelId="{E1139E4E-6804-418D-877F-836DE59BACA6}" srcId="{F27DDCF1-898F-4CFE-809F-72F064319EDE}" destId="{9F71F8F7-8B9A-4BBA-A1A0-8147450D121E}" srcOrd="0" destOrd="0" parTransId="{0029B19C-3942-4CEE-A433-8D28BD675315}" sibTransId="{744A2B83-C528-49F1-AF63-5A5E61B758C7}"/>
    <dgm:cxn modelId="{05458277-A7C3-47AD-82CD-88F3A367EDAC}" type="presOf" srcId="{DC07C0B4-8B44-445A-9DED-E77DD6F393FC}" destId="{75F81AFF-22B2-4DD7-B8A9-E8E657C082B4}" srcOrd="0" destOrd="2" presId="urn:microsoft.com/office/officeart/2005/8/layout/vList2"/>
    <dgm:cxn modelId="{AE40BD7B-770A-468F-985E-C28FA67B46BE}" srcId="{F27DDCF1-898F-4CFE-809F-72F064319EDE}" destId="{DC07C0B4-8B44-445A-9DED-E77DD6F393FC}" srcOrd="2" destOrd="0" parTransId="{8A390779-BE16-4DB0-8CCD-F434F819D796}" sibTransId="{4F879BD4-E992-467A-A7C2-0BA09FBF61D6}"/>
    <dgm:cxn modelId="{76883B85-B3A8-4E10-9ADD-A59B637D2977}" srcId="{23A73E12-BAB1-4BB5-993B-275D20BB674E}" destId="{825DAD8C-C93F-47BF-85D4-909F7FAD10DD}" srcOrd="0" destOrd="0" parTransId="{EDD3F4BC-F9D1-4333-AA09-5AD256A37A25}" sibTransId="{9A12B9EB-31D0-4015-8C1A-2FB6AD23F573}"/>
    <dgm:cxn modelId="{796ABA87-6541-44E4-ACAF-407A54680121}" srcId="{4F2E1DD1-6B76-4CEF-8999-4A462B00DDDE}" destId="{38E683E3-6E49-479A-AD73-7A20748D6D56}" srcOrd="1" destOrd="0" parTransId="{1B40B5C7-F249-4267-A602-3006F0ECF2AC}" sibTransId="{93C2A05C-193F-4C7D-B56A-1E290A98ADD8}"/>
    <dgm:cxn modelId="{DCC9418A-FC83-4ED6-BB41-FAFE6144F30E}" srcId="{4F2E1DD1-6B76-4CEF-8999-4A462B00DDDE}" destId="{6EF4E0F2-C588-479C-A940-0C6792B99285}" srcOrd="2" destOrd="0" parTransId="{BC015ED0-E4B3-4718-9FAA-79AEC3806AD9}" sibTransId="{5620849B-C046-4DDA-AEB1-F879C26401E3}"/>
    <dgm:cxn modelId="{93715D92-6CC1-4E7C-8B24-EB1C7274843B}" type="presOf" srcId="{6EF4E0F2-C588-479C-A940-0C6792B99285}" destId="{3F649870-64A1-4E55-9011-15394D0FBF18}" srcOrd="0" destOrd="2" presId="urn:microsoft.com/office/officeart/2005/8/layout/vList2"/>
    <dgm:cxn modelId="{F988CC95-34C6-46A0-AFA7-200358EF9BE9}" srcId="{23A73E12-BAB1-4BB5-993B-275D20BB674E}" destId="{55BD0BB9-715F-4B8A-80AE-DDF568F5F1A7}" srcOrd="4" destOrd="0" parTransId="{626A8D95-BF4F-4853-BD56-CCC208971AD5}" sibTransId="{04CEBFA5-F93D-4360-AA7B-3BE42490A4B4}"/>
    <dgm:cxn modelId="{D5510EAE-A0E4-4D06-839F-0BDA8A50780B}" type="presOf" srcId="{F27DDCF1-898F-4CFE-809F-72F064319EDE}" destId="{AD382361-FE37-4F7F-B287-68BD13CB14F0}" srcOrd="0" destOrd="0" presId="urn:microsoft.com/office/officeart/2005/8/layout/vList2"/>
    <dgm:cxn modelId="{7AEAA7AF-E79B-4806-9BFC-3B93072914FA}" srcId="{23A73E12-BAB1-4BB5-993B-275D20BB674E}" destId="{4F2E1DD1-6B76-4CEF-8999-4A462B00DDDE}" srcOrd="1" destOrd="0" parTransId="{E564619E-FA45-4BF4-A01B-F0ADC34E4C47}" sibTransId="{EE08C30C-9F58-4858-A512-9707080D644B}"/>
    <dgm:cxn modelId="{9BD287C9-656C-454A-9160-862050AB21FB}" srcId="{825DAD8C-C93F-47BF-85D4-909F7FAD10DD}" destId="{EA9CC782-4E86-49CC-B48D-FB7C69AC1426}" srcOrd="1" destOrd="0" parTransId="{A033D0C9-D150-40EF-AC45-B4E63CF8702C}" sibTransId="{5AE33D4E-32BC-4B04-B339-6A7AD7D4DA36}"/>
    <dgm:cxn modelId="{C32026CE-BE2B-4C9B-9F5B-438991862096}" type="presOf" srcId="{55BD0BB9-715F-4B8A-80AE-DDF568F5F1A7}" destId="{52A1BB5F-4473-403E-AFB9-0D6635B8D1AC}" srcOrd="0" destOrd="0" presId="urn:microsoft.com/office/officeart/2005/8/layout/vList2"/>
    <dgm:cxn modelId="{B1B41DD6-DEAB-4BB4-A6A5-787F3B0483B6}" type="presOf" srcId="{20CAF6C2-8D0E-4418-BCAB-0ACD1079207F}" destId="{362F16B0-FB36-4914-8321-26C1B9A70766}" srcOrd="0" destOrd="1" presId="urn:microsoft.com/office/officeart/2005/8/layout/vList2"/>
    <dgm:cxn modelId="{AA1D50D6-9C80-4783-A935-308C55F32B51}" type="presOf" srcId="{23A73E12-BAB1-4BB5-993B-275D20BB674E}" destId="{4F34E119-61C5-4FFC-A141-62361A000D90}" srcOrd="0" destOrd="0" presId="urn:microsoft.com/office/officeart/2005/8/layout/vList2"/>
    <dgm:cxn modelId="{26913DDA-3936-432A-86A1-A6C53B7EEA46}" srcId="{23A73E12-BAB1-4BB5-993B-275D20BB674E}" destId="{A93B620A-A945-4762-8B30-7DCA89A31660}" srcOrd="3" destOrd="0" parTransId="{E1CD806C-5191-4C0B-837D-88CF19577B73}" sibTransId="{05C8EAC6-8349-4994-944A-3D136DD7B720}"/>
    <dgm:cxn modelId="{8E60DDDE-316D-4C5F-9F2A-7B0170ADF6E0}" type="presOf" srcId="{BB5E4DA8-9AD6-4AFC-9999-E0D17381DE71}" destId="{75F81AFF-22B2-4DD7-B8A9-E8E657C082B4}" srcOrd="0" destOrd="1" presId="urn:microsoft.com/office/officeart/2005/8/layout/vList2"/>
    <dgm:cxn modelId="{5CA0FDE2-7EFE-4EE9-BF39-6A627B69DD2D}" srcId="{55BD0BB9-715F-4B8A-80AE-DDF568F5F1A7}" destId="{BE5682DD-A9C8-4131-8B86-75D15A9A28AA}" srcOrd="0" destOrd="0" parTransId="{32C00BCD-8B0E-4D2B-B777-91E7205EEE64}" sibTransId="{8E8B36A0-0519-4D2D-83BD-E5FCE5C3B833}"/>
    <dgm:cxn modelId="{CDC100E9-696F-482D-AD84-0EDDC86EC17F}" type="presOf" srcId="{9F71F8F7-8B9A-4BBA-A1A0-8147450D121E}" destId="{75F81AFF-22B2-4DD7-B8A9-E8E657C082B4}" srcOrd="0" destOrd="0" presId="urn:microsoft.com/office/officeart/2005/8/layout/vList2"/>
    <dgm:cxn modelId="{FFD7D4EF-F889-4DCC-9BF2-DA90AC5AAF6C}" srcId="{4F2E1DD1-6B76-4CEF-8999-4A462B00DDDE}" destId="{6B7C5E0A-B986-4BF4-BF3F-45C54B852E51}" srcOrd="0" destOrd="0" parTransId="{7C586D3F-EF05-4430-8238-95EFFE2B115D}" sibTransId="{DA471C7E-2FEE-46CE-9FC7-F4D2717ED985}"/>
    <dgm:cxn modelId="{20EB20F2-9F8E-4DB9-9394-379548404E4F}" type="presOf" srcId="{A82B9435-AE29-40F2-BDFE-472EA7A78302}" destId="{65C75EEC-753A-4965-9A13-F9A75063BC10}" srcOrd="0" destOrd="0" presId="urn:microsoft.com/office/officeart/2005/8/layout/vList2"/>
    <dgm:cxn modelId="{368E35F6-E40C-44E3-9079-94194F36A8A2}" srcId="{23A73E12-BAB1-4BB5-993B-275D20BB674E}" destId="{F27DDCF1-898F-4CFE-809F-72F064319EDE}" srcOrd="2" destOrd="0" parTransId="{FEC72398-94A8-44FC-8F68-547E58F9C1A6}" sibTransId="{78E81134-9D8A-4FB1-A27D-0002187D4B22}"/>
    <dgm:cxn modelId="{C7000250-0A95-43A0-B8B0-0AFCF80C8C78}" type="presParOf" srcId="{4F34E119-61C5-4FFC-A141-62361A000D90}" destId="{0184EAFB-3E0C-414A-A6F9-9243647A14F8}" srcOrd="0" destOrd="0" presId="urn:microsoft.com/office/officeart/2005/8/layout/vList2"/>
    <dgm:cxn modelId="{847F4146-4D68-4213-AC9D-7CEC43B7DAF9}" type="presParOf" srcId="{4F34E119-61C5-4FFC-A141-62361A000D90}" destId="{65C75EEC-753A-4965-9A13-F9A75063BC10}" srcOrd="1" destOrd="0" presId="urn:microsoft.com/office/officeart/2005/8/layout/vList2"/>
    <dgm:cxn modelId="{CE6966B4-F253-4E2B-BDD4-6F1FE8E2C7CC}" type="presParOf" srcId="{4F34E119-61C5-4FFC-A141-62361A000D90}" destId="{FE8E61FD-ECCC-45C4-8716-9ED7DB5BE806}" srcOrd="2" destOrd="0" presId="urn:microsoft.com/office/officeart/2005/8/layout/vList2"/>
    <dgm:cxn modelId="{B42C1E21-7217-4282-9112-0A3A100A1050}" type="presParOf" srcId="{4F34E119-61C5-4FFC-A141-62361A000D90}" destId="{3F649870-64A1-4E55-9011-15394D0FBF18}" srcOrd="3" destOrd="0" presId="urn:microsoft.com/office/officeart/2005/8/layout/vList2"/>
    <dgm:cxn modelId="{ED35F539-E994-4295-974B-01B429B25761}" type="presParOf" srcId="{4F34E119-61C5-4FFC-A141-62361A000D90}" destId="{AD382361-FE37-4F7F-B287-68BD13CB14F0}" srcOrd="4" destOrd="0" presId="urn:microsoft.com/office/officeart/2005/8/layout/vList2"/>
    <dgm:cxn modelId="{EDA2178D-3C8A-4E9E-A018-230C9394587C}" type="presParOf" srcId="{4F34E119-61C5-4FFC-A141-62361A000D90}" destId="{75F81AFF-22B2-4DD7-B8A9-E8E657C082B4}" srcOrd="5" destOrd="0" presId="urn:microsoft.com/office/officeart/2005/8/layout/vList2"/>
    <dgm:cxn modelId="{293E8BEE-8A70-44FB-BFA5-63056AE94506}" type="presParOf" srcId="{4F34E119-61C5-4FFC-A141-62361A000D90}" destId="{40613610-6540-4662-A270-E8BEE4DBA9E1}" srcOrd="6" destOrd="0" presId="urn:microsoft.com/office/officeart/2005/8/layout/vList2"/>
    <dgm:cxn modelId="{CD232B76-A419-4FEB-8967-AF4EE86F5368}" type="presParOf" srcId="{4F34E119-61C5-4FFC-A141-62361A000D90}" destId="{362F16B0-FB36-4914-8321-26C1B9A70766}" srcOrd="7" destOrd="0" presId="urn:microsoft.com/office/officeart/2005/8/layout/vList2"/>
    <dgm:cxn modelId="{E258DE5E-1EFB-4719-B410-19495FC73C9B}" type="presParOf" srcId="{4F34E119-61C5-4FFC-A141-62361A000D90}" destId="{52A1BB5F-4473-403E-AFB9-0D6635B8D1AC}" srcOrd="8" destOrd="0" presId="urn:microsoft.com/office/officeart/2005/8/layout/vList2"/>
    <dgm:cxn modelId="{054EDA07-EC7D-4870-91B3-A260078103B7}" type="presParOf" srcId="{4F34E119-61C5-4FFC-A141-62361A000D90}" destId="{C1270F73-A7F8-4A8D-B44C-D7F20D1189EA}"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760B0C-2B74-4A08-AA0E-60250766D946}"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IN"/>
        </a:p>
      </dgm:t>
    </dgm:pt>
    <dgm:pt modelId="{16E8C5AC-B577-47F4-B1D1-EAE75B223AA1}">
      <dgm:prSet phldrT="[Text]" custT="1"/>
      <dgm:spPr/>
      <dgm:t>
        <a:bodyPr/>
        <a:lstStyle/>
        <a:p>
          <a:pPr algn="ctr"/>
          <a:r>
            <a:rPr lang="en-US" sz="1200" b="1" dirty="0"/>
            <a:t>REAL-TIME DATA                                                                               INTEGRATION</a:t>
          </a:r>
          <a:endParaRPr lang="en-IN" sz="1200" b="1" dirty="0"/>
        </a:p>
      </dgm:t>
    </dgm:pt>
    <dgm:pt modelId="{84665BD9-F483-4A96-AE5D-B4CDE2B84FA8}" type="parTrans" cxnId="{DB786CDA-D530-4CE1-8EFD-F9E1BD55AF49}">
      <dgm:prSet/>
      <dgm:spPr/>
      <dgm:t>
        <a:bodyPr/>
        <a:lstStyle/>
        <a:p>
          <a:endParaRPr lang="en-IN"/>
        </a:p>
      </dgm:t>
    </dgm:pt>
    <dgm:pt modelId="{2CCF8A5A-1F36-4468-8BB6-145A53849DD3}" type="sibTrans" cxnId="{DB786CDA-D530-4CE1-8EFD-F9E1BD55AF49}">
      <dgm:prSet/>
      <dgm:spPr/>
      <dgm:t>
        <a:bodyPr/>
        <a:lstStyle/>
        <a:p>
          <a:endParaRPr lang="en-IN"/>
        </a:p>
      </dgm:t>
    </dgm:pt>
    <dgm:pt modelId="{F2B692B8-C806-46DD-8747-E176348C249F}">
      <dgm:prSet phldrT="[Text]" custT="1"/>
      <dgm:spPr/>
      <dgm:t>
        <a:bodyPr/>
        <a:lstStyle/>
        <a:p>
          <a:pPr algn="l"/>
          <a:r>
            <a:rPr lang="en-US" sz="1100" b="0" dirty="0"/>
            <a:t>Integrates risk analysis with stock performance data.</a:t>
          </a:r>
          <a:endParaRPr lang="en-IN" sz="1100" b="0" dirty="0"/>
        </a:p>
      </dgm:t>
    </dgm:pt>
    <dgm:pt modelId="{3189D5DD-64EF-491E-AACB-E5632B315B61}" type="parTrans" cxnId="{6FBA8AB9-F66E-468E-9C35-ABF9755E3C9C}">
      <dgm:prSet/>
      <dgm:spPr/>
      <dgm:t>
        <a:bodyPr/>
        <a:lstStyle/>
        <a:p>
          <a:endParaRPr lang="en-IN"/>
        </a:p>
      </dgm:t>
    </dgm:pt>
    <dgm:pt modelId="{593C5577-E978-415F-B779-E4E4DE8866B0}" type="sibTrans" cxnId="{6FBA8AB9-F66E-468E-9C35-ABF9755E3C9C}">
      <dgm:prSet/>
      <dgm:spPr/>
      <dgm:t>
        <a:bodyPr/>
        <a:lstStyle/>
        <a:p>
          <a:endParaRPr lang="en-IN"/>
        </a:p>
      </dgm:t>
    </dgm:pt>
    <dgm:pt modelId="{8E3EE38F-1FE4-404F-868D-28859A879E10}">
      <dgm:prSet phldrT="[Text]" custT="1"/>
      <dgm:spPr/>
      <dgm:t>
        <a:bodyPr/>
        <a:lstStyle/>
        <a:p>
          <a:pPr algn="ctr"/>
          <a:r>
            <a:rPr lang="en-US" sz="1200" b="1" dirty="0"/>
            <a:t>SUMMARIZATION &amp; RISK SCORING USING AI</a:t>
          </a:r>
          <a:endParaRPr lang="en-IN" sz="1200" b="1" dirty="0"/>
        </a:p>
      </dgm:t>
    </dgm:pt>
    <dgm:pt modelId="{E851CF20-EA1F-4B15-A2F2-AB24B1573227}" type="parTrans" cxnId="{DB1DDCBE-C942-489C-B06E-8E09EF651E88}">
      <dgm:prSet/>
      <dgm:spPr/>
      <dgm:t>
        <a:bodyPr/>
        <a:lstStyle/>
        <a:p>
          <a:endParaRPr lang="en-IN"/>
        </a:p>
      </dgm:t>
    </dgm:pt>
    <dgm:pt modelId="{893DE01D-DCDD-47E9-9429-3ACC71E92475}" type="sibTrans" cxnId="{DB1DDCBE-C942-489C-B06E-8E09EF651E88}">
      <dgm:prSet/>
      <dgm:spPr/>
      <dgm:t>
        <a:bodyPr/>
        <a:lstStyle/>
        <a:p>
          <a:endParaRPr lang="en-IN"/>
        </a:p>
      </dgm:t>
    </dgm:pt>
    <dgm:pt modelId="{42BC2F26-9447-4F05-B529-96410A89B419}">
      <dgm:prSet phldrT="[Text]" custT="1"/>
      <dgm:spPr/>
      <dgm:t>
        <a:bodyPr/>
        <a:lstStyle/>
        <a:p>
          <a:pPr algn="l"/>
          <a:r>
            <a:rPr lang="en-US" sz="1100" b="0" dirty="0"/>
            <a:t>Generates structured summaries and risk scores using GPT.</a:t>
          </a:r>
          <a:endParaRPr lang="en-IN" sz="1100" b="0" dirty="0"/>
        </a:p>
      </dgm:t>
    </dgm:pt>
    <dgm:pt modelId="{A03495B6-C121-473F-96A0-75B60D43A425}" type="parTrans" cxnId="{8ED609DA-794C-414F-8664-8278F03E31C3}">
      <dgm:prSet/>
      <dgm:spPr/>
      <dgm:t>
        <a:bodyPr/>
        <a:lstStyle/>
        <a:p>
          <a:endParaRPr lang="en-IN"/>
        </a:p>
      </dgm:t>
    </dgm:pt>
    <dgm:pt modelId="{D74BBED6-4E02-4F09-A35C-DD275CD18070}" type="sibTrans" cxnId="{8ED609DA-794C-414F-8664-8278F03E31C3}">
      <dgm:prSet/>
      <dgm:spPr/>
      <dgm:t>
        <a:bodyPr/>
        <a:lstStyle/>
        <a:p>
          <a:endParaRPr lang="en-IN"/>
        </a:p>
      </dgm:t>
    </dgm:pt>
    <dgm:pt modelId="{4DE7C779-57A7-400F-B4F0-014EBE3A2A1E}">
      <dgm:prSet phldrT="[Text]" custT="1"/>
      <dgm:spPr/>
      <dgm:t>
        <a:bodyPr/>
        <a:lstStyle/>
        <a:p>
          <a:pPr algn="ctr"/>
          <a:r>
            <a:rPr lang="en-US" sz="1200" b="1" dirty="0"/>
            <a:t>COMPREHENSIVE RINK LINKAGE ANALYSIS</a:t>
          </a:r>
          <a:endParaRPr lang="en-IN" sz="1200" b="1" dirty="0"/>
        </a:p>
      </dgm:t>
    </dgm:pt>
    <dgm:pt modelId="{4A61C1F3-826F-484C-8FCB-A58C37B55E3A}" type="parTrans" cxnId="{5BD502C2-6925-4843-8C2E-E94911A6A0A8}">
      <dgm:prSet/>
      <dgm:spPr/>
      <dgm:t>
        <a:bodyPr/>
        <a:lstStyle/>
        <a:p>
          <a:endParaRPr lang="en-IN"/>
        </a:p>
      </dgm:t>
    </dgm:pt>
    <dgm:pt modelId="{5C8A9115-824C-4DBA-8666-43B6CEE8867E}" type="sibTrans" cxnId="{5BD502C2-6925-4843-8C2E-E94911A6A0A8}">
      <dgm:prSet/>
      <dgm:spPr/>
      <dgm:t>
        <a:bodyPr/>
        <a:lstStyle/>
        <a:p>
          <a:endParaRPr lang="en-IN"/>
        </a:p>
      </dgm:t>
    </dgm:pt>
    <dgm:pt modelId="{87F2CFBA-9851-42BD-85A4-7C6F0F12D118}">
      <dgm:prSet phldrT="[Text]" custT="1"/>
      <dgm:spPr/>
      <dgm:t>
        <a:bodyPr/>
        <a:lstStyle/>
        <a:p>
          <a:pPr algn="l"/>
          <a:r>
            <a:rPr lang="en-US" sz="1100" b="0" dirty="0"/>
            <a:t>Analyzes how different risks are interconnected</a:t>
          </a:r>
          <a:endParaRPr lang="en-IN" sz="1100" b="0" dirty="0"/>
        </a:p>
      </dgm:t>
    </dgm:pt>
    <dgm:pt modelId="{61D1D446-F009-426A-B938-C629A7E30109}" type="parTrans" cxnId="{621418F4-1F7A-43AE-B8DF-30832555B87E}">
      <dgm:prSet/>
      <dgm:spPr/>
      <dgm:t>
        <a:bodyPr/>
        <a:lstStyle/>
        <a:p>
          <a:endParaRPr lang="en-IN"/>
        </a:p>
      </dgm:t>
    </dgm:pt>
    <dgm:pt modelId="{849FCB95-C724-44E1-AA04-4E8776D971F9}" type="sibTrans" cxnId="{621418F4-1F7A-43AE-B8DF-30832555B87E}">
      <dgm:prSet/>
      <dgm:spPr/>
      <dgm:t>
        <a:bodyPr/>
        <a:lstStyle/>
        <a:p>
          <a:endParaRPr lang="en-IN"/>
        </a:p>
      </dgm:t>
    </dgm:pt>
    <dgm:pt modelId="{968C51CA-CC16-4B46-AFD7-AF4DD5345717}">
      <dgm:prSet phldrT="[Text]" custT="1"/>
      <dgm:spPr/>
      <dgm:t>
        <a:bodyPr/>
        <a:lstStyle/>
        <a:p>
          <a:pPr algn="ctr"/>
          <a:r>
            <a:rPr lang="en-US" sz="1200" b="1" dirty="0"/>
            <a:t>DYNAMIC &amp; SCALABLE ARCHITECTURE</a:t>
          </a:r>
          <a:endParaRPr lang="en-IN" sz="1200" b="1" dirty="0"/>
        </a:p>
      </dgm:t>
    </dgm:pt>
    <dgm:pt modelId="{33AAF0F2-7060-4D2F-999B-A06E64F31D72}" type="parTrans" cxnId="{F27C15FA-ACE5-4139-A473-00B896DD6661}">
      <dgm:prSet/>
      <dgm:spPr/>
      <dgm:t>
        <a:bodyPr/>
        <a:lstStyle/>
        <a:p>
          <a:endParaRPr lang="en-IN"/>
        </a:p>
      </dgm:t>
    </dgm:pt>
    <dgm:pt modelId="{F1407A90-F0BE-42D4-9177-7240D459F093}" type="sibTrans" cxnId="{F27C15FA-ACE5-4139-A473-00B896DD6661}">
      <dgm:prSet/>
      <dgm:spPr/>
      <dgm:t>
        <a:bodyPr/>
        <a:lstStyle/>
        <a:p>
          <a:endParaRPr lang="en-IN"/>
        </a:p>
      </dgm:t>
    </dgm:pt>
    <dgm:pt modelId="{F53C8F3D-FD1B-49EE-BD6A-2827362463E3}">
      <dgm:prSet phldrT="[Text]" custT="1"/>
      <dgm:spPr/>
      <dgm:t>
        <a:bodyPr/>
        <a:lstStyle/>
        <a:p>
          <a:pPr algn="ctr"/>
          <a:r>
            <a:rPr lang="en-US" sz="1200" b="1" dirty="0"/>
            <a:t>INTERACTIVE VISUALIZATIONS</a:t>
          </a:r>
          <a:endParaRPr lang="en-IN" sz="1200" b="1" dirty="0"/>
        </a:p>
      </dgm:t>
    </dgm:pt>
    <dgm:pt modelId="{491645C9-3504-4A0F-AF81-11F9DFB28D4F}" type="parTrans" cxnId="{9F15D749-FFB7-4774-8E2E-E9C404D0C6C9}">
      <dgm:prSet/>
      <dgm:spPr/>
      <dgm:t>
        <a:bodyPr/>
        <a:lstStyle/>
        <a:p>
          <a:endParaRPr lang="en-IN"/>
        </a:p>
      </dgm:t>
    </dgm:pt>
    <dgm:pt modelId="{DD0A4386-2E5F-4DBD-B840-0B627B75B37B}" type="sibTrans" cxnId="{9F15D749-FFB7-4774-8E2E-E9C404D0C6C9}">
      <dgm:prSet/>
      <dgm:spPr/>
      <dgm:t>
        <a:bodyPr/>
        <a:lstStyle/>
        <a:p>
          <a:endParaRPr lang="en-IN"/>
        </a:p>
      </dgm:t>
    </dgm:pt>
    <dgm:pt modelId="{EE1F3E9C-29B0-49E1-83AA-8EE0DE081C7A}">
      <dgm:prSet phldrT="[Text]" custT="1"/>
      <dgm:spPr/>
      <dgm:t>
        <a:bodyPr/>
        <a:lstStyle/>
        <a:p>
          <a:pPr algn="l"/>
          <a:r>
            <a:rPr lang="en-US" sz="1100" b="0" dirty="0"/>
            <a:t> Provides a comprehensive risk profile by mapping cross-risk impacts.</a:t>
          </a:r>
          <a:endParaRPr lang="en-IN" sz="1100" b="0" dirty="0"/>
        </a:p>
      </dgm:t>
    </dgm:pt>
    <dgm:pt modelId="{0BDD39BC-4063-4FAB-B705-7E988254861C}" type="parTrans" cxnId="{72160268-CE0B-4D30-A8A7-BF61947D3795}">
      <dgm:prSet/>
      <dgm:spPr/>
      <dgm:t>
        <a:bodyPr/>
        <a:lstStyle/>
        <a:p>
          <a:endParaRPr lang="en-IN"/>
        </a:p>
      </dgm:t>
    </dgm:pt>
    <dgm:pt modelId="{C7DBA4E6-0CC0-4809-9C76-631AD9F6563D}" type="sibTrans" cxnId="{72160268-CE0B-4D30-A8A7-BF61947D3795}">
      <dgm:prSet/>
      <dgm:spPr/>
      <dgm:t>
        <a:bodyPr/>
        <a:lstStyle/>
        <a:p>
          <a:endParaRPr lang="en-IN"/>
        </a:p>
      </dgm:t>
    </dgm:pt>
    <dgm:pt modelId="{5EBAFAB7-B059-4C66-A96A-C7F3E83B0C25}">
      <dgm:prSet phldrT="[Text]" custT="1"/>
      <dgm:spPr/>
      <dgm:t>
        <a:bodyPr/>
        <a:lstStyle/>
        <a:p>
          <a:pPr algn="l"/>
          <a:r>
            <a:rPr lang="en-US" sz="1100" b="0" dirty="0"/>
            <a:t>Displays risk scores in pie charts and stock price trends.</a:t>
          </a:r>
          <a:endParaRPr lang="en-IN" sz="1100" b="0" dirty="0"/>
        </a:p>
      </dgm:t>
    </dgm:pt>
    <dgm:pt modelId="{D803BFBA-8823-4AE9-B04D-D62E82709247}" type="parTrans" cxnId="{BC00BC64-0670-4775-A063-00159C68291A}">
      <dgm:prSet/>
      <dgm:spPr/>
      <dgm:t>
        <a:bodyPr/>
        <a:lstStyle/>
        <a:p>
          <a:endParaRPr lang="en-IN"/>
        </a:p>
      </dgm:t>
    </dgm:pt>
    <dgm:pt modelId="{00319B91-F531-430A-9196-B1951AA237DB}" type="sibTrans" cxnId="{BC00BC64-0670-4775-A063-00159C68291A}">
      <dgm:prSet/>
      <dgm:spPr/>
      <dgm:t>
        <a:bodyPr/>
        <a:lstStyle/>
        <a:p>
          <a:endParaRPr lang="en-IN"/>
        </a:p>
      </dgm:t>
    </dgm:pt>
    <dgm:pt modelId="{17AB7339-22BA-4171-98B5-669256C098EB}">
      <dgm:prSet phldrT="[Text]" custT="1"/>
      <dgm:spPr/>
      <dgm:t>
        <a:bodyPr/>
        <a:lstStyle/>
        <a:p>
          <a:pPr algn="l"/>
          <a:r>
            <a:rPr lang="en-US" sz="1100" b="0" dirty="0"/>
            <a:t> Offers customizable timeframes for flexible risk analysis.</a:t>
          </a:r>
          <a:endParaRPr lang="en-IN" sz="1200" b="0" dirty="0"/>
        </a:p>
      </dgm:t>
    </dgm:pt>
    <dgm:pt modelId="{999F0C61-25FF-4434-BB3B-96B0F7777A91}" type="parTrans" cxnId="{65C2D355-19E1-4FA9-BB8F-C886240BB4AE}">
      <dgm:prSet/>
      <dgm:spPr/>
      <dgm:t>
        <a:bodyPr/>
        <a:lstStyle/>
        <a:p>
          <a:endParaRPr lang="en-IN"/>
        </a:p>
      </dgm:t>
    </dgm:pt>
    <dgm:pt modelId="{C52C1602-0E59-4521-8766-1D89A0C76059}" type="sibTrans" cxnId="{65C2D355-19E1-4FA9-BB8F-C886240BB4AE}">
      <dgm:prSet/>
      <dgm:spPr/>
      <dgm:t>
        <a:bodyPr/>
        <a:lstStyle/>
        <a:p>
          <a:endParaRPr lang="en-IN"/>
        </a:p>
      </dgm:t>
    </dgm:pt>
    <dgm:pt modelId="{37506CF6-2E22-4932-8E6C-C3C071060337}">
      <dgm:prSet phldrT="[Text]" custT="1"/>
      <dgm:spPr/>
      <dgm:t>
        <a:bodyPr/>
        <a:lstStyle/>
        <a:p>
          <a:pPr algn="l"/>
          <a:r>
            <a:rPr lang="en-US" sz="1100" b="0" dirty="0"/>
            <a:t> Visualizes how risks impact stock trends over time.</a:t>
          </a:r>
          <a:endParaRPr lang="en-IN" sz="1100" b="0" dirty="0"/>
        </a:p>
      </dgm:t>
    </dgm:pt>
    <dgm:pt modelId="{6C4F54C1-AEA3-4D55-8D24-BAFD09C9996F}" type="parTrans" cxnId="{A5CD9C0A-6CC1-49B3-B8E1-A96FBF2FE21A}">
      <dgm:prSet/>
      <dgm:spPr/>
      <dgm:t>
        <a:bodyPr/>
        <a:lstStyle/>
        <a:p>
          <a:endParaRPr lang="en-IN"/>
        </a:p>
      </dgm:t>
    </dgm:pt>
    <dgm:pt modelId="{0D41E8E4-D379-4DC4-99EC-47A12EB3E350}" type="sibTrans" cxnId="{A5CD9C0A-6CC1-49B3-B8E1-A96FBF2FE21A}">
      <dgm:prSet/>
      <dgm:spPr/>
      <dgm:t>
        <a:bodyPr/>
        <a:lstStyle/>
        <a:p>
          <a:endParaRPr lang="en-IN"/>
        </a:p>
      </dgm:t>
    </dgm:pt>
    <dgm:pt modelId="{2269C61B-B388-4EDF-9C98-AA301969E35D}">
      <dgm:prSet phldrT="[Text]" custT="1"/>
      <dgm:spPr/>
      <dgm:t>
        <a:bodyPr/>
        <a:lstStyle/>
        <a:p>
          <a:pPr algn="l"/>
          <a:r>
            <a:rPr lang="en-US" sz="1100" b="0" dirty="0"/>
            <a:t> Simplifies risk interpretation with combined insights and scores.</a:t>
          </a:r>
          <a:endParaRPr lang="en-IN" sz="1100" b="0" dirty="0"/>
        </a:p>
      </dgm:t>
    </dgm:pt>
    <dgm:pt modelId="{32969D89-D185-45C8-95AF-C8C0E5CF1A08}" type="parTrans" cxnId="{B3A0322A-7699-4BF4-9B98-C1885B1E4176}">
      <dgm:prSet/>
      <dgm:spPr/>
      <dgm:t>
        <a:bodyPr/>
        <a:lstStyle/>
        <a:p>
          <a:endParaRPr lang="en-IN"/>
        </a:p>
      </dgm:t>
    </dgm:pt>
    <dgm:pt modelId="{8DCC6996-C35A-4507-A212-010CF2449BE3}" type="sibTrans" cxnId="{B3A0322A-7699-4BF4-9B98-C1885B1E4176}">
      <dgm:prSet/>
      <dgm:spPr/>
      <dgm:t>
        <a:bodyPr/>
        <a:lstStyle/>
        <a:p>
          <a:endParaRPr lang="en-IN"/>
        </a:p>
      </dgm:t>
    </dgm:pt>
    <dgm:pt modelId="{98E755AE-246B-4C80-B500-B9EFEA1635C1}">
      <dgm:prSet phldrT="[Text]" custT="1"/>
      <dgm:spPr/>
      <dgm:t>
        <a:bodyPr/>
        <a:lstStyle/>
        <a:p>
          <a:pPr algn="l"/>
          <a:r>
            <a:rPr lang="en-US" sz="1100" dirty="0"/>
            <a:t>Adaptable to any company with adjustable parameters.</a:t>
          </a:r>
          <a:endParaRPr lang="en-IN" sz="1100" b="1" dirty="0"/>
        </a:p>
      </dgm:t>
    </dgm:pt>
    <dgm:pt modelId="{765D6882-0ECA-46CA-9C05-EF612F0A9983}" type="parTrans" cxnId="{BE736A53-6D3A-400A-A39D-C1BD3B875AB3}">
      <dgm:prSet/>
      <dgm:spPr/>
      <dgm:t>
        <a:bodyPr/>
        <a:lstStyle/>
        <a:p>
          <a:endParaRPr lang="en-IN"/>
        </a:p>
      </dgm:t>
    </dgm:pt>
    <dgm:pt modelId="{41EF49BA-F0AF-4DDA-AF94-CCCE8EDAAAF9}" type="sibTrans" cxnId="{BE736A53-6D3A-400A-A39D-C1BD3B875AB3}">
      <dgm:prSet/>
      <dgm:spPr/>
      <dgm:t>
        <a:bodyPr/>
        <a:lstStyle/>
        <a:p>
          <a:endParaRPr lang="en-IN"/>
        </a:p>
      </dgm:t>
    </dgm:pt>
    <dgm:pt modelId="{2EDB8FFA-5201-4DE2-BF9E-E982D8AD4175}">
      <dgm:prSet custT="1"/>
      <dgm:spPr/>
      <dgm:t>
        <a:bodyPr/>
        <a:lstStyle/>
        <a:p>
          <a:pPr algn="l"/>
          <a:r>
            <a:rPr lang="en-US" sz="1100" dirty="0"/>
            <a:t>Scales for real-time data processing and continuous updates.</a:t>
          </a:r>
        </a:p>
      </dgm:t>
    </dgm:pt>
    <dgm:pt modelId="{2B819FEF-3B18-46D2-B598-06F39A62C66F}" type="parTrans" cxnId="{DB6FC321-E557-44A7-A253-337BB5EEFE7C}">
      <dgm:prSet/>
      <dgm:spPr/>
      <dgm:t>
        <a:bodyPr/>
        <a:lstStyle/>
        <a:p>
          <a:endParaRPr lang="en-IN"/>
        </a:p>
      </dgm:t>
    </dgm:pt>
    <dgm:pt modelId="{DF67B890-03D6-470A-9763-EC79D7FFBA17}" type="sibTrans" cxnId="{DB6FC321-E557-44A7-A253-337BB5EEFE7C}">
      <dgm:prSet/>
      <dgm:spPr/>
      <dgm:t>
        <a:bodyPr/>
        <a:lstStyle/>
        <a:p>
          <a:endParaRPr lang="en-IN"/>
        </a:p>
      </dgm:t>
    </dgm:pt>
    <dgm:pt modelId="{5C2C21D3-20AA-44CF-9BDF-D53257CF6090}" type="pres">
      <dgm:prSet presAssocID="{13760B0C-2B74-4A08-AA0E-60250766D946}" presName="Name0" presStyleCnt="0">
        <dgm:presLayoutVars>
          <dgm:dir/>
          <dgm:resizeHandles val="exact"/>
        </dgm:presLayoutVars>
      </dgm:prSet>
      <dgm:spPr/>
    </dgm:pt>
    <dgm:pt modelId="{F007C6F1-4A23-41BA-9CA9-EABC3B661F59}" type="pres">
      <dgm:prSet presAssocID="{13760B0C-2B74-4A08-AA0E-60250766D946}" presName="fgShape" presStyleLbl="fgShp" presStyleIdx="0" presStyleCnt="1" custLinFactNeighborX="-452" custLinFactNeighborY="38089"/>
      <dgm:spPr>
        <a:solidFill>
          <a:schemeClr val="accent1">
            <a:lumMod val="20000"/>
            <a:lumOff val="80000"/>
          </a:schemeClr>
        </a:solidFill>
      </dgm:spPr>
    </dgm:pt>
    <dgm:pt modelId="{F77AF872-579E-4753-801E-D6B6FA167646}" type="pres">
      <dgm:prSet presAssocID="{13760B0C-2B74-4A08-AA0E-60250766D946}" presName="linComp" presStyleCnt="0"/>
      <dgm:spPr/>
    </dgm:pt>
    <dgm:pt modelId="{1D766C52-8CBF-4017-91BB-594BB50F9146}" type="pres">
      <dgm:prSet presAssocID="{16E8C5AC-B577-47F4-B1D1-EAE75B223AA1}" presName="compNode" presStyleCnt="0"/>
      <dgm:spPr/>
    </dgm:pt>
    <dgm:pt modelId="{3016DC3A-C295-4B91-BD57-1B2B1FF4B20F}" type="pres">
      <dgm:prSet presAssocID="{16E8C5AC-B577-47F4-B1D1-EAE75B223AA1}" presName="bkgdShape" presStyleLbl="node1" presStyleIdx="0" presStyleCnt="5"/>
      <dgm:spPr/>
    </dgm:pt>
    <dgm:pt modelId="{ACC854BC-F76C-4869-BF15-231936CCA9EF}" type="pres">
      <dgm:prSet presAssocID="{16E8C5AC-B577-47F4-B1D1-EAE75B223AA1}" presName="nodeTx" presStyleLbl="node1" presStyleIdx="0" presStyleCnt="5">
        <dgm:presLayoutVars>
          <dgm:bulletEnabled val="1"/>
        </dgm:presLayoutVars>
      </dgm:prSet>
      <dgm:spPr/>
    </dgm:pt>
    <dgm:pt modelId="{0ECF210B-47D9-4B55-9CB5-A5DD149D3F8F}" type="pres">
      <dgm:prSet presAssocID="{16E8C5AC-B577-47F4-B1D1-EAE75B223AA1}" presName="invisiNode" presStyleLbl="node1" presStyleIdx="0" presStyleCnt="5"/>
      <dgm:spPr/>
    </dgm:pt>
    <dgm:pt modelId="{DFB11F2A-5ABB-42EB-AD8F-D717595D8071}" type="pres">
      <dgm:prSet presAssocID="{16E8C5AC-B577-47F4-B1D1-EAE75B223AA1}" presName="imagNode" presStyleLbl="fgImgPlace1" presStyleIdx="0" presStyleCnt="5"/>
      <dgm:spPr>
        <a:xfrm>
          <a:off x="231290"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10F0D10F-A2CD-4B7E-8872-3C22CED21639}" type="pres">
      <dgm:prSet presAssocID="{2CCF8A5A-1F36-4468-8BB6-145A53849DD3}" presName="sibTrans" presStyleLbl="sibTrans2D1" presStyleIdx="0" presStyleCnt="0"/>
      <dgm:spPr/>
    </dgm:pt>
    <dgm:pt modelId="{0E36133C-5919-40F6-AC55-6B259376521D}" type="pres">
      <dgm:prSet presAssocID="{8E3EE38F-1FE4-404F-868D-28859A879E10}" presName="compNode" presStyleCnt="0"/>
      <dgm:spPr/>
    </dgm:pt>
    <dgm:pt modelId="{158AB78C-6051-4F49-8A29-DDDAE623645C}" type="pres">
      <dgm:prSet presAssocID="{8E3EE38F-1FE4-404F-868D-28859A879E10}" presName="bkgdShape" presStyleLbl="node1" presStyleIdx="1" presStyleCnt="5" custScaleX="121275"/>
      <dgm:spPr/>
    </dgm:pt>
    <dgm:pt modelId="{D8115BEB-86A5-412A-A573-9B34908E11E3}" type="pres">
      <dgm:prSet presAssocID="{8E3EE38F-1FE4-404F-868D-28859A879E10}" presName="nodeTx" presStyleLbl="node1" presStyleIdx="1" presStyleCnt="5">
        <dgm:presLayoutVars>
          <dgm:bulletEnabled val="1"/>
        </dgm:presLayoutVars>
      </dgm:prSet>
      <dgm:spPr/>
    </dgm:pt>
    <dgm:pt modelId="{CD3BD37A-8191-4ED7-963C-15451BCDAAC8}" type="pres">
      <dgm:prSet presAssocID="{8E3EE38F-1FE4-404F-868D-28859A879E10}" presName="invisiNode" presStyleLbl="node1" presStyleIdx="1" presStyleCnt="5"/>
      <dgm:spPr/>
    </dgm:pt>
    <dgm:pt modelId="{98A14185-2D04-4A6D-8BCC-18D392CDB6E0}" type="pres">
      <dgm:prSet presAssocID="{8E3EE38F-1FE4-404F-868D-28859A879E10}" presName="imagNode" presStyleLbl="fgImgPlace1" presStyleIdx="1" presStyleCnt="5"/>
      <dgm:spPr>
        <a:xfrm>
          <a:off x="1938147"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FDD6E7BE-2A8F-4A9A-B96A-0A41097AAE87}" type="pres">
      <dgm:prSet presAssocID="{893DE01D-DCDD-47E9-9429-3ACC71E92475}" presName="sibTrans" presStyleLbl="sibTrans2D1" presStyleIdx="0" presStyleCnt="0"/>
      <dgm:spPr/>
    </dgm:pt>
    <dgm:pt modelId="{CB808BEE-88C8-42E5-8BFD-722A36F5BA2F}" type="pres">
      <dgm:prSet presAssocID="{4DE7C779-57A7-400F-B4F0-014EBE3A2A1E}" presName="compNode" presStyleCnt="0"/>
      <dgm:spPr/>
    </dgm:pt>
    <dgm:pt modelId="{F440C173-1492-4013-8831-28187E363B79}" type="pres">
      <dgm:prSet presAssocID="{4DE7C779-57A7-400F-B4F0-014EBE3A2A1E}" presName="bkgdShape" presStyleLbl="node1" presStyleIdx="2" presStyleCnt="5" custScaleX="112065"/>
      <dgm:spPr/>
    </dgm:pt>
    <dgm:pt modelId="{0E5F4A03-E089-4B3C-8BAB-52049490F52C}" type="pres">
      <dgm:prSet presAssocID="{4DE7C779-57A7-400F-B4F0-014EBE3A2A1E}" presName="nodeTx" presStyleLbl="node1" presStyleIdx="2" presStyleCnt="5">
        <dgm:presLayoutVars>
          <dgm:bulletEnabled val="1"/>
        </dgm:presLayoutVars>
      </dgm:prSet>
      <dgm:spPr/>
    </dgm:pt>
    <dgm:pt modelId="{FC3BBC05-C817-4BDD-BBF0-2EC5959DCF41}" type="pres">
      <dgm:prSet presAssocID="{4DE7C779-57A7-400F-B4F0-014EBE3A2A1E}" presName="invisiNode" presStyleLbl="node1" presStyleIdx="2" presStyleCnt="5"/>
      <dgm:spPr/>
    </dgm:pt>
    <dgm:pt modelId="{50588964-1AFC-4466-B1DA-45500CE88D87}" type="pres">
      <dgm:prSet presAssocID="{4DE7C779-57A7-400F-B4F0-014EBE3A2A1E}" presName="imagNode" presStyleLbl="fgImgPlace1" presStyleIdx="2" presStyleCnt="5"/>
      <dgm:spPr>
        <a:xfrm>
          <a:off x="3875280"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3FF19C9E-B06D-4C4B-BAF8-FF3767DCD572}" type="pres">
      <dgm:prSet presAssocID="{5C8A9115-824C-4DBA-8666-43B6CEE8867E}" presName="sibTrans" presStyleLbl="sibTrans2D1" presStyleIdx="0" presStyleCnt="0"/>
      <dgm:spPr/>
    </dgm:pt>
    <dgm:pt modelId="{5204ABD9-1A87-4EED-A403-20785ACEFD18}" type="pres">
      <dgm:prSet presAssocID="{968C51CA-CC16-4B46-AFD7-AF4DD5345717}" presName="compNode" presStyleCnt="0"/>
      <dgm:spPr/>
    </dgm:pt>
    <dgm:pt modelId="{2C1B7054-BF74-4ECA-B207-8EB82C035CCF}" type="pres">
      <dgm:prSet presAssocID="{968C51CA-CC16-4B46-AFD7-AF4DD5345717}" presName="bkgdShape" presStyleLbl="node1" presStyleIdx="3" presStyleCnt="5" custScaleX="112987"/>
      <dgm:spPr/>
    </dgm:pt>
    <dgm:pt modelId="{594B1405-6AEB-4C93-B518-1F9E061CEEFF}" type="pres">
      <dgm:prSet presAssocID="{968C51CA-CC16-4B46-AFD7-AF4DD5345717}" presName="nodeTx" presStyleLbl="node1" presStyleIdx="3" presStyleCnt="5">
        <dgm:presLayoutVars>
          <dgm:bulletEnabled val="1"/>
        </dgm:presLayoutVars>
      </dgm:prSet>
      <dgm:spPr/>
    </dgm:pt>
    <dgm:pt modelId="{A9551380-8392-43AE-930D-FA694AD6AFC6}" type="pres">
      <dgm:prSet presAssocID="{968C51CA-CC16-4B46-AFD7-AF4DD5345717}" presName="invisiNode" presStyleLbl="node1" presStyleIdx="3" presStyleCnt="5"/>
      <dgm:spPr/>
    </dgm:pt>
    <dgm:pt modelId="{026D53B2-55C2-423C-A80A-0AF0E1B962F7}" type="pres">
      <dgm:prSet presAssocID="{968C51CA-CC16-4B46-AFD7-AF4DD5345717}" presName="imagNode" presStyleLbl="fgImgPlace1" presStyleIdx="3" presStyleCnt="5"/>
      <dgm:spPr>
        <a:xfrm>
          <a:off x="5578240"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 modelId="{6716287A-B74A-42BA-8E07-DD46F9EE4265}" type="pres">
      <dgm:prSet presAssocID="{F1407A90-F0BE-42D4-9177-7240D459F093}" presName="sibTrans" presStyleLbl="sibTrans2D1" presStyleIdx="0" presStyleCnt="0"/>
      <dgm:spPr/>
    </dgm:pt>
    <dgm:pt modelId="{A69F2229-0E45-4677-851D-E3F733B416B3}" type="pres">
      <dgm:prSet presAssocID="{F53C8F3D-FD1B-49EE-BD6A-2827362463E3}" presName="compNode" presStyleCnt="0"/>
      <dgm:spPr/>
    </dgm:pt>
    <dgm:pt modelId="{DB1B01D1-39E1-416C-89CD-5489D862A13E}" type="pres">
      <dgm:prSet presAssocID="{F53C8F3D-FD1B-49EE-BD6A-2827362463E3}" presName="bkgdShape" presStyleLbl="node1" presStyleIdx="4" presStyleCnt="5"/>
      <dgm:spPr/>
    </dgm:pt>
    <dgm:pt modelId="{0A47F83A-E9E8-4B02-8DFB-3213E03F21BA}" type="pres">
      <dgm:prSet presAssocID="{F53C8F3D-FD1B-49EE-BD6A-2827362463E3}" presName="nodeTx" presStyleLbl="node1" presStyleIdx="4" presStyleCnt="5">
        <dgm:presLayoutVars>
          <dgm:bulletEnabled val="1"/>
        </dgm:presLayoutVars>
      </dgm:prSet>
      <dgm:spPr/>
    </dgm:pt>
    <dgm:pt modelId="{287D88BA-31E6-4EB6-81C0-5CFCA92F210C}" type="pres">
      <dgm:prSet presAssocID="{F53C8F3D-FD1B-49EE-BD6A-2827362463E3}" presName="invisiNode" presStyleLbl="node1" presStyleIdx="4" presStyleCnt="5"/>
      <dgm:spPr/>
    </dgm:pt>
    <dgm:pt modelId="{7E43EB50-E675-4813-A6CF-CF2D316D761F}" type="pres">
      <dgm:prSet presAssocID="{F53C8F3D-FD1B-49EE-BD6A-2827362463E3}" presName="imagNode" presStyleLbl="fgImgPlace1" presStyleIdx="4" presStyleCnt="5"/>
      <dgm:spPr>
        <a:xfrm>
          <a:off x="7153126"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gm:spPr>
    </dgm:pt>
  </dgm:ptLst>
  <dgm:cxnLst>
    <dgm:cxn modelId="{2DB70402-B44D-4AAF-89D5-19D98C438DEB}" type="presOf" srcId="{42BC2F26-9447-4F05-B529-96410A89B419}" destId="{D8115BEB-86A5-412A-A573-9B34908E11E3}" srcOrd="1" destOrd="1" presId="urn:microsoft.com/office/officeart/2005/8/layout/hList7"/>
    <dgm:cxn modelId="{D2243704-7E41-4672-B260-077713A771C3}" type="presOf" srcId="{17AB7339-22BA-4171-98B5-669256C098EB}" destId="{DB1B01D1-39E1-416C-89CD-5489D862A13E}" srcOrd="0" destOrd="2" presId="urn:microsoft.com/office/officeart/2005/8/layout/hList7"/>
    <dgm:cxn modelId="{15190707-48C2-4560-8BCB-5FDE80129C61}" type="presOf" srcId="{5EBAFAB7-B059-4C66-A96A-C7F3E83B0C25}" destId="{0A47F83A-E9E8-4B02-8DFB-3213E03F21BA}" srcOrd="1" destOrd="1" presId="urn:microsoft.com/office/officeart/2005/8/layout/hList7"/>
    <dgm:cxn modelId="{84C4B207-7E5C-4E3B-B80D-D4BBE4EEBDDF}" type="presOf" srcId="{37506CF6-2E22-4932-8E6C-C3C071060337}" destId="{ACC854BC-F76C-4869-BF15-231936CCA9EF}" srcOrd="1" destOrd="2" presId="urn:microsoft.com/office/officeart/2005/8/layout/hList7"/>
    <dgm:cxn modelId="{A5CD9C0A-6CC1-49B3-B8E1-A96FBF2FE21A}" srcId="{16E8C5AC-B577-47F4-B1D1-EAE75B223AA1}" destId="{37506CF6-2E22-4932-8E6C-C3C071060337}" srcOrd="1" destOrd="0" parTransId="{6C4F54C1-AEA3-4D55-8D24-BAFD09C9996F}" sibTransId="{0D41E8E4-D379-4DC4-99EC-47A12EB3E350}"/>
    <dgm:cxn modelId="{1561241B-6635-4BF3-96BA-8A93DCFB0EBF}" type="presOf" srcId="{87F2CFBA-9851-42BD-85A4-7C6F0F12D118}" destId="{0E5F4A03-E089-4B3C-8BAB-52049490F52C}" srcOrd="1" destOrd="1" presId="urn:microsoft.com/office/officeart/2005/8/layout/hList7"/>
    <dgm:cxn modelId="{572A2A1B-9D81-4E22-A253-2872E9E7AFF0}" type="presOf" srcId="{F2B692B8-C806-46DD-8747-E176348C249F}" destId="{3016DC3A-C295-4B91-BD57-1B2B1FF4B20F}" srcOrd="0" destOrd="1" presId="urn:microsoft.com/office/officeart/2005/8/layout/hList7"/>
    <dgm:cxn modelId="{EA62601E-04DD-4C24-8192-AAFDE8C7B758}" type="presOf" srcId="{8E3EE38F-1FE4-404F-868D-28859A879E10}" destId="{158AB78C-6051-4F49-8A29-DDDAE623645C}" srcOrd="0" destOrd="0" presId="urn:microsoft.com/office/officeart/2005/8/layout/hList7"/>
    <dgm:cxn modelId="{CA1D701F-8B0D-4BAD-BE6D-8884F1BE0699}" type="presOf" srcId="{F53C8F3D-FD1B-49EE-BD6A-2827362463E3}" destId="{0A47F83A-E9E8-4B02-8DFB-3213E03F21BA}" srcOrd="1" destOrd="0" presId="urn:microsoft.com/office/officeart/2005/8/layout/hList7"/>
    <dgm:cxn modelId="{DB6FC321-E557-44A7-A253-337BB5EEFE7C}" srcId="{968C51CA-CC16-4B46-AFD7-AF4DD5345717}" destId="{2EDB8FFA-5201-4DE2-BF9E-E982D8AD4175}" srcOrd="1" destOrd="0" parTransId="{2B819FEF-3B18-46D2-B598-06F39A62C66F}" sibTransId="{DF67B890-03D6-470A-9763-EC79D7FFBA17}"/>
    <dgm:cxn modelId="{20578E26-2FAD-442C-A427-73C837A6991E}" type="presOf" srcId="{98E755AE-246B-4C80-B500-B9EFEA1635C1}" destId="{594B1405-6AEB-4C93-B518-1F9E061CEEFF}" srcOrd="1" destOrd="1" presId="urn:microsoft.com/office/officeart/2005/8/layout/hList7"/>
    <dgm:cxn modelId="{D29CD628-8159-4D0C-983F-BC44245F938A}" type="presOf" srcId="{968C51CA-CC16-4B46-AFD7-AF4DD5345717}" destId="{2C1B7054-BF74-4ECA-B207-8EB82C035CCF}" srcOrd="0" destOrd="0" presId="urn:microsoft.com/office/officeart/2005/8/layout/hList7"/>
    <dgm:cxn modelId="{B3A0322A-7699-4BF4-9B98-C1885B1E4176}" srcId="{8E3EE38F-1FE4-404F-868D-28859A879E10}" destId="{2269C61B-B388-4EDF-9C98-AA301969E35D}" srcOrd="1" destOrd="0" parTransId="{32969D89-D185-45C8-95AF-C8C0E5CF1A08}" sibTransId="{8DCC6996-C35A-4507-A212-010CF2449BE3}"/>
    <dgm:cxn modelId="{3CA6A22A-3AD2-4D4A-930E-AE700D311CC1}" type="presOf" srcId="{4DE7C779-57A7-400F-B4F0-014EBE3A2A1E}" destId="{F440C173-1492-4013-8831-28187E363B79}" srcOrd="0" destOrd="0" presId="urn:microsoft.com/office/officeart/2005/8/layout/hList7"/>
    <dgm:cxn modelId="{7007C82A-F62D-4077-8B33-CCFEF9204086}" type="presOf" srcId="{2EDB8FFA-5201-4DE2-BF9E-E982D8AD4175}" destId="{2C1B7054-BF74-4ECA-B207-8EB82C035CCF}" srcOrd="0" destOrd="2" presId="urn:microsoft.com/office/officeart/2005/8/layout/hList7"/>
    <dgm:cxn modelId="{EE13D82F-4BB2-482F-BC06-D80DEAFE5643}" type="presOf" srcId="{16E8C5AC-B577-47F4-B1D1-EAE75B223AA1}" destId="{3016DC3A-C295-4B91-BD57-1B2B1FF4B20F}" srcOrd="0" destOrd="0" presId="urn:microsoft.com/office/officeart/2005/8/layout/hList7"/>
    <dgm:cxn modelId="{40987B60-24DE-4F18-B689-EAADF0828612}" type="presOf" srcId="{F1407A90-F0BE-42D4-9177-7240D459F093}" destId="{6716287A-B74A-42BA-8E07-DD46F9EE4265}" srcOrd="0" destOrd="0" presId="urn:microsoft.com/office/officeart/2005/8/layout/hList7"/>
    <dgm:cxn modelId="{BD2D1442-55FC-4573-B0B3-6AA116C0B96F}" type="presOf" srcId="{16E8C5AC-B577-47F4-B1D1-EAE75B223AA1}" destId="{ACC854BC-F76C-4869-BF15-231936CCA9EF}" srcOrd="1" destOrd="0" presId="urn:microsoft.com/office/officeart/2005/8/layout/hList7"/>
    <dgm:cxn modelId="{BC00BC64-0670-4775-A063-00159C68291A}" srcId="{F53C8F3D-FD1B-49EE-BD6A-2827362463E3}" destId="{5EBAFAB7-B059-4C66-A96A-C7F3E83B0C25}" srcOrd="0" destOrd="0" parTransId="{D803BFBA-8823-4AE9-B04D-D62E82709247}" sibTransId="{00319B91-F531-430A-9196-B1951AA237DB}"/>
    <dgm:cxn modelId="{BA72E366-C48D-4391-AE19-D537D798EBFE}" type="presOf" srcId="{13760B0C-2B74-4A08-AA0E-60250766D946}" destId="{5C2C21D3-20AA-44CF-9BDF-D53257CF6090}" srcOrd="0" destOrd="0" presId="urn:microsoft.com/office/officeart/2005/8/layout/hList7"/>
    <dgm:cxn modelId="{C88EE447-E64A-4E55-B0C1-EB704D574E90}" type="presOf" srcId="{893DE01D-DCDD-47E9-9429-3ACC71E92475}" destId="{FDD6E7BE-2A8F-4A9A-B96A-0A41097AAE87}" srcOrd="0" destOrd="0" presId="urn:microsoft.com/office/officeart/2005/8/layout/hList7"/>
    <dgm:cxn modelId="{72160268-CE0B-4D30-A8A7-BF61947D3795}" srcId="{4DE7C779-57A7-400F-B4F0-014EBE3A2A1E}" destId="{EE1F3E9C-29B0-49E1-83AA-8EE0DE081C7A}" srcOrd="1" destOrd="0" parTransId="{0BDD39BC-4063-4FAB-B705-7E988254861C}" sibTransId="{C7DBA4E6-0CC0-4809-9C76-631AD9F6563D}"/>
    <dgm:cxn modelId="{9F15D749-FFB7-4774-8E2E-E9C404D0C6C9}" srcId="{13760B0C-2B74-4A08-AA0E-60250766D946}" destId="{F53C8F3D-FD1B-49EE-BD6A-2827362463E3}" srcOrd="4" destOrd="0" parTransId="{491645C9-3504-4A0F-AF81-11F9DFB28D4F}" sibTransId="{DD0A4386-2E5F-4DBD-B840-0B627B75B37B}"/>
    <dgm:cxn modelId="{A865606E-D28D-480C-8965-FDAAD139B642}" type="presOf" srcId="{4DE7C779-57A7-400F-B4F0-014EBE3A2A1E}" destId="{0E5F4A03-E089-4B3C-8BAB-52049490F52C}" srcOrd="1" destOrd="0" presId="urn:microsoft.com/office/officeart/2005/8/layout/hList7"/>
    <dgm:cxn modelId="{8E612C6F-1535-47C9-9270-C7CCF2499711}" type="presOf" srcId="{EE1F3E9C-29B0-49E1-83AA-8EE0DE081C7A}" destId="{0E5F4A03-E089-4B3C-8BAB-52049490F52C}" srcOrd="1" destOrd="2" presId="urn:microsoft.com/office/officeart/2005/8/layout/hList7"/>
    <dgm:cxn modelId="{BE736A53-6D3A-400A-A39D-C1BD3B875AB3}" srcId="{968C51CA-CC16-4B46-AFD7-AF4DD5345717}" destId="{98E755AE-246B-4C80-B500-B9EFEA1635C1}" srcOrd="0" destOrd="0" parTransId="{765D6882-0ECA-46CA-9C05-EF612F0A9983}" sibTransId="{41EF49BA-F0AF-4DDA-AF94-CCCE8EDAAAF9}"/>
    <dgm:cxn modelId="{8D2DDA53-B494-41AF-802B-7EA891CF45EC}" type="presOf" srcId="{42BC2F26-9447-4F05-B529-96410A89B419}" destId="{158AB78C-6051-4F49-8A29-DDDAE623645C}" srcOrd="0" destOrd="1" presId="urn:microsoft.com/office/officeart/2005/8/layout/hList7"/>
    <dgm:cxn modelId="{0236E354-AFE1-45B2-BFA3-E52BDAC2E9DD}" type="presOf" srcId="{37506CF6-2E22-4932-8E6C-C3C071060337}" destId="{3016DC3A-C295-4B91-BD57-1B2B1FF4B20F}" srcOrd="0" destOrd="2" presId="urn:microsoft.com/office/officeart/2005/8/layout/hList7"/>
    <dgm:cxn modelId="{65C2D355-19E1-4FA9-BB8F-C886240BB4AE}" srcId="{F53C8F3D-FD1B-49EE-BD6A-2827362463E3}" destId="{17AB7339-22BA-4171-98B5-669256C098EB}" srcOrd="1" destOrd="0" parTransId="{999F0C61-25FF-4434-BB3B-96B0F7777A91}" sibTransId="{C52C1602-0E59-4521-8766-1D89A0C76059}"/>
    <dgm:cxn modelId="{1FFFEE75-522F-40BB-A255-0822E9542679}" type="presOf" srcId="{5C8A9115-824C-4DBA-8666-43B6CEE8867E}" destId="{3FF19C9E-B06D-4C4B-BAF8-FF3767DCD572}" srcOrd="0" destOrd="0" presId="urn:microsoft.com/office/officeart/2005/8/layout/hList7"/>
    <dgm:cxn modelId="{70A2805A-EA54-4466-A924-14D2CE51BB87}" type="presOf" srcId="{87F2CFBA-9851-42BD-85A4-7C6F0F12D118}" destId="{F440C173-1492-4013-8831-28187E363B79}" srcOrd="0" destOrd="1" presId="urn:microsoft.com/office/officeart/2005/8/layout/hList7"/>
    <dgm:cxn modelId="{08F7ED98-D57B-43EC-889D-05CCB192112C}" type="presOf" srcId="{2269C61B-B388-4EDF-9C98-AA301969E35D}" destId="{158AB78C-6051-4F49-8A29-DDDAE623645C}" srcOrd="0" destOrd="2" presId="urn:microsoft.com/office/officeart/2005/8/layout/hList7"/>
    <dgm:cxn modelId="{CBC6C7A7-C755-4577-A67B-BA5937843B6F}" type="presOf" srcId="{F2B692B8-C806-46DD-8747-E176348C249F}" destId="{ACC854BC-F76C-4869-BF15-231936CCA9EF}" srcOrd="1" destOrd="1" presId="urn:microsoft.com/office/officeart/2005/8/layout/hList7"/>
    <dgm:cxn modelId="{14672DA9-2103-4B42-BA92-E50A03B89EC0}" type="presOf" srcId="{EE1F3E9C-29B0-49E1-83AA-8EE0DE081C7A}" destId="{F440C173-1492-4013-8831-28187E363B79}" srcOrd="0" destOrd="2" presId="urn:microsoft.com/office/officeart/2005/8/layout/hList7"/>
    <dgm:cxn modelId="{E2D0F7B3-54F3-4260-8592-F3EC3F250E96}" type="presOf" srcId="{8E3EE38F-1FE4-404F-868D-28859A879E10}" destId="{D8115BEB-86A5-412A-A573-9B34908E11E3}" srcOrd="1" destOrd="0" presId="urn:microsoft.com/office/officeart/2005/8/layout/hList7"/>
    <dgm:cxn modelId="{6FBA8AB9-F66E-468E-9C35-ABF9755E3C9C}" srcId="{16E8C5AC-B577-47F4-B1D1-EAE75B223AA1}" destId="{F2B692B8-C806-46DD-8747-E176348C249F}" srcOrd="0" destOrd="0" parTransId="{3189D5DD-64EF-491E-AACB-E5632B315B61}" sibTransId="{593C5577-E978-415F-B779-E4E4DE8866B0}"/>
    <dgm:cxn modelId="{DB1DDCBE-C942-489C-B06E-8E09EF651E88}" srcId="{13760B0C-2B74-4A08-AA0E-60250766D946}" destId="{8E3EE38F-1FE4-404F-868D-28859A879E10}" srcOrd="1" destOrd="0" parTransId="{E851CF20-EA1F-4B15-A2F2-AB24B1573227}" sibTransId="{893DE01D-DCDD-47E9-9429-3ACC71E92475}"/>
    <dgm:cxn modelId="{5BD502C2-6925-4843-8C2E-E94911A6A0A8}" srcId="{13760B0C-2B74-4A08-AA0E-60250766D946}" destId="{4DE7C779-57A7-400F-B4F0-014EBE3A2A1E}" srcOrd="2" destOrd="0" parTransId="{4A61C1F3-826F-484C-8FCB-A58C37B55E3A}" sibTransId="{5C8A9115-824C-4DBA-8666-43B6CEE8867E}"/>
    <dgm:cxn modelId="{CBF170C9-2FB2-40D7-BFEC-2C779F52DABE}" type="presOf" srcId="{5EBAFAB7-B059-4C66-A96A-C7F3E83B0C25}" destId="{DB1B01D1-39E1-416C-89CD-5489D862A13E}" srcOrd="0" destOrd="1" presId="urn:microsoft.com/office/officeart/2005/8/layout/hList7"/>
    <dgm:cxn modelId="{7C7106D2-88A3-40AE-81A3-D653BD471FCD}" type="presOf" srcId="{2269C61B-B388-4EDF-9C98-AA301969E35D}" destId="{D8115BEB-86A5-412A-A573-9B34908E11E3}" srcOrd="1" destOrd="2" presId="urn:microsoft.com/office/officeart/2005/8/layout/hList7"/>
    <dgm:cxn modelId="{559429D5-32B3-4FEE-BDF0-7DC8AB45CE2A}" type="presOf" srcId="{17AB7339-22BA-4171-98B5-669256C098EB}" destId="{0A47F83A-E9E8-4B02-8DFB-3213E03F21BA}" srcOrd="1" destOrd="2" presId="urn:microsoft.com/office/officeart/2005/8/layout/hList7"/>
    <dgm:cxn modelId="{990B56D5-B086-4D7E-805E-2A3DD0FA6BFF}" type="presOf" srcId="{F53C8F3D-FD1B-49EE-BD6A-2827362463E3}" destId="{DB1B01D1-39E1-416C-89CD-5489D862A13E}" srcOrd="0" destOrd="0" presId="urn:microsoft.com/office/officeart/2005/8/layout/hList7"/>
    <dgm:cxn modelId="{8ED609DA-794C-414F-8664-8278F03E31C3}" srcId="{8E3EE38F-1FE4-404F-868D-28859A879E10}" destId="{42BC2F26-9447-4F05-B529-96410A89B419}" srcOrd="0" destOrd="0" parTransId="{A03495B6-C121-473F-96A0-75B60D43A425}" sibTransId="{D74BBED6-4E02-4F09-A35C-DD275CD18070}"/>
    <dgm:cxn modelId="{7B6B65DA-F573-47E0-B080-2802DE5EEE1E}" type="presOf" srcId="{968C51CA-CC16-4B46-AFD7-AF4DD5345717}" destId="{594B1405-6AEB-4C93-B518-1F9E061CEEFF}" srcOrd="1" destOrd="0" presId="urn:microsoft.com/office/officeart/2005/8/layout/hList7"/>
    <dgm:cxn modelId="{DB786CDA-D530-4CE1-8EFD-F9E1BD55AF49}" srcId="{13760B0C-2B74-4A08-AA0E-60250766D946}" destId="{16E8C5AC-B577-47F4-B1D1-EAE75B223AA1}" srcOrd="0" destOrd="0" parTransId="{84665BD9-F483-4A96-AE5D-B4CDE2B84FA8}" sibTransId="{2CCF8A5A-1F36-4468-8BB6-145A53849DD3}"/>
    <dgm:cxn modelId="{3080B1DD-31C0-4E45-8357-D1A542A3D624}" type="presOf" srcId="{2EDB8FFA-5201-4DE2-BF9E-E982D8AD4175}" destId="{594B1405-6AEB-4C93-B518-1F9E061CEEFF}" srcOrd="1" destOrd="2" presId="urn:microsoft.com/office/officeart/2005/8/layout/hList7"/>
    <dgm:cxn modelId="{E4A10FDF-28FF-4C79-AF50-848092FC3DA5}" type="presOf" srcId="{2CCF8A5A-1F36-4468-8BB6-145A53849DD3}" destId="{10F0D10F-A2CD-4B7E-8872-3C22CED21639}" srcOrd="0" destOrd="0" presId="urn:microsoft.com/office/officeart/2005/8/layout/hList7"/>
    <dgm:cxn modelId="{621418F4-1F7A-43AE-B8DF-30832555B87E}" srcId="{4DE7C779-57A7-400F-B4F0-014EBE3A2A1E}" destId="{87F2CFBA-9851-42BD-85A4-7C6F0F12D118}" srcOrd="0" destOrd="0" parTransId="{61D1D446-F009-426A-B938-C629A7E30109}" sibTransId="{849FCB95-C724-44E1-AA04-4E8776D971F9}"/>
    <dgm:cxn modelId="{F27C15FA-ACE5-4139-A473-00B896DD6661}" srcId="{13760B0C-2B74-4A08-AA0E-60250766D946}" destId="{968C51CA-CC16-4B46-AFD7-AF4DD5345717}" srcOrd="3" destOrd="0" parTransId="{33AAF0F2-7060-4D2F-999B-A06E64F31D72}" sibTransId="{F1407A90-F0BE-42D4-9177-7240D459F093}"/>
    <dgm:cxn modelId="{38FDEBFE-6D4C-4F0B-8987-B4406B34B513}" type="presOf" srcId="{98E755AE-246B-4C80-B500-B9EFEA1635C1}" destId="{2C1B7054-BF74-4ECA-B207-8EB82C035CCF}" srcOrd="0" destOrd="1" presId="urn:microsoft.com/office/officeart/2005/8/layout/hList7"/>
    <dgm:cxn modelId="{695E36F0-1BCA-4D07-B963-3222D97CD571}" type="presParOf" srcId="{5C2C21D3-20AA-44CF-9BDF-D53257CF6090}" destId="{F007C6F1-4A23-41BA-9CA9-EABC3B661F59}" srcOrd="0" destOrd="0" presId="urn:microsoft.com/office/officeart/2005/8/layout/hList7"/>
    <dgm:cxn modelId="{6B82E4D1-929A-4EBA-A7AC-F95CA07B6F44}" type="presParOf" srcId="{5C2C21D3-20AA-44CF-9BDF-D53257CF6090}" destId="{F77AF872-579E-4753-801E-D6B6FA167646}" srcOrd="1" destOrd="0" presId="urn:microsoft.com/office/officeart/2005/8/layout/hList7"/>
    <dgm:cxn modelId="{6E36EB6D-94E2-4904-B1B4-E87E999CF233}" type="presParOf" srcId="{F77AF872-579E-4753-801E-D6B6FA167646}" destId="{1D766C52-8CBF-4017-91BB-594BB50F9146}" srcOrd="0" destOrd="0" presId="urn:microsoft.com/office/officeart/2005/8/layout/hList7"/>
    <dgm:cxn modelId="{152230E6-AA3C-4A5E-98FD-78B1F0EFEA83}" type="presParOf" srcId="{1D766C52-8CBF-4017-91BB-594BB50F9146}" destId="{3016DC3A-C295-4B91-BD57-1B2B1FF4B20F}" srcOrd="0" destOrd="0" presId="urn:microsoft.com/office/officeart/2005/8/layout/hList7"/>
    <dgm:cxn modelId="{72270880-6A54-41FE-A637-4D70D905C01A}" type="presParOf" srcId="{1D766C52-8CBF-4017-91BB-594BB50F9146}" destId="{ACC854BC-F76C-4869-BF15-231936CCA9EF}" srcOrd="1" destOrd="0" presId="urn:microsoft.com/office/officeart/2005/8/layout/hList7"/>
    <dgm:cxn modelId="{AC5F3EFA-E3E2-4079-9E78-C1B58A5A2272}" type="presParOf" srcId="{1D766C52-8CBF-4017-91BB-594BB50F9146}" destId="{0ECF210B-47D9-4B55-9CB5-A5DD149D3F8F}" srcOrd="2" destOrd="0" presId="urn:microsoft.com/office/officeart/2005/8/layout/hList7"/>
    <dgm:cxn modelId="{5C38134B-3E15-4A69-BB96-F795A2E5FB2D}" type="presParOf" srcId="{1D766C52-8CBF-4017-91BB-594BB50F9146}" destId="{DFB11F2A-5ABB-42EB-AD8F-D717595D8071}" srcOrd="3" destOrd="0" presId="urn:microsoft.com/office/officeart/2005/8/layout/hList7"/>
    <dgm:cxn modelId="{AA06B719-8D8D-4495-B612-598FEB75A2C7}" type="presParOf" srcId="{F77AF872-579E-4753-801E-D6B6FA167646}" destId="{10F0D10F-A2CD-4B7E-8872-3C22CED21639}" srcOrd="1" destOrd="0" presId="urn:microsoft.com/office/officeart/2005/8/layout/hList7"/>
    <dgm:cxn modelId="{07F6AC73-0131-46E8-8868-0F7B78FE90F5}" type="presParOf" srcId="{F77AF872-579E-4753-801E-D6B6FA167646}" destId="{0E36133C-5919-40F6-AC55-6B259376521D}" srcOrd="2" destOrd="0" presId="urn:microsoft.com/office/officeart/2005/8/layout/hList7"/>
    <dgm:cxn modelId="{36BFC07C-D512-41A4-ABF5-B438F2B95D02}" type="presParOf" srcId="{0E36133C-5919-40F6-AC55-6B259376521D}" destId="{158AB78C-6051-4F49-8A29-DDDAE623645C}" srcOrd="0" destOrd="0" presId="urn:microsoft.com/office/officeart/2005/8/layout/hList7"/>
    <dgm:cxn modelId="{B25F61CF-6DB2-42D4-B1DE-E91775995FD2}" type="presParOf" srcId="{0E36133C-5919-40F6-AC55-6B259376521D}" destId="{D8115BEB-86A5-412A-A573-9B34908E11E3}" srcOrd="1" destOrd="0" presId="urn:microsoft.com/office/officeart/2005/8/layout/hList7"/>
    <dgm:cxn modelId="{A21695F2-5C9E-4AAF-8879-75EB9A4AC066}" type="presParOf" srcId="{0E36133C-5919-40F6-AC55-6B259376521D}" destId="{CD3BD37A-8191-4ED7-963C-15451BCDAAC8}" srcOrd="2" destOrd="0" presId="urn:microsoft.com/office/officeart/2005/8/layout/hList7"/>
    <dgm:cxn modelId="{2286BD19-54CA-4016-98A5-C20E95363B13}" type="presParOf" srcId="{0E36133C-5919-40F6-AC55-6B259376521D}" destId="{98A14185-2D04-4A6D-8BCC-18D392CDB6E0}" srcOrd="3" destOrd="0" presId="urn:microsoft.com/office/officeart/2005/8/layout/hList7"/>
    <dgm:cxn modelId="{95786AAD-8211-40C6-BD7F-55695C18E5FC}" type="presParOf" srcId="{F77AF872-579E-4753-801E-D6B6FA167646}" destId="{FDD6E7BE-2A8F-4A9A-B96A-0A41097AAE87}" srcOrd="3" destOrd="0" presId="urn:microsoft.com/office/officeart/2005/8/layout/hList7"/>
    <dgm:cxn modelId="{2D9434E3-F758-4BFB-9D2A-1A58DDD8A735}" type="presParOf" srcId="{F77AF872-579E-4753-801E-D6B6FA167646}" destId="{CB808BEE-88C8-42E5-8BFD-722A36F5BA2F}" srcOrd="4" destOrd="0" presId="urn:microsoft.com/office/officeart/2005/8/layout/hList7"/>
    <dgm:cxn modelId="{3BCD215E-B8C0-4218-ADEB-778277E1D032}" type="presParOf" srcId="{CB808BEE-88C8-42E5-8BFD-722A36F5BA2F}" destId="{F440C173-1492-4013-8831-28187E363B79}" srcOrd="0" destOrd="0" presId="urn:microsoft.com/office/officeart/2005/8/layout/hList7"/>
    <dgm:cxn modelId="{89B5BAC8-484A-4DE4-9DAA-5A7950D0D26C}" type="presParOf" srcId="{CB808BEE-88C8-42E5-8BFD-722A36F5BA2F}" destId="{0E5F4A03-E089-4B3C-8BAB-52049490F52C}" srcOrd="1" destOrd="0" presId="urn:microsoft.com/office/officeart/2005/8/layout/hList7"/>
    <dgm:cxn modelId="{8DC91F28-9651-498F-8611-4FE9FA445781}" type="presParOf" srcId="{CB808BEE-88C8-42E5-8BFD-722A36F5BA2F}" destId="{FC3BBC05-C817-4BDD-BBF0-2EC5959DCF41}" srcOrd="2" destOrd="0" presId="urn:microsoft.com/office/officeart/2005/8/layout/hList7"/>
    <dgm:cxn modelId="{093053CD-8128-4E0B-85A6-BD2EE6D94B8D}" type="presParOf" srcId="{CB808BEE-88C8-42E5-8BFD-722A36F5BA2F}" destId="{50588964-1AFC-4466-B1DA-45500CE88D87}" srcOrd="3" destOrd="0" presId="urn:microsoft.com/office/officeart/2005/8/layout/hList7"/>
    <dgm:cxn modelId="{E4142A31-30B8-4C9D-B904-33D16822F3DE}" type="presParOf" srcId="{F77AF872-579E-4753-801E-D6B6FA167646}" destId="{3FF19C9E-B06D-4C4B-BAF8-FF3767DCD572}" srcOrd="5" destOrd="0" presId="urn:microsoft.com/office/officeart/2005/8/layout/hList7"/>
    <dgm:cxn modelId="{336C323C-6C68-4797-AA40-0CF6C0F4499B}" type="presParOf" srcId="{F77AF872-579E-4753-801E-D6B6FA167646}" destId="{5204ABD9-1A87-4EED-A403-20785ACEFD18}" srcOrd="6" destOrd="0" presId="urn:microsoft.com/office/officeart/2005/8/layout/hList7"/>
    <dgm:cxn modelId="{77AFDFDD-AB3C-4E36-BBEB-5E5619756980}" type="presParOf" srcId="{5204ABD9-1A87-4EED-A403-20785ACEFD18}" destId="{2C1B7054-BF74-4ECA-B207-8EB82C035CCF}" srcOrd="0" destOrd="0" presId="urn:microsoft.com/office/officeart/2005/8/layout/hList7"/>
    <dgm:cxn modelId="{B1DF8D98-2A9F-4752-BC85-EE78E1F041EF}" type="presParOf" srcId="{5204ABD9-1A87-4EED-A403-20785ACEFD18}" destId="{594B1405-6AEB-4C93-B518-1F9E061CEEFF}" srcOrd="1" destOrd="0" presId="urn:microsoft.com/office/officeart/2005/8/layout/hList7"/>
    <dgm:cxn modelId="{9F5C0F25-7827-4F39-9844-7766D9A01331}" type="presParOf" srcId="{5204ABD9-1A87-4EED-A403-20785ACEFD18}" destId="{A9551380-8392-43AE-930D-FA694AD6AFC6}" srcOrd="2" destOrd="0" presId="urn:microsoft.com/office/officeart/2005/8/layout/hList7"/>
    <dgm:cxn modelId="{9BE898C5-4C3A-4A6E-8A05-EAC7105EF78B}" type="presParOf" srcId="{5204ABD9-1A87-4EED-A403-20785ACEFD18}" destId="{026D53B2-55C2-423C-A80A-0AF0E1B962F7}" srcOrd="3" destOrd="0" presId="urn:microsoft.com/office/officeart/2005/8/layout/hList7"/>
    <dgm:cxn modelId="{679DB2F5-12DB-4B08-9060-36D98E9FBBBB}" type="presParOf" srcId="{F77AF872-579E-4753-801E-D6B6FA167646}" destId="{6716287A-B74A-42BA-8E07-DD46F9EE4265}" srcOrd="7" destOrd="0" presId="urn:microsoft.com/office/officeart/2005/8/layout/hList7"/>
    <dgm:cxn modelId="{059BE4E0-C2C1-4899-9519-15F1BA039268}" type="presParOf" srcId="{F77AF872-579E-4753-801E-D6B6FA167646}" destId="{A69F2229-0E45-4677-851D-E3F733B416B3}" srcOrd="8" destOrd="0" presId="urn:microsoft.com/office/officeart/2005/8/layout/hList7"/>
    <dgm:cxn modelId="{27B2F4E6-309D-4964-95CA-90C885F2DC0C}" type="presParOf" srcId="{A69F2229-0E45-4677-851D-E3F733B416B3}" destId="{DB1B01D1-39E1-416C-89CD-5489D862A13E}" srcOrd="0" destOrd="0" presId="urn:microsoft.com/office/officeart/2005/8/layout/hList7"/>
    <dgm:cxn modelId="{2F6D7637-CF22-4C21-8C38-F9C904AA7418}" type="presParOf" srcId="{A69F2229-0E45-4677-851D-E3F733B416B3}" destId="{0A47F83A-E9E8-4B02-8DFB-3213E03F21BA}" srcOrd="1" destOrd="0" presId="urn:microsoft.com/office/officeart/2005/8/layout/hList7"/>
    <dgm:cxn modelId="{FDE52D0E-FEBC-43FC-BCE5-42819E772F1E}" type="presParOf" srcId="{A69F2229-0E45-4677-851D-E3F733B416B3}" destId="{287D88BA-31E6-4EB6-81C0-5CFCA92F210C}" srcOrd="2" destOrd="0" presId="urn:microsoft.com/office/officeart/2005/8/layout/hList7"/>
    <dgm:cxn modelId="{544D0BEE-BD8C-4045-A8F4-3EB24A207B97}" type="presParOf" srcId="{A69F2229-0E45-4677-851D-E3F733B416B3}" destId="{7E43EB50-E675-4813-A6CF-CF2D316D761F}"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4AE977-EA6D-48F4-8BDE-061CA4DF90A5}" type="doc">
      <dgm:prSet loTypeId="urn:microsoft.com/office/officeart/2005/8/layout/hProcess9" loCatId="process" qsTypeId="urn:microsoft.com/office/officeart/2005/8/quickstyle/simple2" qsCatId="simple" csTypeId="urn:microsoft.com/office/officeart/2005/8/colors/accent1_2" csCatId="accent1" phldr="1"/>
      <dgm:spPr/>
    </dgm:pt>
    <dgm:pt modelId="{63CEA316-01EC-464E-B340-9088DB15183C}">
      <dgm:prSet phldrT="[Text]"/>
      <dgm:spPr/>
      <dgm:t>
        <a:bodyPr/>
        <a:lstStyle/>
        <a:p>
          <a:r>
            <a:rPr lang="en-US" i="1" dirty="0"/>
            <a:t>Enter the company name in the search bar at the top of the page.</a:t>
          </a:r>
          <a:endParaRPr lang="en-IN" dirty="0"/>
        </a:p>
      </dgm:t>
    </dgm:pt>
    <dgm:pt modelId="{AA84F3DE-D23F-49F1-9FC2-A445BC36D6AB}" type="parTrans" cxnId="{B49F6591-DEE4-4D62-A976-946DD28000A2}">
      <dgm:prSet/>
      <dgm:spPr/>
      <dgm:t>
        <a:bodyPr/>
        <a:lstStyle/>
        <a:p>
          <a:endParaRPr lang="en-IN"/>
        </a:p>
      </dgm:t>
    </dgm:pt>
    <dgm:pt modelId="{5E49F97F-42BD-4CDB-9566-F6B6BD297E35}" type="sibTrans" cxnId="{B49F6591-DEE4-4D62-A976-946DD28000A2}">
      <dgm:prSet/>
      <dgm:spPr/>
      <dgm:t>
        <a:bodyPr/>
        <a:lstStyle/>
        <a:p>
          <a:endParaRPr lang="en-IN"/>
        </a:p>
      </dgm:t>
    </dgm:pt>
    <dgm:pt modelId="{A9A356B8-A189-46B1-B5C4-F3166A896309}">
      <dgm:prSet phldrT="[Text]"/>
      <dgm:spPr/>
      <dgm:t>
        <a:bodyPr/>
        <a:lstStyle/>
        <a:p>
          <a:r>
            <a:rPr lang="en-US" i="1" dirty="0"/>
            <a:t>The system will fetch news articles for the company and categorize them into four risk types: Operational, Legal, Loan, and Other.</a:t>
          </a:r>
          <a:endParaRPr lang="en-IN" dirty="0"/>
        </a:p>
      </dgm:t>
    </dgm:pt>
    <dgm:pt modelId="{2CEB0DBE-0023-4D71-8E1E-E8FFE26FC55B}" type="parTrans" cxnId="{07CC0944-7247-45DE-9CB0-35F43208595A}">
      <dgm:prSet/>
      <dgm:spPr/>
      <dgm:t>
        <a:bodyPr/>
        <a:lstStyle/>
        <a:p>
          <a:endParaRPr lang="en-IN"/>
        </a:p>
      </dgm:t>
    </dgm:pt>
    <dgm:pt modelId="{5CF3396E-D765-4D9B-97F4-47908B84D544}" type="sibTrans" cxnId="{07CC0944-7247-45DE-9CB0-35F43208595A}">
      <dgm:prSet/>
      <dgm:spPr/>
      <dgm:t>
        <a:bodyPr/>
        <a:lstStyle/>
        <a:p>
          <a:endParaRPr lang="en-IN"/>
        </a:p>
      </dgm:t>
    </dgm:pt>
    <dgm:pt modelId="{39193529-998B-491A-AEA8-F313D1C99B12}">
      <dgm:prSet phldrT="[Text]"/>
      <dgm:spPr/>
      <dgm:t>
        <a:bodyPr/>
        <a:lstStyle/>
        <a:p>
          <a:r>
            <a:rPr lang="en-US" i="1" dirty="0"/>
            <a:t>Click on each risk type to view a detailed summary, along with the risk score and analysis for that category.</a:t>
          </a:r>
          <a:endParaRPr lang="en-IN" dirty="0"/>
        </a:p>
      </dgm:t>
    </dgm:pt>
    <dgm:pt modelId="{C68C96F7-4F80-40D8-BA60-1DA36C7DD565}" type="parTrans" cxnId="{94D7A159-04A5-46E1-AB19-32B49B560471}">
      <dgm:prSet/>
      <dgm:spPr/>
      <dgm:t>
        <a:bodyPr/>
        <a:lstStyle/>
        <a:p>
          <a:endParaRPr lang="en-IN"/>
        </a:p>
      </dgm:t>
    </dgm:pt>
    <dgm:pt modelId="{AE912D30-D910-456A-8FAA-BD3AD05DCD0E}" type="sibTrans" cxnId="{94D7A159-04A5-46E1-AB19-32B49B560471}">
      <dgm:prSet/>
      <dgm:spPr/>
      <dgm:t>
        <a:bodyPr/>
        <a:lstStyle/>
        <a:p>
          <a:endParaRPr lang="en-IN"/>
        </a:p>
      </dgm:t>
    </dgm:pt>
    <dgm:pt modelId="{724990F5-44A4-481D-B3B3-1E1EE6523F8B}">
      <dgm:prSet phldrT="[Text]"/>
      <dgm:spPr/>
      <dgm:t>
        <a:bodyPr/>
        <a:lstStyle/>
        <a:p>
          <a:r>
            <a:rPr lang="en-US" i="1" dirty="0"/>
            <a:t>Explore the stock performance data displayed alongside the risk analysis for a complete view of the company’s vulnerabilities.</a:t>
          </a:r>
          <a:endParaRPr lang="en-IN" dirty="0"/>
        </a:p>
      </dgm:t>
    </dgm:pt>
    <dgm:pt modelId="{04A549C3-71A0-4A92-BE89-E801B733817F}" type="parTrans" cxnId="{BF51AF3B-CAB0-4815-9C54-03BAB4D5B3D3}">
      <dgm:prSet/>
      <dgm:spPr/>
      <dgm:t>
        <a:bodyPr/>
        <a:lstStyle/>
        <a:p>
          <a:endParaRPr lang="en-IN"/>
        </a:p>
      </dgm:t>
    </dgm:pt>
    <dgm:pt modelId="{2E4964D6-7E9B-4F52-82F3-AB8256A5BE16}" type="sibTrans" cxnId="{BF51AF3B-CAB0-4815-9C54-03BAB4D5B3D3}">
      <dgm:prSet/>
      <dgm:spPr/>
      <dgm:t>
        <a:bodyPr/>
        <a:lstStyle/>
        <a:p>
          <a:endParaRPr lang="en-IN"/>
        </a:p>
      </dgm:t>
    </dgm:pt>
    <dgm:pt modelId="{607F4957-BF83-4D5A-8E85-AA18CC248DC7}" type="pres">
      <dgm:prSet presAssocID="{034AE977-EA6D-48F4-8BDE-061CA4DF90A5}" presName="CompostProcess" presStyleCnt="0">
        <dgm:presLayoutVars>
          <dgm:dir/>
          <dgm:resizeHandles val="exact"/>
        </dgm:presLayoutVars>
      </dgm:prSet>
      <dgm:spPr/>
    </dgm:pt>
    <dgm:pt modelId="{CF5A0743-4C2C-4637-AD01-4102F617BD19}" type="pres">
      <dgm:prSet presAssocID="{034AE977-EA6D-48F4-8BDE-061CA4DF90A5}" presName="arrow" presStyleLbl="bgShp" presStyleIdx="0" presStyleCnt="1"/>
      <dgm:spPr/>
    </dgm:pt>
    <dgm:pt modelId="{F45EB3FB-3D12-4812-8AF6-0012EA1543CD}" type="pres">
      <dgm:prSet presAssocID="{034AE977-EA6D-48F4-8BDE-061CA4DF90A5}" presName="linearProcess" presStyleCnt="0"/>
      <dgm:spPr/>
    </dgm:pt>
    <dgm:pt modelId="{B87F7862-CC72-4FD9-896A-6666FB5DBB10}" type="pres">
      <dgm:prSet presAssocID="{63CEA316-01EC-464E-B340-9088DB15183C}" presName="textNode" presStyleLbl="node1" presStyleIdx="0" presStyleCnt="4">
        <dgm:presLayoutVars>
          <dgm:bulletEnabled val="1"/>
        </dgm:presLayoutVars>
      </dgm:prSet>
      <dgm:spPr/>
    </dgm:pt>
    <dgm:pt modelId="{F4B3172D-EC71-42B7-ABFC-4A67B38C9DCE}" type="pres">
      <dgm:prSet presAssocID="{5E49F97F-42BD-4CDB-9566-F6B6BD297E35}" presName="sibTrans" presStyleCnt="0"/>
      <dgm:spPr/>
    </dgm:pt>
    <dgm:pt modelId="{8396774F-6D8A-4C69-825A-24C7702C1BFC}" type="pres">
      <dgm:prSet presAssocID="{A9A356B8-A189-46B1-B5C4-F3166A896309}" presName="textNode" presStyleLbl="node1" presStyleIdx="1" presStyleCnt="4">
        <dgm:presLayoutVars>
          <dgm:bulletEnabled val="1"/>
        </dgm:presLayoutVars>
      </dgm:prSet>
      <dgm:spPr/>
    </dgm:pt>
    <dgm:pt modelId="{A6EAEE1D-5F4D-4CB9-AB7A-7B44B4A03DF1}" type="pres">
      <dgm:prSet presAssocID="{5CF3396E-D765-4D9B-97F4-47908B84D544}" presName="sibTrans" presStyleCnt="0"/>
      <dgm:spPr/>
    </dgm:pt>
    <dgm:pt modelId="{430A3993-1B2C-4231-900B-E09B4739E5B9}" type="pres">
      <dgm:prSet presAssocID="{39193529-998B-491A-AEA8-F313D1C99B12}" presName="textNode" presStyleLbl="node1" presStyleIdx="2" presStyleCnt="4">
        <dgm:presLayoutVars>
          <dgm:bulletEnabled val="1"/>
        </dgm:presLayoutVars>
      </dgm:prSet>
      <dgm:spPr/>
    </dgm:pt>
    <dgm:pt modelId="{F7F2BA13-B554-4174-8208-6FE4DDCB3BAA}" type="pres">
      <dgm:prSet presAssocID="{AE912D30-D910-456A-8FAA-BD3AD05DCD0E}" presName="sibTrans" presStyleCnt="0"/>
      <dgm:spPr/>
    </dgm:pt>
    <dgm:pt modelId="{41EB8D45-B2B5-40EE-8F45-96A2D90E7D26}" type="pres">
      <dgm:prSet presAssocID="{724990F5-44A4-481D-B3B3-1E1EE6523F8B}" presName="textNode" presStyleLbl="node1" presStyleIdx="3" presStyleCnt="4">
        <dgm:presLayoutVars>
          <dgm:bulletEnabled val="1"/>
        </dgm:presLayoutVars>
      </dgm:prSet>
      <dgm:spPr/>
    </dgm:pt>
  </dgm:ptLst>
  <dgm:cxnLst>
    <dgm:cxn modelId="{318B9138-1168-43A9-84D5-2349356DBE85}" type="presOf" srcId="{034AE977-EA6D-48F4-8BDE-061CA4DF90A5}" destId="{607F4957-BF83-4D5A-8E85-AA18CC248DC7}" srcOrd="0" destOrd="0" presId="urn:microsoft.com/office/officeart/2005/8/layout/hProcess9"/>
    <dgm:cxn modelId="{BF51AF3B-CAB0-4815-9C54-03BAB4D5B3D3}" srcId="{034AE977-EA6D-48F4-8BDE-061CA4DF90A5}" destId="{724990F5-44A4-481D-B3B3-1E1EE6523F8B}" srcOrd="3" destOrd="0" parTransId="{04A549C3-71A0-4A92-BE89-E801B733817F}" sibTransId="{2E4964D6-7E9B-4F52-82F3-AB8256A5BE16}"/>
    <dgm:cxn modelId="{E6B8C53D-9352-479A-AADB-5181CC27D672}" type="presOf" srcId="{724990F5-44A4-481D-B3B3-1E1EE6523F8B}" destId="{41EB8D45-B2B5-40EE-8F45-96A2D90E7D26}" srcOrd="0" destOrd="0" presId="urn:microsoft.com/office/officeart/2005/8/layout/hProcess9"/>
    <dgm:cxn modelId="{07CC0944-7247-45DE-9CB0-35F43208595A}" srcId="{034AE977-EA6D-48F4-8BDE-061CA4DF90A5}" destId="{A9A356B8-A189-46B1-B5C4-F3166A896309}" srcOrd="1" destOrd="0" parTransId="{2CEB0DBE-0023-4D71-8E1E-E8FFE26FC55B}" sibTransId="{5CF3396E-D765-4D9B-97F4-47908B84D544}"/>
    <dgm:cxn modelId="{E9D11F75-2A08-4A87-936F-E025701AEAC4}" type="presOf" srcId="{63CEA316-01EC-464E-B340-9088DB15183C}" destId="{B87F7862-CC72-4FD9-896A-6666FB5DBB10}" srcOrd="0" destOrd="0" presId="urn:microsoft.com/office/officeart/2005/8/layout/hProcess9"/>
    <dgm:cxn modelId="{94D7A159-04A5-46E1-AB19-32B49B560471}" srcId="{034AE977-EA6D-48F4-8BDE-061CA4DF90A5}" destId="{39193529-998B-491A-AEA8-F313D1C99B12}" srcOrd="2" destOrd="0" parTransId="{C68C96F7-4F80-40D8-BA60-1DA36C7DD565}" sibTransId="{AE912D30-D910-456A-8FAA-BD3AD05DCD0E}"/>
    <dgm:cxn modelId="{B49F6591-DEE4-4D62-A976-946DD28000A2}" srcId="{034AE977-EA6D-48F4-8BDE-061CA4DF90A5}" destId="{63CEA316-01EC-464E-B340-9088DB15183C}" srcOrd="0" destOrd="0" parTransId="{AA84F3DE-D23F-49F1-9FC2-A445BC36D6AB}" sibTransId="{5E49F97F-42BD-4CDB-9566-F6B6BD297E35}"/>
    <dgm:cxn modelId="{53E632A8-A44A-4BD5-96A5-F17EA2EF5BEA}" type="presOf" srcId="{A9A356B8-A189-46B1-B5C4-F3166A896309}" destId="{8396774F-6D8A-4C69-825A-24C7702C1BFC}" srcOrd="0" destOrd="0" presId="urn:microsoft.com/office/officeart/2005/8/layout/hProcess9"/>
    <dgm:cxn modelId="{9C5AF1D5-879A-40C5-A85E-18F297322C14}" type="presOf" srcId="{39193529-998B-491A-AEA8-F313D1C99B12}" destId="{430A3993-1B2C-4231-900B-E09B4739E5B9}" srcOrd="0" destOrd="0" presId="urn:microsoft.com/office/officeart/2005/8/layout/hProcess9"/>
    <dgm:cxn modelId="{8535EB75-EFAB-4D32-A025-426E19080E1F}" type="presParOf" srcId="{607F4957-BF83-4D5A-8E85-AA18CC248DC7}" destId="{CF5A0743-4C2C-4637-AD01-4102F617BD19}" srcOrd="0" destOrd="0" presId="urn:microsoft.com/office/officeart/2005/8/layout/hProcess9"/>
    <dgm:cxn modelId="{A964103E-B336-4A36-AEAC-560B588E6EDA}" type="presParOf" srcId="{607F4957-BF83-4D5A-8E85-AA18CC248DC7}" destId="{F45EB3FB-3D12-4812-8AF6-0012EA1543CD}" srcOrd="1" destOrd="0" presId="urn:microsoft.com/office/officeart/2005/8/layout/hProcess9"/>
    <dgm:cxn modelId="{20429040-1F2A-426B-BEE1-5A1E6D4169EF}" type="presParOf" srcId="{F45EB3FB-3D12-4812-8AF6-0012EA1543CD}" destId="{B87F7862-CC72-4FD9-896A-6666FB5DBB10}" srcOrd="0" destOrd="0" presId="urn:microsoft.com/office/officeart/2005/8/layout/hProcess9"/>
    <dgm:cxn modelId="{452D2277-C9D1-4F6B-BD2C-C2DEE84F083A}" type="presParOf" srcId="{F45EB3FB-3D12-4812-8AF6-0012EA1543CD}" destId="{F4B3172D-EC71-42B7-ABFC-4A67B38C9DCE}" srcOrd="1" destOrd="0" presId="urn:microsoft.com/office/officeart/2005/8/layout/hProcess9"/>
    <dgm:cxn modelId="{6FC25D1E-B0FD-4046-90B7-BFA734830180}" type="presParOf" srcId="{F45EB3FB-3D12-4812-8AF6-0012EA1543CD}" destId="{8396774F-6D8A-4C69-825A-24C7702C1BFC}" srcOrd="2" destOrd="0" presId="urn:microsoft.com/office/officeart/2005/8/layout/hProcess9"/>
    <dgm:cxn modelId="{25D235F8-37A1-4E3A-9DA6-F65543AAE212}" type="presParOf" srcId="{F45EB3FB-3D12-4812-8AF6-0012EA1543CD}" destId="{A6EAEE1D-5F4D-4CB9-AB7A-7B44B4A03DF1}" srcOrd="3" destOrd="0" presId="urn:microsoft.com/office/officeart/2005/8/layout/hProcess9"/>
    <dgm:cxn modelId="{D875A9DB-E56F-4721-AE79-DC0459AB0345}" type="presParOf" srcId="{F45EB3FB-3D12-4812-8AF6-0012EA1543CD}" destId="{430A3993-1B2C-4231-900B-E09B4739E5B9}" srcOrd="4" destOrd="0" presId="urn:microsoft.com/office/officeart/2005/8/layout/hProcess9"/>
    <dgm:cxn modelId="{5EF5D22D-8043-4637-81AC-FC9C0D3B5738}" type="presParOf" srcId="{F45EB3FB-3D12-4812-8AF6-0012EA1543CD}" destId="{F7F2BA13-B554-4174-8208-6FE4DDCB3BAA}" srcOrd="5" destOrd="0" presId="urn:microsoft.com/office/officeart/2005/8/layout/hProcess9"/>
    <dgm:cxn modelId="{85AC0DB0-2332-4C2E-BFB5-A7E60712DBF5}" type="presParOf" srcId="{F45EB3FB-3D12-4812-8AF6-0012EA1543CD}" destId="{41EB8D45-B2B5-40EE-8F45-96A2D90E7D26}"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9C0BB-DEEA-49A2-8FB6-24C9799F84E2}">
      <dsp:nvSpPr>
        <dsp:cNvPr id="0" name=""/>
        <dsp:cNvSpPr/>
      </dsp:nvSpPr>
      <dsp:spPr>
        <a:xfrm>
          <a:off x="4568"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Types</a:t>
          </a:r>
          <a:endParaRPr lang="en-IN" sz="1800" kern="1200" dirty="0"/>
        </a:p>
      </dsp:txBody>
      <dsp:txXfrm>
        <a:off x="4568" y="0"/>
        <a:ext cx="1603269" cy="788107"/>
      </dsp:txXfrm>
    </dsp:sp>
    <dsp:sp modelId="{B3B6E151-A0F8-4638-B6F2-7D5294BEAB9A}">
      <dsp:nvSpPr>
        <dsp:cNvPr id="0" name=""/>
        <dsp:cNvSpPr/>
      </dsp:nvSpPr>
      <dsp:spPr>
        <a:xfrm>
          <a:off x="164895"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Investors</a:t>
          </a:r>
          <a:endParaRPr lang="en-IN" sz="1000" kern="1200" dirty="0"/>
        </a:p>
      </dsp:txBody>
      <dsp:txXfrm>
        <a:off x="180011" y="803447"/>
        <a:ext cx="1252383" cy="485873"/>
      </dsp:txXfrm>
    </dsp:sp>
    <dsp:sp modelId="{01087A5B-757C-4706-889B-BA5A6BB1F52E}">
      <dsp:nvSpPr>
        <dsp:cNvPr id="0" name=""/>
        <dsp:cNvSpPr/>
      </dsp:nvSpPr>
      <dsp:spPr>
        <a:xfrm>
          <a:off x="164895"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Regulators</a:t>
          </a:r>
          <a:endParaRPr lang="en-IN" sz="1000" kern="1200" dirty="0"/>
        </a:p>
      </dsp:txBody>
      <dsp:txXfrm>
        <a:off x="180011" y="1398953"/>
        <a:ext cx="1252383" cy="485873"/>
      </dsp:txXfrm>
    </dsp:sp>
    <dsp:sp modelId="{3237C16E-C6A1-4512-B2BC-CBBBA3438B78}">
      <dsp:nvSpPr>
        <dsp:cNvPr id="0" name=""/>
        <dsp:cNvSpPr/>
      </dsp:nvSpPr>
      <dsp:spPr>
        <a:xfrm>
          <a:off x="164895"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Managers</a:t>
          </a:r>
          <a:endParaRPr lang="en-IN" sz="1000" kern="1200" dirty="0"/>
        </a:p>
      </dsp:txBody>
      <dsp:txXfrm>
        <a:off x="180011" y="1994459"/>
        <a:ext cx="1252383" cy="485873"/>
      </dsp:txXfrm>
    </dsp:sp>
    <dsp:sp modelId="{62F0BC0D-F204-44B0-A88B-959E35C0D872}">
      <dsp:nvSpPr>
        <dsp:cNvPr id="0" name=""/>
        <dsp:cNvSpPr/>
      </dsp:nvSpPr>
      <dsp:spPr>
        <a:xfrm>
          <a:off x="1728083"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Legal Risk</a:t>
          </a:r>
          <a:endParaRPr lang="en-IN" sz="1800" kern="1200" dirty="0"/>
        </a:p>
      </dsp:txBody>
      <dsp:txXfrm>
        <a:off x="1728083" y="0"/>
        <a:ext cx="1603269" cy="788107"/>
      </dsp:txXfrm>
    </dsp:sp>
    <dsp:sp modelId="{029B4E20-DCD2-4BA0-B776-0E176E8C555B}">
      <dsp:nvSpPr>
        <dsp:cNvPr id="0" name=""/>
        <dsp:cNvSpPr/>
      </dsp:nvSpPr>
      <dsp:spPr>
        <a:xfrm>
          <a:off x="1888410"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Fear of lawsuits and penalties reducing value.</a:t>
          </a:r>
          <a:endParaRPr lang="en-IN" sz="1000" kern="1200" dirty="0"/>
        </a:p>
      </dsp:txBody>
      <dsp:txXfrm>
        <a:off x="1903526" y="803447"/>
        <a:ext cx="1252383" cy="485873"/>
      </dsp:txXfrm>
    </dsp:sp>
    <dsp:sp modelId="{776C35C7-E61C-4B03-BED5-F2C64FC7A433}">
      <dsp:nvSpPr>
        <dsp:cNvPr id="0" name=""/>
        <dsp:cNvSpPr/>
      </dsp:nvSpPr>
      <dsp:spPr>
        <a:xfrm>
          <a:off x="1888410"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Monitoring legal and compliance regulatory issue.</a:t>
          </a:r>
          <a:endParaRPr lang="en-IN" sz="1000" kern="1200" dirty="0"/>
        </a:p>
      </dsp:txBody>
      <dsp:txXfrm>
        <a:off x="1903526" y="1398953"/>
        <a:ext cx="1252383" cy="485873"/>
      </dsp:txXfrm>
    </dsp:sp>
    <dsp:sp modelId="{B7511A97-F22A-470A-92CF-CA3CF3D0D5DC}">
      <dsp:nvSpPr>
        <dsp:cNvPr id="0" name=""/>
        <dsp:cNvSpPr/>
      </dsp:nvSpPr>
      <dsp:spPr>
        <a:xfrm>
          <a:off x="1888410"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Navigating legal complexities and reputational damage.</a:t>
          </a:r>
          <a:endParaRPr lang="en-IN" sz="1000" kern="1200" dirty="0"/>
        </a:p>
      </dsp:txBody>
      <dsp:txXfrm>
        <a:off x="1903526" y="1994459"/>
        <a:ext cx="1252383" cy="485873"/>
      </dsp:txXfrm>
    </dsp:sp>
    <dsp:sp modelId="{D06FB955-0DA7-461F-97EA-F41DAD121CB2}">
      <dsp:nvSpPr>
        <dsp:cNvPr id="0" name=""/>
        <dsp:cNvSpPr/>
      </dsp:nvSpPr>
      <dsp:spPr>
        <a:xfrm>
          <a:off x="3451599"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Operational Risk</a:t>
          </a:r>
          <a:endParaRPr lang="en-IN" sz="1800" kern="1200" dirty="0"/>
        </a:p>
      </dsp:txBody>
      <dsp:txXfrm>
        <a:off x="3451599" y="0"/>
        <a:ext cx="1603269" cy="788107"/>
      </dsp:txXfrm>
    </dsp:sp>
    <dsp:sp modelId="{889568A1-EE02-4EF2-ABCC-0E1DB9642763}">
      <dsp:nvSpPr>
        <dsp:cNvPr id="0" name=""/>
        <dsp:cNvSpPr/>
      </dsp:nvSpPr>
      <dsp:spPr>
        <a:xfrm>
          <a:off x="3611926"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Concern over profit loss due to inefficiencies.</a:t>
          </a:r>
          <a:endParaRPr lang="en-IN" sz="1000" kern="1200" dirty="0"/>
        </a:p>
      </dsp:txBody>
      <dsp:txXfrm>
        <a:off x="3627042" y="803447"/>
        <a:ext cx="1252383" cy="485873"/>
      </dsp:txXfrm>
    </dsp:sp>
    <dsp:sp modelId="{6B9D17D1-2EB7-442C-9FE7-B9263326F3D9}">
      <dsp:nvSpPr>
        <dsp:cNvPr id="0" name=""/>
        <dsp:cNvSpPr/>
      </dsp:nvSpPr>
      <dsp:spPr>
        <a:xfrm>
          <a:off x="3611926"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Ensuring operational compliance.</a:t>
          </a:r>
          <a:endParaRPr lang="en-IN" sz="1000" kern="1200" dirty="0"/>
        </a:p>
      </dsp:txBody>
      <dsp:txXfrm>
        <a:off x="3627042" y="1398953"/>
        <a:ext cx="1252383" cy="485873"/>
      </dsp:txXfrm>
    </dsp:sp>
    <dsp:sp modelId="{549EC9DF-2C4F-4208-B398-6EFC323216F1}">
      <dsp:nvSpPr>
        <dsp:cNvPr id="0" name=""/>
        <dsp:cNvSpPr/>
      </dsp:nvSpPr>
      <dsp:spPr>
        <a:xfrm>
          <a:off x="3611926"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Managing internal failures and disruptions.</a:t>
          </a:r>
          <a:endParaRPr lang="en-IN" sz="1000" kern="1200" dirty="0"/>
        </a:p>
      </dsp:txBody>
      <dsp:txXfrm>
        <a:off x="3627042" y="1994459"/>
        <a:ext cx="1252383" cy="485873"/>
      </dsp:txXfrm>
    </dsp:sp>
    <dsp:sp modelId="{3FC4093D-2BA6-4B7E-A55E-E427C84EBFE4}">
      <dsp:nvSpPr>
        <dsp:cNvPr id="0" name=""/>
        <dsp:cNvSpPr/>
      </dsp:nvSpPr>
      <dsp:spPr>
        <a:xfrm>
          <a:off x="5176749"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Loan Risk</a:t>
          </a:r>
        </a:p>
      </dsp:txBody>
      <dsp:txXfrm>
        <a:off x="5176749" y="0"/>
        <a:ext cx="1603269" cy="788107"/>
      </dsp:txXfrm>
    </dsp:sp>
    <dsp:sp modelId="{D8263A31-7F88-4078-83A7-7DE55BC38DDD}">
      <dsp:nvSpPr>
        <dsp:cNvPr id="0" name=""/>
        <dsp:cNvSpPr/>
      </dsp:nvSpPr>
      <dsp:spPr>
        <a:xfrm>
          <a:off x="5335441"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Risk of loan defaults affecting returns.</a:t>
          </a:r>
          <a:endParaRPr lang="en-IN" sz="1000" kern="1200" dirty="0"/>
        </a:p>
      </dsp:txBody>
      <dsp:txXfrm>
        <a:off x="5350557" y="803447"/>
        <a:ext cx="1252383" cy="485873"/>
      </dsp:txXfrm>
    </dsp:sp>
    <dsp:sp modelId="{DC27FFF3-C48E-406C-A846-3EFB728085B9}">
      <dsp:nvSpPr>
        <dsp:cNvPr id="0" name=""/>
        <dsp:cNvSpPr/>
      </dsp:nvSpPr>
      <dsp:spPr>
        <a:xfrm>
          <a:off x="5335441"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Preventing financial instability.</a:t>
          </a:r>
          <a:endParaRPr lang="en-IN" sz="1000" kern="1200" dirty="0"/>
        </a:p>
      </dsp:txBody>
      <dsp:txXfrm>
        <a:off x="5350557" y="1398953"/>
        <a:ext cx="1252383" cy="485873"/>
      </dsp:txXfrm>
    </dsp:sp>
    <dsp:sp modelId="{C33D0034-B6E3-4BE6-80F4-F8B1E996A14B}">
      <dsp:nvSpPr>
        <dsp:cNvPr id="0" name=""/>
        <dsp:cNvSpPr/>
      </dsp:nvSpPr>
      <dsp:spPr>
        <a:xfrm>
          <a:off x="5335441"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Maintaining liquidity and credit ratings.</a:t>
          </a:r>
          <a:endParaRPr lang="en-IN" sz="1000" kern="1200" dirty="0"/>
        </a:p>
      </dsp:txBody>
      <dsp:txXfrm>
        <a:off x="5350557" y="1994459"/>
        <a:ext cx="1252383" cy="485873"/>
      </dsp:txXfrm>
    </dsp:sp>
    <dsp:sp modelId="{08040F99-E619-4B31-A125-1BCCBFFF605D}">
      <dsp:nvSpPr>
        <dsp:cNvPr id="0" name=""/>
        <dsp:cNvSpPr/>
      </dsp:nvSpPr>
      <dsp:spPr>
        <a:xfrm>
          <a:off x="6898629" y="0"/>
          <a:ext cx="1603269" cy="26270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Other Risk</a:t>
          </a:r>
          <a:endParaRPr lang="en-IN" sz="1800" kern="1200" dirty="0"/>
        </a:p>
      </dsp:txBody>
      <dsp:txXfrm>
        <a:off x="6898629" y="0"/>
        <a:ext cx="1603269" cy="788107"/>
      </dsp:txXfrm>
    </dsp:sp>
    <dsp:sp modelId="{8D0BAA4A-9AC4-48BC-AA24-1864EFC103CE}">
      <dsp:nvSpPr>
        <dsp:cNvPr id="0" name=""/>
        <dsp:cNvSpPr/>
      </dsp:nvSpPr>
      <dsp:spPr>
        <a:xfrm>
          <a:off x="7058956" y="788331"/>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Market volatility impacting investments.</a:t>
          </a:r>
          <a:endParaRPr lang="en-IN" sz="1000" kern="1200" dirty="0"/>
        </a:p>
      </dsp:txBody>
      <dsp:txXfrm>
        <a:off x="7074072" y="803447"/>
        <a:ext cx="1252383" cy="485873"/>
      </dsp:txXfrm>
    </dsp:sp>
    <dsp:sp modelId="{D0A16567-CBCB-4A69-80B1-1CD578367C48}">
      <dsp:nvSpPr>
        <dsp:cNvPr id="0" name=""/>
        <dsp:cNvSpPr/>
      </dsp:nvSpPr>
      <dsp:spPr>
        <a:xfrm>
          <a:off x="7058956" y="1383837"/>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Ensuring companies are prepared for external risk.</a:t>
          </a:r>
          <a:endParaRPr lang="en-IN" sz="1000" kern="1200" dirty="0"/>
        </a:p>
      </dsp:txBody>
      <dsp:txXfrm>
        <a:off x="7074072" y="1398953"/>
        <a:ext cx="1252383" cy="485873"/>
      </dsp:txXfrm>
    </dsp:sp>
    <dsp:sp modelId="{FEE7F8D3-829C-4567-8DBD-69AA1ACD36F4}">
      <dsp:nvSpPr>
        <dsp:cNvPr id="0" name=""/>
        <dsp:cNvSpPr/>
      </dsp:nvSpPr>
      <dsp:spPr>
        <a:xfrm>
          <a:off x="7058956" y="1979343"/>
          <a:ext cx="1282615" cy="5161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Unpredictable external factors affecting operations.</a:t>
          </a:r>
          <a:endParaRPr lang="en-IN" sz="1000" kern="1200" dirty="0"/>
        </a:p>
      </dsp:txBody>
      <dsp:txXfrm>
        <a:off x="7074072" y="1994459"/>
        <a:ext cx="1252383" cy="485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971CF-5E0A-45D5-A15A-6171EC5AF6B3}">
      <dsp:nvSpPr>
        <dsp:cNvPr id="0" name=""/>
        <dsp:cNvSpPr/>
      </dsp:nvSpPr>
      <dsp:spPr>
        <a:xfrm>
          <a:off x="0" y="901"/>
          <a:ext cx="8439050" cy="4610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IN" sz="1200" b="1" kern="1200" dirty="0"/>
        </a:p>
        <a:p>
          <a:pPr marL="0" lvl="0" indent="0" algn="l" defTabSz="533400">
            <a:lnSpc>
              <a:spcPct val="90000"/>
            </a:lnSpc>
            <a:spcBef>
              <a:spcPct val="0"/>
            </a:spcBef>
            <a:spcAft>
              <a:spcPct val="35000"/>
            </a:spcAft>
            <a:buNone/>
          </a:pPr>
          <a:endParaRPr lang="en-IN" sz="1200" b="1" kern="1200" dirty="0"/>
        </a:p>
        <a:p>
          <a:pPr marL="0" lvl="0" indent="0" algn="l" defTabSz="533400">
            <a:lnSpc>
              <a:spcPct val="90000"/>
            </a:lnSpc>
            <a:spcBef>
              <a:spcPct val="0"/>
            </a:spcBef>
            <a:spcAft>
              <a:spcPct val="35000"/>
            </a:spcAft>
            <a:buNone/>
          </a:pPr>
          <a:r>
            <a:rPr lang="en-IN" sz="1200" b="1" kern="1200" dirty="0"/>
            <a:t>Call to Action: A solution that provides early warnings and real-time insights is critical to safeguarding corporate stability and enabling informed decision making.</a:t>
          </a:r>
          <a:endParaRPr lang="en-IN" sz="900" b="1" kern="1200" dirty="0"/>
        </a:p>
        <a:p>
          <a:pPr marL="0" lvl="0" indent="0" algn="l" defTabSz="533400">
            <a:lnSpc>
              <a:spcPct val="90000"/>
            </a:lnSpc>
            <a:spcBef>
              <a:spcPct val="0"/>
            </a:spcBef>
            <a:spcAft>
              <a:spcPct val="35000"/>
            </a:spcAft>
            <a:buNone/>
          </a:pPr>
          <a:endParaRPr lang="en-IN" sz="900" b="1" kern="1200" dirty="0"/>
        </a:p>
        <a:p>
          <a:pPr marL="0" lvl="0" indent="0" algn="l" defTabSz="533400">
            <a:lnSpc>
              <a:spcPct val="90000"/>
            </a:lnSpc>
            <a:spcBef>
              <a:spcPct val="0"/>
            </a:spcBef>
            <a:spcAft>
              <a:spcPct val="35000"/>
            </a:spcAft>
            <a:buNone/>
          </a:pPr>
          <a:br>
            <a:rPr lang="en-IN" sz="900" kern="1200" dirty="0"/>
          </a:br>
          <a:endParaRPr lang="en-IN" sz="900" kern="1200" dirty="0"/>
        </a:p>
      </dsp:txBody>
      <dsp:txXfrm>
        <a:off x="22509" y="23410"/>
        <a:ext cx="8394032" cy="4160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4EAFB-3E0C-414A-A6F9-9243647A14F8}">
      <dsp:nvSpPr>
        <dsp:cNvPr id="0" name=""/>
        <dsp:cNvSpPr/>
      </dsp:nvSpPr>
      <dsp:spPr>
        <a:xfrm>
          <a:off x="0" y="1793"/>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Company News and Stock data ingestion</a:t>
          </a:r>
          <a:endParaRPr lang="en-IN" sz="1200" b="1" kern="1200" dirty="0"/>
        </a:p>
      </dsp:txBody>
      <dsp:txXfrm>
        <a:off x="15367" y="17160"/>
        <a:ext cx="8038382" cy="284069"/>
      </dsp:txXfrm>
    </dsp:sp>
    <dsp:sp modelId="{65C75EEC-753A-4965-9A13-F9A75063BC10}">
      <dsp:nvSpPr>
        <dsp:cNvPr id="0" name=""/>
        <dsp:cNvSpPr/>
      </dsp:nvSpPr>
      <dsp:spPr>
        <a:xfrm>
          <a:off x="0" y="316596"/>
          <a:ext cx="8069116" cy="341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US" sz="900" b="1" kern="1200" dirty="0"/>
            <a:t>Real-time data collection from news sources using News Fetch API.</a:t>
          </a:r>
          <a:endParaRPr lang="en-IN" sz="900" kern="1200" dirty="0"/>
        </a:p>
        <a:p>
          <a:pPr marL="57150" lvl="1" indent="-57150" algn="l" defTabSz="400050">
            <a:lnSpc>
              <a:spcPct val="100000"/>
            </a:lnSpc>
            <a:spcBef>
              <a:spcPct val="0"/>
            </a:spcBef>
            <a:spcAft>
              <a:spcPct val="20000"/>
            </a:spcAft>
            <a:buChar char="•"/>
          </a:pPr>
          <a:r>
            <a:rPr lang="en-US" sz="900" b="1" kern="1200" dirty="0"/>
            <a:t>Stock related information is fetched for each company using </a:t>
          </a:r>
          <a:r>
            <a:rPr lang="en-US" sz="900" b="1" kern="1200" dirty="0" err="1"/>
            <a:t>yfinance</a:t>
          </a:r>
          <a:r>
            <a:rPr lang="en-US" sz="900" b="1" kern="1200" dirty="0"/>
            <a:t> API.</a:t>
          </a:r>
          <a:endParaRPr lang="en-IN" sz="900" b="1" kern="1200" dirty="0"/>
        </a:p>
      </dsp:txBody>
      <dsp:txXfrm>
        <a:off x="0" y="316596"/>
        <a:ext cx="8069116" cy="341550"/>
      </dsp:txXfrm>
    </dsp:sp>
    <dsp:sp modelId="{FE8E61FD-ECCC-45C4-8716-9ED7DB5BE806}">
      <dsp:nvSpPr>
        <dsp:cNvPr id="0" name=""/>
        <dsp:cNvSpPr/>
      </dsp:nvSpPr>
      <dsp:spPr>
        <a:xfrm>
          <a:off x="0" y="658146"/>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Risk classification and Summarization for each category</a:t>
          </a:r>
          <a:endParaRPr lang="en-IN" sz="1200" b="1" kern="1200" dirty="0"/>
        </a:p>
      </dsp:txBody>
      <dsp:txXfrm>
        <a:off x="15367" y="673513"/>
        <a:ext cx="8038382" cy="284069"/>
      </dsp:txXfrm>
    </dsp:sp>
    <dsp:sp modelId="{3F649870-64A1-4E55-9011-15394D0FBF18}">
      <dsp:nvSpPr>
        <dsp:cNvPr id="0" name=""/>
        <dsp:cNvSpPr/>
      </dsp:nvSpPr>
      <dsp:spPr>
        <a:xfrm>
          <a:off x="0" y="972949"/>
          <a:ext cx="8069116"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b="1" kern="1200" dirty="0"/>
            <a:t>System classifies these news articles to 4 types of corporate risk.</a:t>
          </a:r>
          <a:endParaRPr lang="en-IN" sz="900" b="1" kern="1200" dirty="0"/>
        </a:p>
        <a:p>
          <a:pPr marL="57150" lvl="1" indent="-57150" algn="l" defTabSz="400050">
            <a:lnSpc>
              <a:spcPct val="100000"/>
            </a:lnSpc>
            <a:spcBef>
              <a:spcPct val="0"/>
            </a:spcBef>
            <a:spcAft>
              <a:spcPct val="20000"/>
            </a:spcAft>
            <a:buChar char="•"/>
          </a:pPr>
          <a:r>
            <a:rPr lang="en-IN" sz="900" b="1" kern="1200" dirty="0"/>
            <a:t>System uses GPT Turbo to summarize these articles</a:t>
          </a:r>
          <a:endParaRPr lang="en-IN" sz="900" kern="1200" dirty="0"/>
        </a:p>
        <a:p>
          <a:pPr marL="57150" lvl="1" indent="-57150" algn="l" defTabSz="400050">
            <a:lnSpc>
              <a:spcPct val="100000"/>
            </a:lnSpc>
            <a:spcBef>
              <a:spcPct val="0"/>
            </a:spcBef>
            <a:spcAft>
              <a:spcPct val="20000"/>
            </a:spcAft>
            <a:buChar char="•"/>
          </a:pPr>
          <a:r>
            <a:rPr lang="en-IN" sz="900" b="1" kern="1200" dirty="0"/>
            <a:t>Condensed view of potential risks based on multiple data points from these sources.</a:t>
          </a:r>
          <a:endParaRPr lang="en-IN" sz="900" kern="1200" dirty="0"/>
        </a:p>
      </dsp:txBody>
      <dsp:txXfrm>
        <a:off x="0" y="972949"/>
        <a:ext cx="8069116" cy="496800"/>
      </dsp:txXfrm>
    </dsp:sp>
    <dsp:sp modelId="{AD382361-FE37-4F7F-B287-68BD13CB14F0}">
      <dsp:nvSpPr>
        <dsp:cNvPr id="0" name=""/>
        <dsp:cNvSpPr/>
      </dsp:nvSpPr>
      <dsp:spPr>
        <a:xfrm>
          <a:off x="0" y="1469749"/>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Collated Summary and Risk Scoring</a:t>
          </a:r>
        </a:p>
      </dsp:txBody>
      <dsp:txXfrm>
        <a:off x="15367" y="1485116"/>
        <a:ext cx="8038382" cy="284069"/>
      </dsp:txXfrm>
    </dsp:sp>
    <dsp:sp modelId="{75F81AFF-22B2-4DD7-B8A9-E8E657C082B4}">
      <dsp:nvSpPr>
        <dsp:cNvPr id="0" name=""/>
        <dsp:cNvSpPr/>
      </dsp:nvSpPr>
      <dsp:spPr>
        <a:xfrm>
          <a:off x="0" y="1784553"/>
          <a:ext cx="8069116" cy="50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IN" sz="900" b="1" kern="1200" dirty="0"/>
            <a:t>Once individual summaries are generated, GPT Instruct is used to create a collated summary across all risk types.</a:t>
          </a:r>
          <a:endParaRPr lang="en-US" sz="900" kern="1200" dirty="0"/>
        </a:p>
        <a:p>
          <a:pPr marL="57150" lvl="1" indent="-57150" algn="l" defTabSz="400050">
            <a:lnSpc>
              <a:spcPct val="100000"/>
            </a:lnSpc>
            <a:spcBef>
              <a:spcPct val="0"/>
            </a:spcBef>
            <a:spcAft>
              <a:spcPct val="20000"/>
            </a:spcAft>
            <a:buChar char="•"/>
          </a:pPr>
          <a:r>
            <a:rPr lang="en-US" sz="900" b="1" kern="1200" dirty="0"/>
            <a:t>This collated summary provides a holistic view of corporate vulnerabilities and reduces hallucinations.</a:t>
          </a:r>
        </a:p>
        <a:p>
          <a:pPr marL="57150" lvl="1" indent="-57150" algn="l" defTabSz="400050">
            <a:lnSpc>
              <a:spcPct val="100000"/>
            </a:lnSpc>
            <a:spcBef>
              <a:spcPct val="0"/>
            </a:spcBef>
            <a:spcAft>
              <a:spcPct val="20000"/>
            </a:spcAft>
            <a:buChar char="•"/>
          </a:pPr>
          <a:r>
            <a:rPr lang="en-US" sz="900" b="1" kern="1200" dirty="0"/>
            <a:t>A risk score is calculated from the summary and displayed in a pie chart for quick risk profile assessment.</a:t>
          </a:r>
        </a:p>
      </dsp:txBody>
      <dsp:txXfrm>
        <a:off x="0" y="1784553"/>
        <a:ext cx="8069116" cy="509220"/>
      </dsp:txXfrm>
    </dsp:sp>
    <dsp:sp modelId="{40613610-6540-4662-A270-E8BEE4DBA9E1}">
      <dsp:nvSpPr>
        <dsp:cNvPr id="0" name=""/>
        <dsp:cNvSpPr/>
      </dsp:nvSpPr>
      <dsp:spPr>
        <a:xfrm>
          <a:off x="0" y="2293773"/>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b="1" kern="1200" dirty="0"/>
            <a:t>        Stock Data Visualization</a:t>
          </a:r>
        </a:p>
      </dsp:txBody>
      <dsp:txXfrm>
        <a:off x="15367" y="2309140"/>
        <a:ext cx="8038382" cy="284069"/>
      </dsp:txXfrm>
    </dsp:sp>
    <dsp:sp modelId="{362F16B0-FB36-4914-8321-26C1B9A70766}">
      <dsp:nvSpPr>
        <dsp:cNvPr id="0" name=""/>
        <dsp:cNvSpPr/>
      </dsp:nvSpPr>
      <dsp:spPr>
        <a:xfrm>
          <a:off x="0" y="2608576"/>
          <a:ext cx="8069116" cy="341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US" sz="900" b="1" kern="1200" dirty="0"/>
            <a:t>Stock data is processed and displayed as a time series plot using </a:t>
          </a:r>
          <a:r>
            <a:rPr lang="en-US" sz="900" b="1" kern="1200" dirty="0" err="1"/>
            <a:t>Highcharts</a:t>
          </a:r>
          <a:r>
            <a:rPr lang="en-US" sz="900" b="1" kern="1200" dirty="0"/>
            <a:t>.</a:t>
          </a:r>
        </a:p>
        <a:p>
          <a:pPr marL="57150" lvl="1" indent="-57150" algn="l" defTabSz="400050">
            <a:lnSpc>
              <a:spcPct val="100000"/>
            </a:lnSpc>
            <a:spcBef>
              <a:spcPct val="0"/>
            </a:spcBef>
            <a:spcAft>
              <a:spcPct val="20000"/>
            </a:spcAft>
            <a:buChar char="•"/>
          </a:pPr>
          <a:r>
            <a:rPr lang="en-US" sz="900" b="1" kern="1200" dirty="0"/>
            <a:t>Users can view stock performance trends for today, last 7 days or past month offering real time insights about company’s financial stability.</a:t>
          </a:r>
        </a:p>
      </dsp:txBody>
      <dsp:txXfrm>
        <a:off x="0" y="2608576"/>
        <a:ext cx="8069116" cy="341550"/>
      </dsp:txXfrm>
    </dsp:sp>
    <dsp:sp modelId="{52A1BB5F-4473-403E-AFB9-0D6635B8D1AC}">
      <dsp:nvSpPr>
        <dsp:cNvPr id="0" name=""/>
        <dsp:cNvSpPr/>
      </dsp:nvSpPr>
      <dsp:spPr>
        <a:xfrm>
          <a:off x="0" y="2950126"/>
          <a:ext cx="8069116" cy="3148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        User-friendly interface</a:t>
          </a:r>
        </a:p>
      </dsp:txBody>
      <dsp:txXfrm>
        <a:off x="15367" y="2965493"/>
        <a:ext cx="8038382" cy="284069"/>
      </dsp:txXfrm>
    </dsp:sp>
    <dsp:sp modelId="{C1270F73-A7F8-4A8D-B44C-D7F20D1189EA}">
      <dsp:nvSpPr>
        <dsp:cNvPr id="0" name=""/>
        <dsp:cNvSpPr/>
      </dsp:nvSpPr>
      <dsp:spPr>
        <a:xfrm>
          <a:off x="0" y="3264929"/>
          <a:ext cx="8069116"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194" tIns="15240" rIns="85344" bIns="15240" numCol="1" spcCol="1270" anchor="t" anchorCtr="0">
          <a:noAutofit/>
        </a:bodyPr>
        <a:lstStyle/>
        <a:p>
          <a:pPr marL="57150" lvl="1" indent="-57150" algn="l" defTabSz="400050">
            <a:lnSpc>
              <a:spcPct val="90000"/>
            </a:lnSpc>
            <a:spcBef>
              <a:spcPct val="0"/>
            </a:spcBef>
            <a:spcAft>
              <a:spcPct val="20000"/>
            </a:spcAft>
            <a:buFont typeface="Arial" panose="020B0604020202020204" pitchFamily="34" charset="0"/>
            <a:buChar char="•"/>
          </a:pPr>
          <a:r>
            <a:rPr lang="en-US" sz="900" b="1" kern="1200" dirty="0"/>
            <a:t>UI displays: News classification, summaries, Risk score and its visualization, Time series for stock data</a:t>
          </a:r>
        </a:p>
      </dsp:txBody>
      <dsp:txXfrm>
        <a:off x="0" y="3264929"/>
        <a:ext cx="8069116" cy="198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6DC3A-C295-4B91-BD57-1B2B1FF4B20F}">
      <dsp:nvSpPr>
        <dsp:cNvPr id="0" name=""/>
        <dsp:cNvSpPr/>
      </dsp:nvSpPr>
      <dsp:spPr>
        <a:xfrm>
          <a:off x="3601" y="0"/>
          <a:ext cx="1524447"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REAL-TIME DATA                                                                               INTEGRATION</a:t>
          </a:r>
          <a:endParaRPr lang="en-IN" sz="1200" b="1" kern="1200" dirty="0"/>
        </a:p>
        <a:p>
          <a:pPr marL="57150" lvl="1" indent="-57150" algn="l" defTabSz="488950">
            <a:lnSpc>
              <a:spcPct val="90000"/>
            </a:lnSpc>
            <a:spcBef>
              <a:spcPct val="0"/>
            </a:spcBef>
            <a:spcAft>
              <a:spcPct val="15000"/>
            </a:spcAft>
            <a:buChar char="•"/>
          </a:pPr>
          <a:r>
            <a:rPr lang="en-US" sz="1100" b="0" kern="1200" dirty="0"/>
            <a:t>Integrates risk analysis with stock performance data.</a:t>
          </a:r>
          <a:endParaRPr lang="en-IN" sz="1100" b="0" kern="1200" dirty="0"/>
        </a:p>
        <a:p>
          <a:pPr marL="57150" lvl="1" indent="-57150" algn="l" defTabSz="488950">
            <a:lnSpc>
              <a:spcPct val="90000"/>
            </a:lnSpc>
            <a:spcBef>
              <a:spcPct val="0"/>
            </a:spcBef>
            <a:spcAft>
              <a:spcPct val="15000"/>
            </a:spcAft>
            <a:buChar char="•"/>
          </a:pPr>
          <a:r>
            <a:rPr lang="en-US" sz="1100" b="0" kern="1200" dirty="0"/>
            <a:t> Visualizes how risks impact stock trends over time.</a:t>
          </a:r>
          <a:endParaRPr lang="en-IN" sz="1100" b="0" kern="1200" dirty="0"/>
        </a:p>
      </dsp:txBody>
      <dsp:txXfrm>
        <a:off x="3601" y="1321723"/>
        <a:ext cx="1524447" cy="1321723"/>
      </dsp:txXfrm>
    </dsp:sp>
    <dsp:sp modelId="{DFB11F2A-5ABB-42EB-AD8F-D717595D8071}">
      <dsp:nvSpPr>
        <dsp:cNvPr id="0" name=""/>
        <dsp:cNvSpPr/>
      </dsp:nvSpPr>
      <dsp:spPr>
        <a:xfrm>
          <a:off x="215657"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158AB78C-6051-4F49-8A29-DDDAE623645C}">
      <dsp:nvSpPr>
        <dsp:cNvPr id="0" name=""/>
        <dsp:cNvSpPr/>
      </dsp:nvSpPr>
      <dsp:spPr>
        <a:xfrm>
          <a:off x="1573782" y="0"/>
          <a:ext cx="1848773"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SUMMARIZATION &amp; RISK SCORING USING AI</a:t>
          </a:r>
          <a:endParaRPr lang="en-IN" sz="1200" b="1" kern="1200" dirty="0"/>
        </a:p>
        <a:p>
          <a:pPr marL="57150" lvl="1" indent="-57150" algn="l" defTabSz="488950">
            <a:lnSpc>
              <a:spcPct val="90000"/>
            </a:lnSpc>
            <a:spcBef>
              <a:spcPct val="0"/>
            </a:spcBef>
            <a:spcAft>
              <a:spcPct val="15000"/>
            </a:spcAft>
            <a:buChar char="•"/>
          </a:pPr>
          <a:r>
            <a:rPr lang="en-US" sz="1100" b="0" kern="1200" dirty="0"/>
            <a:t>Generates structured summaries and risk scores using GPT.</a:t>
          </a:r>
          <a:endParaRPr lang="en-IN" sz="1100" b="0" kern="1200" dirty="0"/>
        </a:p>
        <a:p>
          <a:pPr marL="57150" lvl="1" indent="-57150" algn="l" defTabSz="488950">
            <a:lnSpc>
              <a:spcPct val="90000"/>
            </a:lnSpc>
            <a:spcBef>
              <a:spcPct val="0"/>
            </a:spcBef>
            <a:spcAft>
              <a:spcPct val="15000"/>
            </a:spcAft>
            <a:buChar char="•"/>
          </a:pPr>
          <a:r>
            <a:rPr lang="en-US" sz="1100" b="0" kern="1200" dirty="0"/>
            <a:t> Simplifies risk interpretation with combined insights and scores.</a:t>
          </a:r>
          <a:endParaRPr lang="en-IN" sz="1100" b="0" kern="1200" dirty="0"/>
        </a:p>
      </dsp:txBody>
      <dsp:txXfrm>
        <a:off x="1573782" y="1321723"/>
        <a:ext cx="1848773" cy="1321723"/>
      </dsp:txXfrm>
    </dsp:sp>
    <dsp:sp modelId="{98A14185-2D04-4A6D-8BCC-18D392CDB6E0}">
      <dsp:nvSpPr>
        <dsp:cNvPr id="0" name=""/>
        <dsp:cNvSpPr/>
      </dsp:nvSpPr>
      <dsp:spPr>
        <a:xfrm>
          <a:off x="1948001"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F440C173-1492-4013-8831-28187E363B79}">
      <dsp:nvSpPr>
        <dsp:cNvPr id="0" name=""/>
        <dsp:cNvSpPr/>
      </dsp:nvSpPr>
      <dsp:spPr>
        <a:xfrm>
          <a:off x="3468289" y="0"/>
          <a:ext cx="1708372"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COMPREHENSIVE RINK LINKAGE ANALYSIS</a:t>
          </a:r>
          <a:endParaRPr lang="en-IN" sz="1200" b="1" kern="1200" dirty="0"/>
        </a:p>
        <a:p>
          <a:pPr marL="57150" lvl="1" indent="-57150" algn="l" defTabSz="488950">
            <a:lnSpc>
              <a:spcPct val="90000"/>
            </a:lnSpc>
            <a:spcBef>
              <a:spcPct val="0"/>
            </a:spcBef>
            <a:spcAft>
              <a:spcPct val="15000"/>
            </a:spcAft>
            <a:buChar char="•"/>
          </a:pPr>
          <a:r>
            <a:rPr lang="en-US" sz="1100" b="0" kern="1200" dirty="0"/>
            <a:t>Analyzes how different risks are interconnected</a:t>
          </a:r>
          <a:endParaRPr lang="en-IN" sz="1100" b="0" kern="1200" dirty="0"/>
        </a:p>
        <a:p>
          <a:pPr marL="57150" lvl="1" indent="-57150" algn="l" defTabSz="488950">
            <a:lnSpc>
              <a:spcPct val="90000"/>
            </a:lnSpc>
            <a:spcBef>
              <a:spcPct val="0"/>
            </a:spcBef>
            <a:spcAft>
              <a:spcPct val="15000"/>
            </a:spcAft>
            <a:buChar char="•"/>
          </a:pPr>
          <a:r>
            <a:rPr lang="en-US" sz="1100" b="0" kern="1200" dirty="0"/>
            <a:t> Provides a comprehensive risk profile by mapping cross-risk impacts.</a:t>
          </a:r>
          <a:endParaRPr lang="en-IN" sz="1100" b="0" kern="1200" dirty="0"/>
        </a:p>
      </dsp:txBody>
      <dsp:txXfrm>
        <a:off x="3468289" y="1321723"/>
        <a:ext cx="1708372" cy="1321723"/>
      </dsp:txXfrm>
    </dsp:sp>
    <dsp:sp modelId="{50588964-1AFC-4466-B1DA-45500CE88D87}">
      <dsp:nvSpPr>
        <dsp:cNvPr id="0" name=""/>
        <dsp:cNvSpPr/>
      </dsp:nvSpPr>
      <dsp:spPr>
        <a:xfrm>
          <a:off x="3772308"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2C1B7054-BF74-4ECA-B207-8EB82C035CCF}">
      <dsp:nvSpPr>
        <dsp:cNvPr id="0" name=""/>
        <dsp:cNvSpPr/>
      </dsp:nvSpPr>
      <dsp:spPr>
        <a:xfrm>
          <a:off x="5222395" y="0"/>
          <a:ext cx="1722427"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DYNAMIC &amp; SCALABLE ARCHITECTURE</a:t>
          </a:r>
          <a:endParaRPr lang="en-IN" sz="1200" b="1" kern="1200" dirty="0"/>
        </a:p>
        <a:p>
          <a:pPr marL="57150" lvl="1" indent="-57150" algn="l" defTabSz="488950">
            <a:lnSpc>
              <a:spcPct val="90000"/>
            </a:lnSpc>
            <a:spcBef>
              <a:spcPct val="0"/>
            </a:spcBef>
            <a:spcAft>
              <a:spcPct val="15000"/>
            </a:spcAft>
            <a:buChar char="•"/>
          </a:pPr>
          <a:r>
            <a:rPr lang="en-US" sz="1100" kern="1200" dirty="0"/>
            <a:t>Adaptable to any company with adjustable parameters.</a:t>
          </a:r>
          <a:endParaRPr lang="en-IN" sz="1100" b="1" kern="1200" dirty="0"/>
        </a:p>
        <a:p>
          <a:pPr marL="57150" lvl="1" indent="-57150" algn="l" defTabSz="488950">
            <a:lnSpc>
              <a:spcPct val="90000"/>
            </a:lnSpc>
            <a:spcBef>
              <a:spcPct val="0"/>
            </a:spcBef>
            <a:spcAft>
              <a:spcPct val="15000"/>
            </a:spcAft>
            <a:buChar char="•"/>
          </a:pPr>
          <a:r>
            <a:rPr lang="en-US" sz="1100" kern="1200" dirty="0"/>
            <a:t>Scales for real-time data processing and continuous updates.</a:t>
          </a:r>
        </a:p>
      </dsp:txBody>
      <dsp:txXfrm>
        <a:off x="5222395" y="1321723"/>
        <a:ext cx="1722427" cy="1321723"/>
      </dsp:txXfrm>
    </dsp:sp>
    <dsp:sp modelId="{026D53B2-55C2-423C-A80A-0AF0E1B962F7}">
      <dsp:nvSpPr>
        <dsp:cNvPr id="0" name=""/>
        <dsp:cNvSpPr/>
      </dsp:nvSpPr>
      <dsp:spPr>
        <a:xfrm>
          <a:off x="5533441"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DB1B01D1-39E1-416C-89CD-5489D862A13E}">
      <dsp:nvSpPr>
        <dsp:cNvPr id="0" name=""/>
        <dsp:cNvSpPr/>
      </dsp:nvSpPr>
      <dsp:spPr>
        <a:xfrm>
          <a:off x="6990556" y="0"/>
          <a:ext cx="1524447" cy="3304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1">
          <a:noAutofit/>
        </a:bodyPr>
        <a:lstStyle/>
        <a:p>
          <a:pPr marL="0" lvl="0" indent="0" algn="ctr" defTabSz="533400">
            <a:lnSpc>
              <a:spcPct val="90000"/>
            </a:lnSpc>
            <a:spcBef>
              <a:spcPct val="0"/>
            </a:spcBef>
            <a:spcAft>
              <a:spcPct val="35000"/>
            </a:spcAft>
            <a:buNone/>
          </a:pPr>
          <a:r>
            <a:rPr lang="en-US" sz="1200" b="1" kern="1200" dirty="0"/>
            <a:t>INTERACTIVE VISUALIZATIONS</a:t>
          </a:r>
          <a:endParaRPr lang="en-IN" sz="1200" b="1" kern="1200" dirty="0"/>
        </a:p>
        <a:p>
          <a:pPr marL="57150" lvl="1" indent="-57150" algn="l" defTabSz="488950">
            <a:lnSpc>
              <a:spcPct val="90000"/>
            </a:lnSpc>
            <a:spcBef>
              <a:spcPct val="0"/>
            </a:spcBef>
            <a:spcAft>
              <a:spcPct val="15000"/>
            </a:spcAft>
            <a:buChar char="•"/>
          </a:pPr>
          <a:r>
            <a:rPr lang="en-US" sz="1100" b="0" kern="1200" dirty="0"/>
            <a:t>Displays risk scores in pie charts and stock price trends.</a:t>
          </a:r>
          <a:endParaRPr lang="en-IN" sz="1100" b="0" kern="1200" dirty="0"/>
        </a:p>
        <a:p>
          <a:pPr marL="57150" lvl="1" indent="-57150" algn="l" defTabSz="488950">
            <a:lnSpc>
              <a:spcPct val="90000"/>
            </a:lnSpc>
            <a:spcBef>
              <a:spcPct val="0"/>
            </a:spcBef>
            <a:spcAft>
              <a:spcPct val="15000"/>
            </a:spcAft>
            <a:buChar char="•"/>
          </a:pPr>
          <a:r>
            <a:rPr lang="en-US" sz="1100" b="0" kern="1200" dirty="0"/>
            <a:t> Offers customizable timeframes for flexible risk analysis.</a:t>
          </a:r>
          <a:endParaRPr lang="en-IN" sz="1200" b="0" kern="1200" dirty="0"/>
        </a:p>
      </dsp:txBody>
      <dsp:txXfrm>
        <a:off x="6990556" y="1321723"/>
        <a:ext cx="1524447" cy="1321723"/>
      </dsp:txXfrm>
    </dsp:sp>
    <dsp:sp modelId="{7E43EB50-E675-4813-A6CF-CF2D316D761F}">
      <dsp:nvSpPr>
        <dsp:cNvPr id="0" name=""/>
        <dsp:cNvSpPr/>
      </dsp:nvSpPr>
      <dsp:spPr>
        <a:xfrm>
          <a:off x="7202612" y="198258"/>
          <a:ext cx="1100334" cy="1100334"/>
        </a:xfrm>
        <a:prstGeom prst="ellipse">
          <a:avLst/>
        </a:prstGeom>
        <a:gradFill flip="none" rotWithShape="0">
          <a:gsLst>
            <a:gs pos="0">
              <a:srgbClr val="5B9BD5">
                <a:tint val="66000"/>
                <a:satMod val="160000"/>
              </a:srgbClr>
            </a:gs>
            <a:gs pos="50000">
              <a:srgbClr val="5B9BD5">
                <a:tint val="44500"/>
                <a:satMod val="160000"/>
              </a:srgbClr>
            </a:gs>
            <a:gs pos="100000">
              <a:srgbClr val="5B9BD5">
                <a:tint val="23500"/>
                <a:satMod val="160000"/>
              </a:srgbClr>
            </a:gs>
          </a:gsLst>
          <a:lin ang="2700000" scaled="1"/>
          <a:tileRect/>
        </a:gra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dsp:style>
    </dsp:sp>
    <dsp:sp modelId="{F007C6F1-4A23-41BA-9CA9-EABC3B661F59}">
      <dsp:nvSpPr>
        <dsp:cNvPr id="0" name=""/>
        <dsp:cNvSpPr/>
      </dsp:nvSpPr>
      <dsp:spPr>
        <a:xfrm>
          <a:off x="305320" y="2808661"/>
          <a:ext cx="7837116" cy="495646"/>
        </a:xfrm>
        <a:prstGeom prst="leftRightArrow">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A0743-4C2C-4637-AD01-4102F617BD19}">
      <dsp:nvSpPr>
        <dsp:cNvPr id="0" name=""/>
        <dsp:cNvSpPr/>
      </dsp:nvSpPr>
      <dsp:spPr>
        <a:xfrm>
          <a:off x="616180" y="0"/>
          <a:ext cx="6983384" cy="297638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F7862-CC72-4FD9-896A-6666FB5DBB10}">
      <dsp:nvSpPr>
        <dsp:cNvPr id="0" name=""/>
        <dsp:cNvSpPr/>
      </dsp:nvSpPr>
      <dsp:spPr>
        <a:xfrm>
          <a:off x="4111" y="892914"/>
          <a:ext cx="1977716" cy="11905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Enter the company name in the search bar at the top of the page.</a:t>
          </a:r>
          <a:endParaRPr lang="en-IN" sz="1200" kern="1200" dirty="0"/>
        </a:p>
      </dsp:txBody>
      <dsp:txXfrm>
        <a:off x="62229" y="951032"/>
        <a:ext cx="1861480" cy="1074316"/>
      </dsp:txXfrm>
    </dsp:sp>
    <dsp:sp modelId="{8396774F-6D8A-4C69-825A-24C7702C1BFC}">
      <dsp:nvSpPr>
        <dsp:cNvPr id="0" name=""/>
        <dsp:cNvSpPr/>
      </dsp:nvSpPr>
      <dsp:spPr>
        <a:xfrm>
          <a:off x="2080713" y="892914"/>
          <a:ext cx="1977716" cy="11905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The system will fetch news articles for the company and categorize them into four risk types: Operational, Legal, Loan, and Other.</a:t>
          </a:r>
          <a:endParaRPr lang="en-IN" sz="1200" kern="1200" dirty="0"/>
        </a:p>
      </dsp:txBody>
      <dsp:txXfrm>
        <a:off x="2138831" y="951032"/>
        <a:ext cx="1861480" cy="1074316"/>
      </dsp:txXfrm>
    </dsp:sp>
    <dsp:sp modelId="{430A3993-1B2C-4231-900B-E09B4739E5B9}">
      <dsp:nvSpPr>
        <dsp:cNvPr id="0" name=""/>
        <dsp:cNvSpPr/>
      </dsp:nvSpPr>
      <dsp:spPr>
        <a:xfrm>
          <a:off x="4157315" y="892914"/>
          <a:ext cx="1977716" cy="11905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Click on each risk type to view a detailed summary, along with the risk score and analysis for that category.</a:t>
          </a:r>
          <a:endParaRPr lang="en-IN" sz="1200" kern="1200" dirty="0"/>
        </a:p>
      </dsp:txBody>
      <dsp:txXfrm>
        <a:off x="4215433" y="951032"/>
        <a:ext cx="1861480" cy="1074316"/>
      </dsp:txXfrm>
    </dsp:sp>
    <dsp:sp modelId="{41EB8D45-B2B5-40EE-8F45-96A2D90E7D26}">
      <dsp:nvSpPr>
        <dsp:cNvPr id="0" name=""/>
        <dsp:cNvSpPr/>
      </dsp:nvSpPr>
      <dsp:spPr>
        <a:xfrm>
          <a:off x="6233917" y="892914"/>
          <a:ext cx="1977716" cy="11905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Explore the stock performance data displayed alongside the risk analysis for a complete view of the company’s vulnerabilities.</a:t>
          </a:r>
          <a:endParaRPr lang="en-IN" sz="1200" kern="1200" dirty="0"/>
        </a:p>
      </dsp:txBody>
      <dsp:txXfrm>
        <a:off x="6292035" y="951032"/>
        <a:ext cx="1861480" cy="107431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6ACC0-FDF6-42A8-8F10-6FABE41844E7}"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F44E6-3B56-49C1-BA0C-44C60D08B024}" type="slidenum">
              <a:rPr lang="en-IN" smtClean="0"/>
              <a:t>‹#›</a:t>
            </a:fld>
            <a:endParaRPr lang="en-IN"/>
          </a:p>
        </p:txBody>
      </p:sp>
    </p:spTree>
    <p:extLst>
      <p:ext uri="{BB962C8B-B14F-4D97-AF65-F5344CB8AC3E}">
        <p14:creationId xmlns:p14="http://schemas.microsoft.com/office/powerpoint/2010/main" val="2396105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6F44E6-3B56-49C1-BA0C-44C60D08B024}" type="slidenum">
              <a:rPr lang="en-IN" smtClean="0"/>
              <a:t>3</a:t>
            </a:fld>
            <a:endParaRPr lang="en-IN"/>
          </a:p>
        </p:txBody>
      </p:sp>
    </p:spTree>
    <p:extLst>
      <p:ext uri="{BB962C8B-B14F-4D97-AF65-F5344CB8AC3E}">
        <p14:creationId xmlns:p14="http://schemas.microsoft.com/office/powerpoint/2010/main" val="927015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628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4693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377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 fmla="*/ 4 w 5424858"/>
              <a:gd name="connsiteY0" fmla="*/ 1018237 h 1018237"/>
              <a:gd name="connsiteX1" fmla="*/ 0 w 5424858"/>
              <a:gd name="connsiteY1" fmla="*/ 8793 h 1018237"/>
              <a:gd name="connsiteX2" fmla="*/ 5345731 w 5424858"/>
              <a:gd name="connsiteY2" fmla="*/ 0 h 1018237"/>
              <a:gd name="connsiteX3" fmla="*/ 5424858 w 5424858"/>
              <a:gd name="connsiteY3" fmla="*/ 1018237 h 1018237"/>
              <a:gd name="connsiteX4" fmla="*/ 4 w 5424858"/>
              <a:gd name="connsiteY4" fmla="*/ 1018237 h 1018237"/>
              <a:gd name="connsiteX0" fmla="*/ 4 w 5433654"/>
              <a:gd name="connsiteY0" fmla="*/ 1009444 h 1009444"/>
              <a:gd name="connsiteX1" fmla="*/ 0 w 5433654"/>
              <a:gd name="connsiteY1" fmla="*/ 0 h 1009444"/>
              <a:gd name="connsiteX2" fmla="*/ 5433654 w 5433654"/>
              <a:gd name="connsiteY2" fmla="*/ 0 h 1009444"/>
              <a:gd name="connsiteX3" fmla="*/ 5424858 w 5433654"/>
              <a:gd name="connsiteY3" fmla="*/ 1009444 h 1009444"/>
              <a:gd name="connsiteX4" fmla="*/ 4 w 5433654"/>
              <a:gd name="connsiteY4" fmla="*/ 1009444 h 1009444"/>
              <a:gd name="connsiteX0" fmla="*/ 4 w 5433654"/>
              <a:gd name="connsiteY0" fmla="*/ 1009444 h 1018237"/>
              <a:gd name="connsiteX1" fmla="*/ 0 w 5433654"/>
              <a:gd name="connsiteY1" fmla="*/ 0 h 1018237"/>
              <a:gd name="connsiteX2" fmla="*/ 5433654 w 5433654"/>
              <a:gd name="connsiteY2" fmla="*/ 0 h 1018237"/>
              <a:gd name="connsiteX3" fmla="*/ 5363312 w 5433654"/>
              <a:gd name="connsiteY3" fmla="*/ 1018237 h 1018237"/>
              <a:gd name="connsiteX4" fmla="*/ 4 w 5433654"/>
              <a:gd name="connsiteY4" fmla="*/ 1009444 h 1018237"/>
              <a:gd name="connsiteX0" fmla="*/ 4 w 5540546"/>
              <a:gd name="connsiteY0" fmla="*/ 1009444 h 1018237"/>
              <a:gd name="connsiteX1" fmla="*/ 0 w 5540546"/>
              <a:gd name="connsiteY1" fmla="*/ 0 h 1018237"/>
              <a:gd name="connsiteX2" fmla="*/ 5540546 w 5540546"/>
              <a:gd name="connsiteY2" fmla="*/ 0 h 1018237"/>
              <a:gd name="connsiteX3" fmla="*/ 5363312 w 5540546"/>
              <a:gd name="connsiteY3" fmla="*/ 1018237 h 1018237"/>
              <a:gd name="connsiteX4" fmla="*/ 4 w 5540546"/>
              <a:gd name="connsiteY4" fmla="*/ 1009444 h 1018237"/>
              <a:gd name="connsiteX0" fmla="*/ 4 w 5540546"/>
              <a:gd name="connsiteY0" fmla="*/ 1009444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009444 h 1269783"/>
              <a:gd name="connsiteX0" fmla="*/ 4 w 5540546"/>
              <a:gd name="connsiteY0" fmla="*/ 1260990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260990 h 1269783"/>
              <a:gd name="connsiteX0" fmla="*/ 4 w 5540546"/>
              <a:gd name="connsiteY0" fmla="*/ 1260990 h 1269783"/>
              <a:gd name="connsiteX1" fmla="*/ 0 w 5540546"/>
              <a:gd name="connsiteY1" fmla="*/ 0 h 1269783"/>
              <a:gd name="connsiteX2" fmla="*/ 5540546 w 5540546"/>
              <a:gd name="connsiteY2" fmla="*/ 0 h 1269783"/>
              <a:gd name="connsiteX3" fmla="*/ 5380167 w 5540546"/>
              <a:gd name="connsiteY3" fmla="*/ 1269783 h 1269783"/>
              <a:gd name="connsiteX4" fmla="*/ 4 w 5540546"/>
              <a:gd name="connsiteY4" fmla="*/ 1260990 h 1269783"/>
              <a:gd name="connsiteX0" fmla="*/ 0 w 5595114"/>
              <a:gd name="connsiteY0" fmla="*/ 1260990 h 1269783"/>
              <a:gd name="connsiteX1" fmla="*/ 54568 w 5595114"/>
              <a:gd name="connsiteY1" fmla="*/ 0 h 1269783"/>
              <a:gd name="connsiteX2" fmla="*/ 5595114 w 5595114"/>
              <a:gd name="connsiteY2" fmla="*/ 0 h 1269783"/>
              <a:gd name="connsiteX3" fmla="*/ 5434735 w 5595114"/>
              <a:gd name="connsiteY3" fmla="*/ 1269783 h 1269783"/>
              <a:gd name="connsiteX4" fmla="*/ 0 w 5595114"/>
              <a:gd name="connsiteY4" fmla="*/ 1260990 h 1269783"/>
              <a:gd name="connsiteX0" fmla="*/ 3 w 5595117"/>
              <a:gd name="connsiteY0" fmla="*/ 1260990 h 1269783"/>
              <a:gd name="connsiteX1" fmla="*/ 0 w 5595117"/>
              <a:gd name="connsiteY1" fmla="*/ 3233 h 1269783"/>
              <a:gd name="connsiteX2" fmla="*/ 5595117 w 5595117"/>
              <a:gd name="connsiteY2" fmla="*/ 0 h 1269783"/>
              <a:gd name="connsiteX3" fmla="*/ 5434738 w 5595117"/>
              <a:gd name="connsiteY3" fmla="*/ 1269783 h 1269783"/>
              <a:gd name="connsiteX4" fmla="*/ 3 w 5595117"/>
              <a:gd name="connsiteY4" fmla="*/ 1260990 h 1269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pPr/>
              <a:t>‹#›</a:t>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tx1">
                    <a:lumMod val="85000"/>
                    <a:lumOff val="15000"/>
                  </a:schemeClr>
                </a:solidFill>
                <a:latin typeface="Arial" panose="020B0604020202020204" pitchFamily="34" charset="0"/>
                <a:cs typeface="Arial" panose="020B0604020202020204" pitchFamily="34" charset="0"/>
              </a:rPr>
              <a:t>© Copyright National University of Singapore. All Rights Reserved. </a:t>
            </a:r>
          </a:p>
        </p:txBody>
      </p:sp>
    </p:spTree>
    <p:extLst>
      <p:ext uri="{BB962C8B-B14F-4D97-AF65-F5344CB8AC3E}">
        <p14:creationId xmlns:p14="http://schemas.microsoft.com/office/powerpoint/2010/main" val="132091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89923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1739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a:t>Click to edit Master title style</a:t>
            </a:r>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pPr/>
              <a:t>‹#›</a:t>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8199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a:t>Click to edit Master title style</a:t>
            </a:r>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pPr/>
              <a:t>‹#›</a:t>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7184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6"/>
        <p:cNvGrpSpPr/>
        <p:nvPr/>
      </p:nvGrpSpPr>
      <p:grpSpPr>
        <a:xfrm>
          <a:off x="0" y="0"/>
          <a:ext cx="0" cy="0"/>
          <a:chOff x="0" y="0"/>
          <a:chExt cx="0" cy="0"/>
        </a:xfrm>
      </p:grpSpPr>
      <p:grpSp>
        <p:nvGrpSpPr>
          <p:cNvPr id="157" name="Google Shape;157;p25"/>
          <p:cNvGrpSpPr/>
          <p:nvPr/>
        </p:nvGrpSpPr>
        <p:grpSpPr>
          <a:xfrm>
            <a:off x="2880" y="-51764"/>
            <a:ext cx="9156700" cy="5195314"/>
            <a:chOff x="2880" y="-51764"/>
            <a:chExt cx="9156700" cy="5195314"/>
          </a:xfrm>
        </p:grpSpPr>
        <p:sp>
          <p:nvSpPr>
            <p:cNvPr id="158" name="Google Shape;158;p25"/>
            <p:cNvSpPr/>
            <p:nvPr/>
          </p:nvSpPr>
          <p:spPr>
            <a:xfrm rot="10800000" flipH="1">
              <a:off x="2880" y="3949804"/>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25"/>
            <p:cNvGrpSpPr/>
            <p:nvPr/>
          </p:nvGrpSpPr>
          <p:grpSpPr>
            <a:xfrm rot="-5400000">
              <a:off x="7644618" y="5484"/>
              <a:ext cx="1572210" cy="1457714"/>
              <a:chOff x="4276575" y="600075"/>
              <a:chExt cx="4972200" cy="4610100"/>
            </a:xfrm>
          </p:grpSpPr>
          <p:cxnSp>
            <p:nvCxnSpPr>
              <p:cNvPr id="160" name="Google Shape;160;p25"/>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61" name="Google Shape;161;p25"/>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3" name="Google Shape;163;p25"/>
          <p:cNvSpPr txBox="1">
            <a:spLocks noGrp="1"/>
          </p:cNvSpPr>
          <p:nvPr>
            <p:ph type="subTitle" idx="1"/>
          </p:nvPr>
        </p:nvSpPr>
        <p:spPr>
          <a:xfrm>
            <a:off x="731600" y="1942474"/>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5"/>
          <p:cNvSpPr txBox="1">
            <a:spLocks noGrp="1"/>
          </p:cNvSpPr>
          <p:nvPr>
            <p:ph type="subTitle" idx="2"/>
          </p:nvPr>
        </p:nvSpPr>
        <p:spPr>
          <a:xfrm>
            <a:off x="3201448" y="1942474"/>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5"/>
          <p:cNvSpPr txBox="1">
            <a:spLocks noGrp="1"/>
          </p:cNvSpPr>
          <p:nvPr>
            <p:ph type="subTitle" idx="3"/>
          </p:nvPr>
        </p:nvSpPr>
        <p:spPr>
          <a:xfrm>
            <a:off x="731600" y="3644815"/>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5"/>
          <p:cNvSpPr txBox="1">
            <a:spLocks noGrp="1"/>
          </p:cNvSpPr>
          <p:nvPr>
            <p:ph type="subTitle" idx="4"/>
          </p:nvPr>
        </p:nvSpPr>
        <p:spPr>
          <a:xfrm>
            <a:off x="3201448" y="3644815"/>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5"/>
          <p:cNvSpPr txBox="1">
            <a:spLocks noGrp="1"/>
          </p:cNvSpPr>
          <p:nvPr>
            <p:ph type="subTitle" idx="5"/>
          </p:nvPr>
        </p:nvSpPr>
        <p:spPr>
          <a:xfrm>
            <a:off x="5671297" y="1942474"/>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5"/>
          <p:cNvSpPr txBox="1">
            <a:spLocks noGrp="1"/>
          </p:cNvSpPr>
          <p:nvPr>
            <p:ph type="subTitle" idx="6"/>
          </p:nvPr>
        </p:nvSpPr>
        <p:spPr>
          <a:xfrm>
            <a:off x="5671297" y="3644815"/>
            <a:ext cx="1975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25"/>
          <p:cNvSpPr txBox="1">
            <a:spLocks noGrp="1"/>
          </p:cNvSpPr>
          <p:nvPr>
            <p:ph type="subTitle" idx="7"/>
          </p:nvPr>
        </p:nvSpPr>
        <p:spPr>
          <a:xfrm>
            <a:off x="730105" y="1680988"/>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170" name="Google Shape;170;p25"/>
          <p:cNvSpPr txBox="1">
            <a:spLocks noGrp="1"/>
          </p:cNvSpPr>
          <p:nvPr>
            <p:ph type="subTitle" idx="8"/>
          </p:nvPr>
        </p:nvSpPr>
        <p:spPr>
          <a:xfrm>
            <a:off x="3199950" y="1680988"/>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171" name="Google Shape;171;p25"/>
          <p:cNvSpPr txBox="1">
            <a:spLocks noGrp="1"/>
          </p:cNvSpPr>
          <p:nvPr>
            <p:ph type="subTitle" idx="9"/>
          </p:nvPr>
        </p:nvSpPr>
        <p:spPr>
          <a:xfrm>
            <a:off x="5669795" y="1680988"/>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172" name="Google Shape;172;p25"/>
          <p:cNvSpPr txBox="1">
            <a:spLocks noGrp="1"/>
          </p:cNvSpPr>
          <p:nvPr>
            <p:ph type="subTitle" idx="13"/>
          </p:nvPr>
        </p:nvSpPr>
        <p:spPr>
          <a:xfrm>
            <a:off x="730105" y="3382191"/>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173" name="Google Shape;173;p25"/>
          <p:cNvSpPr txBox="1">
            <a:spLocks noGrp="1"/>
          </p:cNvSpPr>
          <p:nvPr>
            <p:ph type="subTitle" idx="14"/>
          </p:nvPr>
        </p:nvSpPr>
        <p:spPr>
          <a:xfrm>
            <a:off x="3199950" y="3382191"/>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174" name="Google Shape;174;p25"/>
          <p:cNvSpPr txBox="1">
            <a:spLocks noGrp="1"/>
          </p:cNvSpPr>
          <p:nvPr>
            <p:ph type="subTitle" idx="15"/>
          </p:nvPr>
        </p:nvSpPr>
        <p:spPr>
          <a:xfrm>
            <a:off x="5669795" y="3382191"/>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Tree>
    <p:extLst>
      <p:ext uri="{BB962C8B-B14F-4D97-AF65-F5344CB8AC3E}">
        <p14:creationId xmlns:p14="http://schemas.microsoft.com/office/powerpoint/2010/main" val="35357924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19"/>
        <p:cNvGrpSpPr/>
        <p:nvPr/>
      </p:nvGrpSpPr>
      <p:grpSpPr>
        <a:xfrm>
          <a:off x="0" y="0"/>
          <a:ext cx="0" cy="0"/>
          <a:chOff x="0" y="0"/>
          <a:chExt cx="0" cy="0"/>
        </a:xfrm>
      </p:grpSpPr>
      <p:grpSp>
        <p:nvGrpSpPr>
          <p:cNvPr id="120" name="Google Shape;120;p21"/>
          <p:cNvGrpSpPr/>
          <p:nvPr/>
        </p:nvGrpSpPr>
        <p:grpSpPr>
          <a:xfrm>
            <a:off x="2880" y="-51764"/>
            <a:ext cx="9156700" cy="5195314"/>
            <a:chOff x="2880" y="-51764"/>
            <a:chExt cx="9156700" cy="5195314"/>
          </a:xfrm>
        </p:grpSpPr>
        <p:sp>
          <p:nvSpPr>
            <p:cNvPr id="121" name="Google Shape;121;p21"/>
            <p:cNvSpPr/>
            <p:nvPr/>
          </p:nvSpPr>
          <p:spPr>
            <a:xfrm rot="10800000" flipH="1">
              <a:off x="2880" y="3949804"/>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21"/>
            <p:cNvGrpSpPr/>
            <p:nvPr/>
          </p:nvGrpSpPr>
          <p:grpSpPr>
            <a:xfrm rot="-5400000">
              <a:off x="7644618" y="5484"/>
              <a:ext cx="1572210" cy="1457714"/>
              <a:chOff x="4276575" y="600075"/>
              <a:chExt cx="4972200" cy="4610100"/>
            </a:xfrm>
          </p:grpSpPr>
          <p:cxnSp>
            <p:nvCxnSpPr>
              <p:cNvPr id="123" name="Google Shape;123;p21"/>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24" name="Google Shape;124;p21"/>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6" name="Google Shape;126;p21"/>
          <p:cNvSpPr txBox="1">
            <a:spLocks noGrp="1"/>
          </p:cNvSpPr>
          <p:nvPr>
            <p:ph type="subTitle" idx="1"/>
          </p:nvPr>
        </p:nvSpPr>
        <p:spPr>
          <a:xfrm>
            <a:off x="4825775" y="1667625"/>
            <a:ext cx="35091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1"/>
          <p:cNvSpPr txBox="1">
            <a:spLocks noGrp="1"/>
          </p:cNvSpPr>
          <p:nvPr>
            <p:ph type="subTitle" idx="2"/>
          </p:nvPr>
        </p:nvSpPr>
        <p:spPr>
          <a:xfrm>
            <a:off x="773775" y="1667625"/>
            <a:ext cx="3509100" cy="24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013547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3865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50849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8507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282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85296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399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708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09845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tx1">
                    <a:lumMod val="85000"/>
                    <a:lumOff val="15000"/>
                  </a:schemeClr>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16235644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62" r:id="rId13"/>
    <p:sldLayoutId id="2147483685" r:id="rId14"/>
    <p:sldLayoutId id="2147483686" r:id="rId15"/>
  </p:sldLayoutIdLst>
  <p:txStyles>
    <p:titleStyle>
      <a:lvl1pPr algn="l" defTabSz="685800" rtl="0" eaLnBrk="1" latinLnBrk="0" hangingPunct="1">
        <a:lnSpc>
          <a:spcPct val="90000"/>
        </a:lnSpc>
        <a:spcBef>
          <a:spcPct val="0"/>
        </a:spcBef>
        <a:buNone/>
        <a:defRPr sz="3300" b="1" kern="1200">
          <a:solidFill>
            <a:srgbClr val="004282"/>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microsoft.com/office/2007/relationships/hdphoto" Target="../media/hdphoto1.wdp"/><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Data" Target="../diagrams/data2.xml"/><Relationship Id="rId1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png"/><Relationship Id="rId17" Type="http://schemas.microsoft.com/office/2007/relationships/diagramDrawing" Target="../diagrams/drawing2.xml"/><Relationship Id="rId2" Type="http://schemas.openxmlformats.org/officeDocument/2006/relationships/diagramData" Target="../diagrams/data1.xml"/><Relationship Id="rId16" Type="http://schemas.openxmlformats.org/officeDocument/2006/relationships/diagramColors" Target="../diagrams/colors2.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image" Target="../media/image13.png"/><Relationship Id="rId5" Type="http://schemas.openxmlformats.org/officeDocument/2006/relationships/diagramQuickStyle" Target="../diagrams/quickStyle3.xml"/><Relationship Id="rId10" Type="http://schemas.openxmlformats.org/officeDocument/2006/relationships/image" Target="../media/image12.png"/><Relationship Id="rId4" Type="http://schemas.openxmlformats.org/officeDocument/2006/relationships/diagramLayout" Target="../diagrams/layout3.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4.xml"/><Relationship Id="rId7" Type="http://schemas.openxmlformats.org/officeDocument/2006/relationships/image" Target="../media/image16.pn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11" Type="http://schemas.openxmlformats.org/officeDocument/2006/relationships/image" Target="../media/image20.png"/><Relationship Id="rId5" Type="http://schemas.openxmlformats.org/officeDocument/2006/relationships/diagramColors" Target="../diagrams/colors4.xml"/><Relationship Id="rId10" Type="http://schemas.openxmlformats.org/officeDocument/2006/relationships/image" Target="../media/image19.png"/><Relationship Id="rId4" Type="http://schemas.openxmlformats.org/officeDocument/2006/relationships/diagramQuickStyle" Target="../diagrams/quickStyle4.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hyperlink" Target="https://nuspandas.xyz/" TargetMode="Externa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959" y="1538290"/>
            <a:ext cx="4719412" cy="1188201"/>
          </a:xfrm>
        </p:spPr>
        <p:txBody>
          <a:bodyPr anchor="t">
            <a:normAutofit/>
          </a:bodyPr>
          <a:lstStyle/>
          <a:p>
            <a:r>
              <a:rPr lang="en-GB" sz="3300" dirty="0"/>
              <a:t>Corporate Risk Assessment</a:t>
            </a:r>
          </a:p>
        </p:txBody>
      </p:sp>
      <p:sp>
        <p:nvSpPr>
          <p:cNvPr id="3" name="Subtitle 2"/>
          <p:cNvSpPr>
            <a:spLocks noGrp="1"/>
          </p:cNvSpPr>
          <p:nvPr>
            <p:ph type="subTitle" idx="1"/>
          </p:nvPr>
        </p:nvSpPr>
        <p:spPr>
          <a:xfrm>
            <a:off x="362577" y="2616719"/>
            <a:ext cx="3917115" cy="2172638"/>
          </a:xfrm>
        </p:spPr>
        <p:txBody>
          <a:bodyPr>
            <a:normAutofit/>
          </a:bodyPr>
          <a:lstStyle/>
          <a:p>
            <a:endParaRPr lang="en-GB" sz="1050" dirty="0">
              <a:solidFill>
                <a:schemeClr val="bg1"/>
              </a:solidFill>
            </a:endParaRPr>
          </a:p>
          <a:p>
            <a:r>
              <a:rPr lang="en-GB" sz="1400" b="1" dirty="0">
                <a:solidFill>
                  <a:schemeClr val="bg1"/>
                </a:solidFill>
              </a:rPr>
              <a:t>TEAM – NUS Pandas</a:t>
            </a:r>
          </a:p>
          <a:p>
            <a:r>
              <a:rPr lang="en-GB" sz="1400" b="1" dirty="0">
                <a:solidFill>
                  <a:schemeClr val="bg1"/>
                </a:solidFill>
              </a:rPr>
              <a:t>Harsh Sharma | Jia Ye Tey | Li </a:t>
            </a:r>
            <a:r>
              <a:rPr lang="en-GB" sz="1400" b="1" dirty="0" err="1">
                <a:solidFill>
                  <a:schemeClr val="bg1"/>
                </a:solidFill>
              </a:rPr>
              <a:t>Yunfan</a:t>
            </a:r>
            <a:r>
              <a:rPr lang="en-GB" sz="1400" b="1" dirty="0">
                <a:solidFill>
                  <a:schemeClr val="bg1"/>
                </a:solidFill>
              </a:rPr>
              <a:t> | </a:t>
            </a:r>
            <a:r>
              <a:rPr lang="en-GB" sz="1400" b="1" dirty="0" err="1">
                <a:solidFill>
                  <a:schemeClr val="bg1"/>
                </a:solidFill>
              </a:rPr>
              <a:t>Liuying</a:t>
            </a:r>
            <a:r>
              <a:rPr lang="en-GB" sz="1400" b="1" dirty="0">
                <a:solidFill>
                  <a:schemeClr val="bg1"/>
                </a:solidFill>
              </a:rPr>
              <a:t> Huang | Soumya Haridas | </a:t>
            </a:r>
            <a:r>
              <a:rPr lang="en-GB" sz="1400" b="1" dirty="0" err="1">
                <a:solidFill>
                  <a:schemeClr val="bg1"/>
                </a:solidFill>
              </a:rPr>
              <a:t>Xinyu</a:t>
            </a:r>
            <a:r>
              <a:rPr lang="en-GB" sz="1400" b="1" dirty="0">
                <a:solidFill>
                  <a:schemeClr val="bg1"/>
                </a:solidFill>
              </a:rPr>
              <a:t> Lu</a:t>
            </a:r>
          </a:p>
          <a:p>
            <a:endParaRPr lang="en-GB" sz="1050" dirty="0">
              <a:solidFill>
                <a:schemeClr val="bg1"/>
              </a:solidFill>
            </a:endParaRPr>
          </a:p>
        </p:txBody>
      </p:sp>
      <p:sp>
        <p:nvSpPr>
          <p:cNvPr id="4" name="Rectangle 3"/>
          <p:cNvSpPr/>
          <p:nvPr/>
        </p:nvSpPr>
        <p:spPr>
          <a:xfrm>
            <a:off x="316857" y="1615588"/>
            <a:ext cx="4572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1560982" y="1988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altLang="zh-CN" sz="2800" dirty="0">
                <a:solidFill>
                  <a:schemeClr val="tx2">
                    <a:lumMod val="75000"/>
                  </a:schemeClr>
                </a:solidFill>
                <a:latin typeface="+mn-lt"/>
              </a:rPr>
              <a:t>Subscription</a:t>
            </a:r>
            <a:r>
              <a:rPr lang="en-US" altLang="zh-CN" sz="2800" dirty="0">
                <a:solidFill>
                  <a:schemeClr val="tx2">
                    <a:lumMod val="75000"/>
                  </a:schemeClr>
                </a:solidFill>
                <a:latin typeface="+mn-lt"/>
                <a:cs typeface="Times New Roman" panose="02020603050405020304" pitchFamily="18" charset="0"/>
              </a:rPr>
              <a:t>-based Business Model</a:t>
            </a:r>
            <a:endParaRPr sz="2800" dirty="0">
              <a:solidFill>
                <a:schemeClr val="tx2">
                  <a:lumMod val="75000"/>
                </a:schemeClr>
              </a:solidFill>
              <a:latin typeface="+mn-lt"/>
              <a:cs typeface="Times New Roman" panose="02020603050405020304" pitchFamily="18" charset="0"/>
            </a:endParaRPr>
          </a:p>
        </p:txBody>
      </p:sp>
      <p:sp>
        <p:nvSpPr>
          <p:cNvPr id="48" name="AutoShape 2" descr="investor">
            <a:extLst>
              <a:ext uri="{FF2B5EF4-FFF2-40B4-BE49-F238E27FC236}">
                <a16:creationId xmlns:a16="http://schemas.microsoft.com/office/drawing/2014/main" id="{64FF0B9F-6A50-24EA-644A-E8C9B5428DC1}"/>
              </a:ext>
            </a:extLst>
          </p:cNvPr>
          <p:cNvSpPr>
            <a:spLocks noChangeAspect="1" noChangeArrowheads="1"/>
          </p:cNvSpPr>
          <p:nvPr/>
        </p:nvSpPr>
        <p:spPr bwMode="auto">
          <a:xfrm>
            <a:off x="4174902" y="2380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A91D80D0-9F21-F1B1-B35D-9CE1DBFCBE3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18982" t="13796" r="19260" b="25371"/>
          <a:stretch/>
        </p:blipFill>
        <p:spPr>
          <a:xfrm>
            <a:off x="3784805" y="1682598"/>
            <a:ext cx="1084993" cy="1068726"/>
          </a:xfrm>
          <a:prstGeom prst="rect">
            <a:avLst/>
          </a:prstGeom>
        </p:spPr>
      </p:pic>
      <p:sp>
        <p:nvSpPr>
          <p:cNvPr id="3" name="文本框 2">
            <a:extLst>
              <a:ext uri="{FF2B5EF4-FFF2-40B4-BE49-F238E27FC236}">
                <a16:creationId xmlns:a16="http://schemas.microsoft.com/office/drawing/2014/main" id="{E63294F1-6DD1-5519-FEBA-45E6ED3DF0E2}"/>
              </a:ext>
            </a:extLst>
          </p:cNvPr>
          <p:cNvSpPr txBox="1"/>
          <p:nvPr/>
        </p:nvSpPr>
        <p:spPr>
          <a:xfrm>
            <a:off x="3887533" y="2870433"/>
            <a:ext cx="853119" cy="307777"/>
          </a:xfrm>
          <a:prstGeom prst="rect">
            <a:avLst/>
          </a:prstGeom>
          <a:noFill/>
        </p:spPr>
        <p:txBody>
          <a:bodyPr wrap="none" rtlCol="0">
            <a:spAutoFit/>
          </a:bodyPr>
          <a:lstStyle/>
          <a:p>
            <a:r>
              <a:rPr lang="en-US" altLang="zh-CN" dirty="0" err="1"/>
              <a:t>NUSight</a:t>
            </a:r>
            <a:endParaRPr lang="zh-CN" altLang="en-US" dirty="0"/>
          </a:p>
        </p:txBody>
      </p:sp>
      <p:grpSp>
        <p:nvGrpSpPr>
          <p:cNvPr id="33" name="组合 32">
            <a:extLst>
              <a:ext uri="{FF2B5EF4-FFF2-40B4-BE49-F238E27FC236}">
                <a16:creationId xmlns:a16="http://schemas.microsoft.com/office/drawing/2014/main" id="{29AC647E-5C24-AAFB-9BA2-0DA558A968BC}"/>
              </a:ext>
            </a:extLst>
          </p:cNvPr>
          <p:cNvGrpSpPr/>
          <p:nvPr/>
        </p:nvGrpSpPr>
        <p:grpSpPr>
          <a:xfrm>
            <a:off x="1618167" y="1992696"/>
            <a:ext cx="2263761" cy="1247105"/>
            <a:chOff x="1427413" y="1210569"/>
            <a:chExt cx="2263761" cy="1247105"/>
          </a:xfrm>
        </p:grpSpPr>
        <p:sp>
          <p:nvSpPr>
            <p:cNvPr id="8" name="文本框 7">
              <a:extLst>
                <a:ext uri="{FF2B5EF4-FFF2-40B4-BE49-F238E27FC236}">
                  <a16:creationId xmlns:a16="http://schemas.microsoft.com/office/drawing/2014/main" id="{10FD1DE3-B3E1-0430-E83C-D9B0DEBCDEB5}"/>
                </a:ext>
              </a:extLst>
            </p:cNvPr>
            <p:cNvSpPr txBox="1"/>
            <p:nvPr/>
          </p:nvSpPr>
          <p:spPr>
            <a:xfrm>
              <a:off x="1554047" y="1908637"/>
              <a:ext cx="2010486" cy="253916"/>
            </a:xfrm>
            <a:prstGeom prst="rect">
              <a:avLst/>
            </a:prstGeom>
            <a:noFill/>
          </p:spPr>
          <p:txBody>
            <a:bodyPr wrap="none" rtlCol="0">
              <a:spAutoFit/>
            </a:bodyPr>
            <a:lstStyle/>
            <a:p>
              <a:pPr algn="ctr"/>
              <a:r>
                <a:rPr lang="en-US" altLang="zh-CN" sz="1050" dirty="0"/>
                <a:t>Comprehensive news analysis</a:t>
              </a:r>
              <a:endParaRPr lang="zh-CN" altLang="en-US" sz="1050" dirty="0"/>
            </a:p>
          </p:txBody>
        </p:sp>
        <p:sp>
          <p:nvSpPr>
            <p:cNvPr id="9" name="文本框 8">
              <a:extLst>
                <a:ext uri="{FF2B5EF4-FFF2-40B4-BE49-F238E27FC236}">
                  <a16:creationId xmlns:a16="http://schemas.microsoft.com/office/drawing/2014/main" id="{0F95EA7D-3095-819E-201B-E4D800CC1D9D}"/>
                </a:ext>
              </a:extLst>
            </p:cNvPr>
            <p:cNvSpPr txBox="1"/>
            <p:nvPr/>
          </p:nvSpPr>
          <p:spPr>
            <a:xfrm>
              <a:off x="1427413" y="2203758"/>
              <a:ext cx="2263761" cy="253916"/>
            </a:xfrm>
            <a:prstGeom prst="rect">
              <a:avLst/>
            </a:prstGeom>
            <a:noFill/>
          </p:spPr>
          <p:txBody>
            <a:bodyPr wrap="none" rtlCol="0">
              <a:spAutoFit/>
            </a:bodyPr>
            <a:lstStyle/>
            <a:p>
              <a:pPr algn="ctr"/>
              <a:r>
                <a:rPr lang="en-US" altLang="zh-CN" sz="1050" dirty="0"/>
                <a:t>Actionable investment suggestions</a:t>
              </a:r>
              <a:endParaRPr lang="zh-CN" altLang="en-US" sz="1050" dirty="0"/>
            </a:p>
          </p:txBody>
        </p:sp>
        <p:cxnSp>
          <p:nvCxnSpPr>
            <p:cNvPr id="10" name="直接箭头连接符 9">
              <a:extLst>
                <a:ext uri="{FF2B5EF4-FFF2-40B4-BE49-F238E27FC236}">
                  <a16:creationId xmlns:a16="http://schemas.microsoft.com/office/drawing/2014/main" id="{8D19E371-A6C3-7FA6-A7CA-D18C7E9FCE52}"/>
                </a:ext>
              </a:extLst>
            </p:cNvPr>
            <p:cNvCxnSpPr/>
            <p:nvPr/>
          </p:nvCxnSpPr>
          <p:spPr>
            <a:xfrm>
              <a:off x="1703643" y="1520664"/>
              <a:ext cx="1776140"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E8C88DA-7C23-9041-11D0-C65370CF669E}"/>
                </a:ext>
              </a:extLst>
            </p:cNvPr>
            <p:cNvCxnSpPr/>
            <p:nvPr/>
          </p:nvCxnSpPr>
          <p:spPr>
            <a:xfrm flipH="1">
              <a:off x="1671220" y="1748099"/>
              <a:ext cx="1776140"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D9DE05B-B887-62DA-8FD9-48F3F32AA471}"/>
                </a:ext>
              </a:extLst>
            </p:cNvPr>
            <p:cNvSpPr txBox="1"/>
            <p:nvPr/>
          </p:nvSpPr>
          <p:spPr>
            <a:xfrm>
              <a:off x="1992831" y="1210569"/>
              <a:ext cx="1197764" cy="253916"/>
            </a:xfrm>
            <a:prstGeom prst="rect">
              <a:avLst/>
            </a:prstGeom>
            <a:noFill/>
          </p:spPr>
          <p:txBody>
            <a:bodyPr wrap="none" rtlCol="0">
              <a:spAutoFit/>
            </a:bodyPr>
            <a:lstStyle/>
            <a:p>
              <a:pPr algn="ctr"/>
              <a:r>
                <a:rPr lang="en-US" altLang="zh-CN" sz="1050" dirty="0"/>
                <a:t>Subscription Fee</a:t>
              </a:r>
              <a:endParaRPr lang="zh-CN" altLang="en-US" sz="1050" dirty="0"/>
            </a:p>
          </p:txBody>
        </p:sp>
      </p:grpSp>
      <p:grpSp>
        <p:nvGrpSpPr>
          <p:cNvPr id="13" name="组合 12">
            <a:extLst>
              <a:ext uri="{FF2B5EF4-FFF2-40B4-BE49-F238E27FC236}">
                <a16:creationId xmlns:a16="http://schemas.microsoft.com/office/drawing/2014/main" id="{70D0816A-1B6E-5703-45D5-F4ACD0D4DAD9}"/>
              </a:ext>
            </a:extLst>
          </p:cNvPr>
          <p:cNvGrpSpPr/>
          <p:nvPr/>
        </p:nvGrpSpPr>
        <p:grpSpPr>
          <a:xfrm>
            <a:off x="5136864" y="3223487"/>
            <a:ext cx="3619307" cy="694923"/>
            <a:chOff x="5403997" y="2999090"/>
            <a:chExt cx="3619307" cy="694923"/>
          </a:xfrm>
        </p:grpSpPr>
        <p:sp>
          <p:nvSpPr>
            <p:cNvPr id="54" name="文本框 53">
              <a:extLst>
                <a:ext uri="{FF2B5EF4-FFF2-40B4-BE49-F238E27FC236}">
                  <a16:creationId xmlns:a16="http://schemas.microsoft.com/office/drawing/2014/main" id="{8359762C-70A0-7774-4196-FDC9B6C29C3E}"/>
                </a:ext>
              </a:extLst>
            </p:cNvPr>
            <p:cNvSpPr txBox="1"/>
            <p:nvPr/>
          </p:nvSpPr>
          <p:spPr>
            <a:xfrm>
              <a:off x="7460056" y="3348388"/>
              <a:ext cx="1563248" cy="338554"/>
            </a:xfrm>
            <a:prstGeom prst="rect">
              <a:avLst/>
            </a:prstGeom>
            <a:noFill/>
          </p:spPr>
          <p:txBody>
            <a:bodyPr wrap="none" rtlCol="0">
              <a:spAutoFit/>
            </a:bodyPr>
            <a:lstStyle/>
            <a:p>
              <a:pPr algn="ctr"/>
              <a:r>
                <a:rPr lang="en-US" altLang="zh-CN" sz="1600" dirty="0"/>
                <a:t>Model Provider</a:t>
              </a:r>
              <a:endParaRPr lang="zh-CN" altLang="en-US" sz="1600" dirty="0"/>
            </a:p>
          </p:txBody>
        </p:sp>
        <p:cxnSp>
          <p:nvCxnSpPr>
            <p:cNvPr id="55" name="直接箭头连接符 54">
              <a:extLst>
                <a:ext uri="{FF2B5EF4-FFF2-40B4-BE49-F238E27FC236}">
                  <a16:creationId xmlns:a16="http://schemas.microsoft.com/office/drawing/2014/main" id="{C49D7CB5-5761-4AA3-B4D6-B16FBA710492}"/>
                </a:ext>
              </a:extLst>
            </p:cNvPr>
            <p:cNvCxnSpPr/>
            <p:nvPr/>
          </p:nvCxnSpPr>
          <p:spPr>
            <a:xfrm>
              <a:off x="5445310" y="3460762"/>
              <a:ext cx="1776140"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857C62E8-9ECF-7BEC-2D26-5F204AFB6565}"/>
                </a:ext>
              </a:extLst>
            </p:cNvPr>
            <p:cNvCxnSpPr/>
            <p:nvPr/>
          </p:nvCxnSpPr>
          <p:spPr>
            <a:xfrm flipH="1">
              <a:off x="5403997" y="3269782"/>
              <a:ext cx="1776140"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714F9382-616B-A02A-F20C-B87D04E82FD6}"/>
                </a:ext>
              </a:extLst>
            </p:cNvPr>
            <p:cNvSpPr txBox="1"/>
            <p:nvPr/>
          </p:nvSpPr>
          <p:spPr>
            <a:xfrm>
              <a:off x="5839468" y="2999090"/>
              <a:ext cx="835485" cy="261610"/>
            </a:xfrm>
            <a:prstGeom prst="rect">
              <a:avLst/>
            </a:prstGeom>
            <a:noFill/>
          </p:spPr>
          <p:txBody>
            <a:bodyPr wrap="none" rtlCol="0">
              <a:spAutoFit/>
            </a:bodyPr>
            <a:lstStyle/>
            <a:p>
              <a:pPr algn="ctr"/>
              <a:r>
                <a:rPr lang="en-US" altLang="zh-CN" sz="1050" dirty="0"/>
                <a:t>Model API</a:t>
              </a:r>
              <a:endParaRPr lang="zh-CN" altLang="en-US" sz="1050" dirty="0"/>
            </a:p>
          </p:txBody>
        </p:sp>
        <p:sp>
          <p:nvSpPr>
            <p:cNvPr id="58" name="文本框 57">
              <a:extLst>
                <a:ext uri="{FF2B5EF4-FFF2-40B4-BE49-F238E27FC236}">
                  <a16:creationId xmlns:a16="http://schemas.microsoft.com/office/drawing/2014/main" id="{600F1136-8DCA-7538-7683-13DA53AC31E0}"/>
                </a:ext>
              </a:extLst>
            </p:cNvPr>
            <p:cNvSpPr txBox="1"/>
            <p:nvPr/>
          </p:nvSpPr>
          <p:spPr>
            <a:xfrm>
              <a:off x="5962926" y="3432403"/>
              <a:ext cx="740907" cy="261610"/>
            </a:xfrm>
            <a:prstGeom prst="rect">
              <a:avLst/>
            </a:prstGeom>
            <a:noFill/>
          </p:spPr>
          <p:txBody>
            <a:bodyPr wrap="none" rtlCol="0">
              <a:spAutoFit/>
            </a:bodyPr>
            <a:lstStyle/>
            <a:p>
              <a:pPr algn="ctr"/>
              <a:r>
                <a:rPr lang="en-US" altLang="zh-CN" sz="1050" dirty="0"/>
                <a:t>Payment</a:t>
              </a:r>
              <a:endParaRPr lang="zh-CN" altLang="en-US" sz="1050" dirty="0"/>
            </a:p>
          </p:txBody>
        </p:sp>
      </p:grpSp>
      <p:pic>
        <p:nvPicPr>
          <p:cNvPr id="17" name="图片 16">
            <a:extLst>
              <a:ext uri="{FF2B5EF4-FFF2-40B4-BE49-F238E27FC236}">
                <a16:creationId xmlns:a16="http://schemas.microsoft.com/office/drawing/2014/main" id="{14F07492-A48B-CED0-4567-B6FC1F699E59}"/>
              </a:ext>
            </a:extLst>
          </p:cNvPr>
          <p:cNvPicPr>
            <a:picLocks/>
          </p:cNvPicPr>
          <p:nvPr/>
        </p:nvPicPr>
        <p:blipFill>
          <a:blip r:embed="rId5"/>
          <a:stretch>
            <a:fillRect/>
          </a:stretch>
        </p:blipFill>
        <p:spPr>
          <a:xfrm>
            <a:off x="5847456" y="3871314"/>
            <a:ext cx="327435" cy="327435"/>
          </a:xfrm>
          <a:prstGeom prst="rect">
            <a:avLst/>
          </a:prstGeom>
        </p:spPr>
      </p:pic>
      <p:pic>
        <p:nvPicPr>
          <p:cNvPr id="21" name="图片 20">
            <a:extLst>
              <a:ext uri="{FF2B5EF4-FFF2-40B4-BE49-F238E27FC236}">
                <a16:creationId xmlns:a16="http://schemas.microsoft.com/office/drawing/2014/main" id="{534E2985-EA09-0B9C-5EC8-434A7B33912D}"/>
              </a:ext>
            </a:extLst>
          </p:cNvPr>
          <p:cNvPicPr>
            <a:picLocks/>
          </p:cNvPicPr>
          <p:nvPr/>
        </p:nvPicPr>
        <p:blipFill>
          <a:blip r:embed="rId6"/>
          <a:stretch>
            <a:fillRect/>
          </a:stretch>
        </p:blipFill>
        <p:spPr>
          <a:xfrm>
            <a:off x="5814158" y="2912366"/>
            <a:ext cx="327435" cy="327435"/>
          </a:xfrm>
          <a:prstGeom prst="rect">
            <a:avLst/>
          </a:prstGeom>
        </p:spPr>
      </p:pic>
      <p:grpSp>
        <p:nvGrpSpPr>
          <p:cNvPr id="15" name="组合 14">
            <a:extLst>
              <a:ext uri="{FF2B5EF4-FFF2-40B4-BE49-F238E27FC236}">
                <a16:creationId xmlns:a16="http://schemas.microsoft.com/office/drawing/2014/main" id="{01FA1220-5A8D-2CB6-1B4C-8EF6B8515CB6}"/>
              </a:ext>
            </a:extLst>
          </p:cNvPr>
          <p:cNvGrpSpPr/>
          <p:nvPr/>
        </p:nvGrpSpPr>
        <p:grpSpPr>
          <a:xfrm>
            <a:off x="5170378" y="1584055"/>
            <a:ext cx="3486257" cy="807824"/>
            <a:chOff x="5415076" y="1622692"/>
            <a:chExt cx="3486257" cy="807824"/>
          </a:xfrm>
        </p:grpSpPr>
        <p:sp>
          <p:nvSpPr>
            <p:cNvPr id="30" name="文本框 29">
              <a:extLst>
                <a:ext uri="{FF2B5EF4-FFF2-40B4-BE49-F238E27FC236}">
                  <a16:creationId xmlns:a16="http://schemas.microsoft.com/office/drawing/2014/main" id="{C4B543A2-0988-15BE-C47F-41A7D8822013}"/>
                </a:ext>
              </a:extLst>
            </p:cNvPr>
            <p:cNvSpPr txBox="1"/>
            <p:nvPr/>
          </p:nvSpPr>
          <p:spPr>
            <a:xfrm>
              <a:off x="5865774" y="1622692"/>
              <a:ext cx="805028" cy="261610"/>
            </a:xfrm>
            <a:prstGeom prst="rect">
              <a:avLst/>
            </a:prstGeom>
            <a:noFill/>
          </p:spPr>
          <p:txBody>
            <a:bodyPr wrap="none" rtlCol="0">
              <a:spAutoFit/>
            </a:bodyPr>
            <a:lstStyle/>
            <a:p>
              <a:pPr algn="ctr"/>
              <a:r>
                <a:rPr lang="en-US" altLang="zh-CN" sz="1050" dirty="0"/>
                <a:t>News API</a:t>
              </a:r>
              <a:endParaRPr lang="zh-CN" altLang="en-US" sz="1050" dirty="0"/>
            </a:p>
          </p:txBody>
        </p:sp>
        <p:cxnSp>
          <p:nvCxnSpPr>
            <p:cNvPr id="49" name="直接箭头连接符 48">
              <a:extLst>
                <a:ext uri="{FF2B5EF4-FFF2-40B4-BE49-F238E27FC236}">
                  <a16:creationId xmlns:a16="http://schemas.microsoft.com/office/drawing/2014/main" id="{1F5E0573-40C6-DE77-5F58-D8AC14A36A82}"/>
                </a:ext>
              </a:extLst>
            </p:cNvPr>
            <p:cNvCxnSpPr/>
            <p:nvPr/>
          </p:nvCxnSpPr>
          <p:spPr>
            <a:xfrm>
              <a:off x="5449420" y="2152050"/>
              <a:ext cx="1776140"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15924D35-FEE1-C27A-CEDF-D97EF12D5049}"/>
                </a:ext>
              </a:extLst>
            </p:cNvPr>
            <p:cNvCxnSpPr/>
            <p:nvPr/>
          </p:nvCxnSpPr>
          <p:spPr>
            <a:xfrm flipH="1">
              <a:off x="5415076" y="1899691"/>
              <a:ext cx="1776140"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2BD619A-0617-27D6-32BC-B07573137A4E}"/>
                </a:ext>
              </a:extLst>
            </p:cNvPr>
            <p:cNvSpPr txBox="1"/>
            <p:nvPr/>
          </p:nvSpPr>
          <p:spPr>
            <a:xfrm>
              <a:off x="7463119" y="2091962"/>
              <a:ext cx="1438214" cy="338554"/>
            </a:xfrm>
            <a:prstGeom prst="rect">
              <a:avLst/>
            </a:prstGeom>
            <a:noFill/>
          </p:spPr>
          <p:txBody>
            <a:bodyPr wrap="none" rtlCol="0">
              <a:spAutoFit/>
            </a:bodyPr>
            <a:lstStyle/>
            <a:p>
              <a:pPr algn="ctr"/>
              <a:r>
                <a:rPr lang="en-US" altLang="zh-CN" sz="1600" dirty="0"/>
                <a:t>Data Provider</a:t>
              </a:r>
              <a:endParaRPr lang="zh-CN" altLang="en-US" sz="1600" dirty="0"/>
            </a:p>
          </p:txBody>
        </p:sp>
        <p:sp>
          <p:nvSpPr>
            <p:cNvPr id="53" name="文本框 52">
              <a:extLst>
                <a:ext uri="{FF2B5EF4-FFF2-40B4-BE49-F238E27FC236}">
                  <a16:creationId xmlns:a16="http://schemas.microsoft.com/office/drawing/2014/main" id="{8DBA5A35-1A67-77A9-89CE-476D4FB30C50}"/>
                </a:ext>
              </a:extLst>
            </p:cNvPr>
            <p:cNvSpPr txBox="1"/>
            <p:nvPr/>
          </p:nvSpPr>
          <p:spPr>
            <a:xfrm>
              <a:off x="5897834" y="2154628"/>
              <a:ext cx="740907" cy="261610"/>
            </a:xfrm>
            <a:prstGeom prst="rect">
              <a:avLst/>
            </a:prstGeom>
            <a:noFill/>
          </p:spPr>
          <p:txBody>
            <a:bodyPr wrap="none" rtlCol="0">
              <a:spAutoFit/>
            </a:bodyPr>
            <a:lstStyle/>
            <a:p>
              <a:pPr algn="ctr"/>
              <a:r>
                <a:rPr lang="en-US" altLang="zh-CN" sz="1050" dirty="0"/>
                <a:t>Payment</a:t>
              </a:r>
              <a:endParaRPr lang="zh-CN" altLang="en-US" sz="1200" dirty="0"/>
            </a:p>
          </p:txBody>
        </p:sp>
      </p:grpSp>
      <p:pic>
        <p:nvPicPr>
          <p:cNvPr id="20" name="图片 19">
            <a:extLst>
              <a:ext uri="{FF2B5EF4-FFF2-40B4-BE49-F238E27FC236}">
                <a16:creationId xmlns:a16="http://schemas.microsoft.com/office/drawing/2014/main" id="{1C4AF9EE-E4AC-1095-D5E9-F6FE26654641}"/>
              </a:ext>
            </a:extLst>
          </p:cNvPr>
          <p:cNvPicPr>
            <a:picLocks/>
          </p:cNvPicPr>
          <p:nvPr/>
        </p:nvPicPr>
        <p:blipFill>
          <a:blip r:embed="rId6"/>
          <a:stretch>
            <a:fillRect/>
          </a:stretch>
        </p:blipFill>
        <p:spPr>
          <a:xfrm>
            <a:off x="5848483" y="1218754"/>
            <a:ext cx="327435" cy="327435"/>
          </a:xfrm>
          <a:prstGeom prst="rect">
            <a:avLst/>
          </a:prstGeom>
        </p:spPr>
      </p:pic>
      <p:pic>
        <p:nvPicPr>
          <p:cNvPr id="22" name="图片 21">
            <a:extLst>
              <a:ext uri="{FF2B5EF4-FFF2-40B4-BE49-F238E27FC236}">
                <a16:creationId xmlns:a16="http://schemas.microsoft.com/office/drawing/2014/main" id="{8F495F34-3303-9B92-8037-A4786A689BA2}"/>
              </a:ext>
            </a:extLst>
          </p:cNvPr>
          <p:cNvPicPr>
            <a:picLocks/>
          </p:cNvPicPr>
          <p:nvPr/>
        </p:nvPicPr>
        <p:blipFill>
          <a:blip r:embed="rId5"/>
          <a:stretch>
            <a:fillRect/>
          </a:stretch>
        </p:blipFill>
        <p:spPr>
          <a:xfrm>
            <a:off x="5848483" y="2346117"/>
            <a:ext cx="327435" cy="327435"/>
          </a:xfrm>
          <a:prstGeom prst="rect">
            <a:avLst/>
          </a:prstGeom>
        </p:spPr>
      </p:pic>
      <p:pic>
        <p:nvPicPr>
          <p:cNvPr id="27" name="图片 26">
            <a:extLst>
              <a:ext uri="{FF2B5EF4-FFF2-40B4-BE49-F238E27FC236}">
                <a16:creationId xmlns:a16="http://schemas.microsoft.com/office/drawing/2014/main" id="{F14F7F4B-F50C-DD8A-F250-52D815A89585}"/>
              </a:ext>
            </a:extLst>
          </p:cNvPr>
          <p:cNvPicPr>
            <a:picLocks/>
          </p:cNvPicPr>
          <p:nvPr/>
        </p:nvPicPr>
        <p:blipFill>
          <a:blip r:embed="rId7"/>
          <a:stretch>
            <a:fillRect/>
          </a:stretch>
        </p:blipFill>
        <p:spPr>
          <a:xfrm>
            <a:off x="2586721" y="1726620"/>
            <a:ext cx="327435" cy="327435"/>
          </a:xfrm>
          <a:prstGeom prst="rect">
            <a:avLst/>
          </a:prstGeom>
        </p:spPr>
      </p:pic>
      <p:grpSp>
        <p:nvGrpSpPr>
          <p:cNvPr id="47" name="组合 46">
            <a:extLst>
              <a:ext uri="{FF2B5EF4-FFF2-40B4-BE49-F238E27FC236}">
                <a16:creationId xmlns:a16="http://schemas.microsoft.com/office/drawing/2014/main" id="{A6A5855E-96C0-626A-25A7-4AF7572FE385}"/>
              </a:ext>
            </a:extLst>
          </p:cNvPr>
          <p:cNvGrpSpPr/>
          <p:nvPr/>
        </p:nvGrpSpPr>
        <p:grpSpPr>
          <a:xfrm>
            <a:off x="421161" y="2656093"/>
            <a:ext cx="1015021" cy="1281769"/>
            <a:chOff x="551043" y="2995682"/>
            <a:chExt cx="1015021" cy="1281769"/>
          </a:xfrm>
        </p:grpSpPr>
        <p:sp>
          <p:nvSpPr>
            <p:cNvPr id="19" name="文本框 18">
              <a:extLst>
                <a:ext uri="{FF2B5EF4-FFF2-40B4-BE49-F238E27FC236}">
                  <a16:creationId xmlns:a16="http://schemas.microsoft.com/office/drawing/2014/main" id="{5C896152-145B-0635-736B-302B2A7DE8F5}"/>
                </a:ext>
              </a:extLst>
            </p:cNvPr>
            <p:cNvSpPr txBox="1"/>
            <p:nvPr/>
          </p:nvSpPr>
          <p:spPr>
            <a:xfrm>
              <a:off x="551043" y="3692676"/>
              <a:ext cx="1015021" cy="584775"/>
            </a:xfrm>
            <a:prstGeom prst="rect">
              <a:avLst/>
            </a:prstGeom>
            <a:noFill/>
          </p:spPr>
          <p:txBody>
            <a:bodyPr wrap="none" rtlCol="0">
              <a:spAutoFit/>
            </a:bodyPr>
            <a:lstStyle/>
            <a:p>
              <a:pPr algn="ctr"/>
              <a:r>
                <a:rPr lang="en-US" altLang="zh-CN" sz="1600" dirty="0"/>
                <a:t>Sell side </a:t>
              </a:r>
            </a:p>
            <a:p>
              <a:pPr algn="ctr"/>
              <a:r>
                <a:rPr lang="en-US" altLang="zh-CN" sz="1600" dirty="0"/>
                <a:t>traders</a:t>
              </a:r>
              <a:endParaRPr lang="zh-CN" altLang="en-US" sz="1600" dirty="0"/>
            </a:p>
          </p:txBody>
        </p:sp>
        <p:pic>
          <p:nvPicPr>
            <p:cNvPr id="35" name="图片 34">
              <a:extLst>
                <a:ext uri="{FF2B5EF4-FFF2-40B4-BE49-F238E27FC236}">
                  <a16:creationId xmlns:a16="http://schemas.microsoft.com/office/drawing/2014/main" id="{2CEB07E2-0A13-8C00-75D4-D62EC3A298E5}"/>
                </a:ext>
              </a:extLst>
            </p:cNvPr>
            <p:cNvPicPr>
              <a:picLocks/>
            </p:cNvPicPr>
            <p:nvPr/>
          </p:nvPicPr>
          <p:blipFill>
            <a:blip r:embed="rId8"/>
            <a:stretch>
              <a:fillRect/>
            </a:stretch>
          </p:blipFill>
          <p:spPr>
            <a:xfrm>
              <a:off x="660578" y="2995682"/>
              <a:ext cx="792662" cy="696994"/>
            </a:xfrm>
            <a:prstGeom prst="rect">
              <a:avLst/>
            </a:prstGeom>
          </p:spPr>
        </p:pic>
      </p:grpSp>
      <p:grpSp>
        <p:nvGrpSpPr>
          <p:cNvPr id="45" name="组合 44">
            <a:extLst>
              <a:ext uri="{FF2B5EF4-FFF2-40B4-BE49-F238E27FC236}">
                <a16:creationId xmlns:a16="http://schemas.microsoft.com/office/drawing/2014/main" id="{21E8D9A0-8082-D791-7C0B-5AE979C6981C}"/>
              </a:ext>
            </a:extLst>
          </p:cNvPr>
          <p:cNvGrpSpPr/>
          <p:nvPr/>
        </p:nvGrpSpPr>
        <p:grpSpPr>
          <a:xfrm>
            <a:off x="257869" y="1274096"/>
            <a:ext cx="1425390" cy="1281769"/>
            <a:chOff x="73017" y="828730"/>
            <a:chExt cx="1425390" cy="1281769"/>
          </a:xfrm>
        </p:grpSpPr>
        <p:sp>
          <p:nvSpPr>
            <p:cNvPr id="7" name="文本框 6">
              <a:extLst>
                <a:ext uri="{FF2B5EF4-FFF2-40B4-BE49-F238E27FC236}">
                  <a16:creationId xmlns:a16="http://schemas.microsoft.com/office/drawing/2014/main" id="{8EA90F52-2679-2738-829A-57A733CBE906}"/>
                </a:ext>
              </a:extLst>
            </p:cNvPr>
            <p:cNvSpPr txBox="1"/>
            <p:nvPr/>
          </p:nvSpPr>
          <p:spPr>
            <a:xfrm>
              <a:off x="73017" y="1525724"/>
              <a:ext cx="1425390" cy="584775"/>
            </a:xfrm>
            <a:prstGeom prst="rect">
              <a:avLst/>
            </a:prstGeom>
            <a:noFill/>
          </p:spPr>
          <p:txBody>
            <a:bodyPr wrap="none" rtlCol="0">
              <a:spAutoFit/>
            </a:bodyPr>
            <a:lstStyle/>
            <a:p>
              <a:pPr algn="ctr"/>
              <a:r>
                <a:rPr lang="en-US" altLang="zh-CN" sz="1600" dirty="0"/>
                <a:t>Buy/Sell side </a:t>
              </a:r>
            </a:p>
            <a:p>
              <a:pPr algn="ctr"/>
              <a:r>
                <a:rPr lang="en-US" altLang="zh-CN" sz="1600" dirty="0"/>
                <a:t>traders</a:t>
              </a:r>
              <a:endParaRPr lang="zh-CN" altLang="en-US" sz="1600" dirty="0"/>
            </a:p>
          </p:txBody>
        </p:sp>
        <p:pic>
          <p:nvPicPr>
            <p:cNvPr id="36" name="图片 35">
              <a:extLst>
                <a:ext uri="{FF2B5EF4-FFF2-40B4-BE49-F238E27FC236}">
                  <a16:creationId xmlns:a16="http://schemas.microsoft.com/office/drawing/2014/main" id="{4CCA260A-5203-2EC5-3193-17B2EB552C58}"/>
                </a:ext>
              </a:extLst>
            </p:cNvPr>
            <p:cNvPicPr>
              <a:picLocks/>
            </p:cNvPicPr>
            <p:nvPr/>
          </p:nvPicPr>
          <p:blipFill>
            <a:blip r:embed="rId9"/>
            <a:stretch>
              <a:fillRect/>
            </a:stretch>
          </p:blipFill>
          <p:spPr>
            <a:xfrm>
              <a:off x="389380" y="828730"/>
              <a:ext cx="792662" cy="696994"/>
            </a:xfrm>
            <a:prstGeom prst="rect">
              <a:avLst/>
            </a:prstGeom>
          </p:spPr>
        </p:pic>
      </p:grpSp>
      <p:pic>
        <p:nvPicPr>
          <p:cNvPr id="38" name="图片 37">
            <a:extLst>
              <a:ext uri="{FF2B5EF4-FFF2-40B4-BE49-F238E27FC236}">
                <a16:creationId xmlns:a16="http://schemas.microsoft.com/office/drawing/2014/main" id="{BC35313A-DB02-9EBD-04AB-A6A3C9D0BECD}"/>
              </a:ext>
            </a:extLst>
          </p:cNvPr>
          <p:cNvPicPr>
            <a:picLocks/>
          </p:cNvPicPr>
          <p:nvPr/>
        </p:nvPicPr>
        <p:blipFill>
          <a:blip r:embed="rId10"/>
          <a:stretch>
            <a:fillRect/>
          </a:stretch>
        </p:blipFill>
        <p:spPr>
          <a:xfrm>
            <a:off x="7518167" y="1305895"/>
            <a:ext cx="792662" cy="696994"/>
          </a:xfrm>
          <a:prstGeom prst="rect">
            <a:avLst/>
          </a:prstGeom>
        </p:spPr>
      </p:pic>
      <p:pic>
        <p:nvPicPr>
          <p:cNvPr id="44" name="图片 43">
            <a:extLst>
              <a:ext uri="{FF2B5EF4-FFF2-40B4-BE49-F238E27FC236}">
                <a16:creationId xmlns:a16="http://schemas.microsoft.com/office/drawing/2014/main" id="{DFE69F48-4A85-397B-B9EA-CFCCCF2F1AE1}"/>
              </a:ext>
            </a:extLst>
          </p:cNvPr>
          <p:cNvPicPr>
            <a:picLocks/>
          </p:cNvPicPr>
          <p:nvPr/>
        </p:nvPicPr>
        <p:blipFill>
          <a:blip r:embed="rId11"/>
          <a:stretch>
            <a:fillRect/>
          </a:stretch>
        </p:blipFill>
        <p:spPr>
          <a:xfrm>
            <a:off x="7518167" y="2934487"/>
            <a:ext cx="792662" cy="696994"/>
          </a:xfrm>
          <a:prstGeom prst="rect">
            <a:avLst/>
          </a:prstGeom>
        </p:spPr>
      </p:pic>
      <p:sp>
        <p:nvSpPr>
          <p:cNvPr id="4" name="矩形 3">
            <a:extLst>
              <a:ext uri="{FF2B5EF4-FFF2-40B4-BE49-F238E27FC236}">
                <a16:creationId xmlns:a16="http://schemas.microsoft.com/office/drawing/2014/main" id="{EBD6B8E7-4295-29B0-E0B8-EC87D4C157E7}"/>
              </a:ext>
            </a:extLst>
          </p:cNvPr>
          <p:cNvSpPr/>
          <p:nvPr/>
        </p:nvSpPr>
        <p:spPr>
          <a:xfrm rot="19060140">
            <a:off x="8407548" y="-988790"/>
            <a:ext cx="1571761" cy="23346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427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32" y="-71034"/>
            <a:ext cx="7886700" cy="994172"/>
          </a:xfrm>
        </p:spPr>
        <p:txBody>
          <a:bodyPr/>
          <a:lstStyle/>
          <a:p>
            <a:r>
              <a:rPr lang="en-GB" b="1" dirty="0"/>
              <a:t>Problem Statement</a:t>
            </a:r>
          </a:p>
        </p:txBody>
      </p:sp>
      <p:sp>
        <p:nvSpPr>
          <p:cNvPr id="5" name="Rectangle 4"/>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TextBox 7">
            <a:extLst>
              <a:ext uri="{FF2B5EF4-FFF2-40B4-BE49-F238E27FC236}">
                <a16:creationId xmlns:a16="http://schemas.microsoft.com/office/drawing/2014/main" id="{621AD4A8-29EC-2123-778C-0EC57B0615BE}"/>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Corporate risks pose significant challenges to investors, managers, and regulators. As modern corporate activities become more complex, the need to identify and mitigate risks early is critical to avoid potential collapse or failure.</a:t>
            </a:r>
            <a:endParaRPr lang="en-IN" sz="1400" dirty="0">
              <a:solidFill>
                <a:schemeClr val="bg1"/>
              </a:solidFill>
            </a:endParaRPr>
          </a:p>
        </p:txBody>
      </p:sp>
      <p:graphicFrame>
        <p:nvGraphicFramePr>
          <p:cNvPr id="14" name="Content Placeholder 13">
            <a:extLst>
              <a:ext uri="{FF2B5EF4-FFF2-40B4-BE49-F238E27FC236}">
                <a16:creationId xmlns:a16="http://schemas.microsoft.com/office/drawing/2014/main" id="{CD349BE0-DE39-657F-CABF-D09894621CB1}"/>
              </a:ext>
            </a:extLst>
          </p:cNvPr>
          <p:cNvGraphicFramePr>
            <a:graphicFrameLocks noGrp="1"/>
          </p:cNvGraphicFramePr>
          <p:nvPr>
            <p:ph idx="1"/>
            <p:extLst>
              <p:ext uri="{D42A27DB-BD31-4B8C-83A1-F6EECF244321}">
                <p14:modId xmlns:p14="http://schemas.microsoft.com/office/powerpoint/2010/main" val="697901991"/>
              </p:ext>
            </p:extLst>
          </p:nvPr>
        </p:nvGraphicFramePr>
        <p:xfrm>
          <a:off x="317042" y="1405330"/>
          <a:ext cx="8506468" cy="2627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descr="A group of people with a gear&#10;&#10;Description automatically generated">
            <a:extLst>
              <a:ext uri="{FF2B5EF4-FFF2-40B4-BE49-F238E27FC236}">
                <a16:creationId xmlns:a16="http://schemas.microsoft.com/office/drawing/2014/main" id="{5E03D235-7557-6805-0F79-42198F6E5BA3}"/>
              </a:ext>
            </a:extLst>
          </p:cNvPr>
          <p:cNvPicPr>
            <a:picLocks noChangeAspect="1"/>
          </p:cNvPicPr>
          <p:nvPr/>
        </p:nvPicPr>
        <p:blipFill>
          <a:blip r:embed="rId7"/>
          <a:stretch>
            <a:fillRect/>
          </a:stretch>
        </p:blipFill>
        <p:spPr>
          <a:xfrm>
            <a:off x="538690" y="3398911"/>
            <a:ext cx="455982" cy="455982"/>
          </a:xfrm>
          <a:prstGeom prst="rect">
            <a:avLst/>
          </a:prstGeom>
        </p:spPr>
      </p:pic>
      <p:pic>
        <p:nvPicPr>
          <p:cNvPr id="20" name="Picture 19" descr="A person in a red shirt and tie next to a building with arrows and arrows&#10;&#10;Description automatically generated">
            <a:extLst>
              <a:ext uri="{FF2B5EF4-FFF2-40B4-BE49-F238E27FC236}">
                <a16:creationId xmlns:a16="http://schemas.microsoft.com/office/drawing/2014/main" id="{B1DC92B3-28FC-9368-704F-45A55532C7D1}"/>
              </a:ext>
            </a:extLst>
          </p:cNvPr>
          <p:cNvPicPr>
            <a:picLocks noChangeAspect="1"/>
          </p:cNvPicPr>
          <p:nvPr/>
        </p:nvPicPr>
        <p:blipFill>
          <a:blip r:embed="rId8"/>
          <a:stretch>
            <a:fillRect/>
          </a:stretch>
        </p:blipFill>
        <p:spPr>
          <a:xfrm>
            <a:off x="538690" y="2820652"/>
            <a:ext cx="455982" cy="455982"/>
          </a:xfrm>
          <a:prstGeom prst="rect">
            <a:avLst/>
          </a:prstGeom>
        </p:spPr>
      </p:pic>
      <p:pic>
        <p:nvPicPr>
          <p:cNvPr id="22" name="Picture 21" descr="A gavel and building with columns&#10;&#10;Description automatically generated">
            <a:extLst>
              <a:ext uri="{FF2B5EF4-FFF2-40B4-BE49-F238E27FC236}">
                <a16:creationId xmlns:a16="http://schemas.microsoft.com/office/drawing/2014/main" id="{11C8AF5A-2380-B87B-7320-1A192F50AFFD}"/>
              </a:ext>
            </a:extLst>
          </p:cNvPr>
          <p:cNvPicPr>
            <a:picLocks noChangeAspect="1"/>
          </p:cNvPicPr>
          <p:nvPr/>
        </p:nvPicPr>
        <p:blipFill>
          <a:blip r:embed="rId9"/>
          <a:stretch>
            <a:fillRect/>
          </a:stretch>
        </p:blipFill>
        <p:spPr>
          <a:xfrm>
            <a:off x="2073544" y="1537935"/>
            <a:ext cx="530715" cy="530715"/>
          </a:xfrm>
          <a:prstGeom prst="rect">
            <a:avLst/>
          </a:prstGeom>
        </p:spPr>
      </p:pic>
      <p:pic>
        <p:nvPicPr>
          <p:cNvPr id="24" name="Picture 23" descr="A person with a bag of money&#10;&#10;Description automatically generated">
            <a:extLst>
              <a:ext uri="{FF2B5EF4-FFF2-40B4-BE49-F238E27FC236}">
                <a16:creationId xmlns:a16="http://schemas.microsoft.com/office/drawing/2014/main" id="{C5BF81A4-C5C6-05EF-8078-C61C3295D426}"/>
              </a:ext>
            </a:extLst>
          </p:cNvPr>
          <p:cNvPicPr>
            <a:picLocks noChangeAspect="1"/>
          </p:cNvPicPr>
          <p:nvPr/>
        </p:nvPicPr>
        <p:blipFill>
          <a:blip r:embed="rId10"/>
          <a:stretch>
            <a:fillRect/>
          </a:stretch>
        </p:blipFill>
        <p:spPr>
          <a:xfrm>
            <a:off x="569143" y="2232957"/>
            <a:ext cx="395077" cy="395077"/>
          </a:xfrm>
          <a:prstGeom prst="rect">
            <a:avLst/>
          </a:prstGeom>
        </p:spPr>
      </p:pic>
      <p:pic>
        <p:nvPicPr>
          <p:cNvPr id="30" name="Picture 29" descr="A hand with a chain and a money box&#10;&#10;Description automatically generated">
            <a:extLst>
              <a:ext uri="{FF2B5EF4-FFF2-40B4-BE49-F238E27FC236}">
                <a16:creationId xmlns:a16="http://schemas.microsoft.com/office/drawing/2014/main" id="{8D3C1BC8-784C-01AC-6B2C-44C3E6844978}"/>
              </a:ext>
            </a:extLst>
          </p:cNvPr>
          <p:cNvPicPr>
            <a:picLocks noChangeAspect="1"/>
          </p:cNvPicPr>
          <p:nvPr/>
        </p:nvPicPr>
        <p:blipFill>
          <a:blip r:embed="rId11"/>
          <a:stretch>
            <a:fillRect/>
          </a:stretch>
        </p:blipFill>
        <p:spPr>
          <a:xfrm>
            <a:off x="5538238" y="1493078"/>
            <a:ext cx="441004" cy="441004"/>
          </a:xfrm>
          <a:prstGeom prst="rect">
            <a:avLst/>
          </a:prstGeom>
        </p:spPr>
      </p:pic>
      <p:pic>
        <p:nvPicPr>
          <p:cNvPr id="32" name="Picture 31" descr="A blue and white gears with a yellow warning sign&#10;&#10;Description automatically generated">
            <a:extLst>
              <a:ext uri="{FF2B5EF4-FFF2-40B4-BE49-F238E27FC236}">
                <a16:creationId xmlns:a16="http://schemas.microsoft.com/office/drawing/2014/main" id="{47C0F047-238E-D11B-047F-50102AFC3AA3}"/>
              </a:ext>
            </a:extLst>
          </p:cNvPr>
          <p:cNvPicPr>
            <a:picLocks noChangeAspect="1"/>
          </p:cNvPicPr>
          <p:nvPr/>
        </p:nvPicPr>
        <p:blipFill>
          <a:blip r:embed="rId12"/>
          <a:stretch>
            <a:fillRect/>
          </a:stretch>
        </p:blipFill>
        <p:spPr>
          <a:xfrm>
            <a:off x="3763968" y="1545372"/>
            <a:ext cx="441003" cy="441003"/>
          </a:xfrm>
          <a:prstGeom prst="rect">
            <a:avLst/>
          </a:prstGeom>
        </p:spPr>
      </p:pic>
      <p:graphicFrame>
        <p:nvGraphicFramePr>
          <p:cNvPr id="33" name="Diagram 32">
            <a:extLst>
              <a:ext uri="{FF2B5EF4-FFF2-40B4-BE49-F238E27FC236}">
                <a16:creationId xmlns:a16="http://schemas.microsoft.com/office/drawing/2014/main" id="{69586741-E9E4-B116-EE3B-2DB7EE059808}"/>
              </a:ext>
            </a:extLst>
          </p:cNvPr>
          <p:cNvGraphicFramePr/>
          <p:nvPr/>
        </p:nvGraphicFramePr>
        <p:xfrm>
          <a:off x="351332" y="4124990"/>
          <a:ext cx="8439050" cy="46199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4" name="Picture 3" descr="A yellow triangle with a red and green triangle with a red arrow&#10;&#10;Description automatically generated">
            <a:extLst>
              <a:ext uri="{FF2B5EF4-FFF2-40B4-BE49-F238E27FC236}">
                <a16:creationId xmlns:a16="http://schemas.microsoft.com/office/drawing/2014/main" id="{0B3B3DB1-2FF2-C57B-3A9C-A58974AFDA74}"/>
              </a:ext>
            </a:extLst>
          </p:cNvPr>
          <p:cNvPicPr>
            <a:picLocks noChangeAspect="1"/>
          </p:cNvPicPr>
          <p:nvPr/>
        </p:nvPicPr>
        <p:blipFill>
          <a:blip r:embed="rId18"/>
          <a:stretch>
            <a:fillRect/>
          </a:stretch>
        </p:blipFill>
        <p:spPr>
          <a:xfrm>
            <a:off x="7229483" y="1557794"/>
            <a:ext cx="376288" cy="376288"/>
          </a:xfrm>
          <a:prstGeom prst="rect">
            <a:avLst/>
          </a:prstGeom>
        </p:spPr>
      </p:pic>
    </p:spTree>
    <p:extLst>
      <p:ext uri="{BB962C8B-B14F-4D97-AF65-F5344CB8AC3E}">
        <p14:creationId xmlns:p14="http://schemas.microsoft.com/office/powerpoint/2010/main" val="155990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801CBE63-C320-B546-2909-2604BAFE20D4}"/>
              </a:ext>
            </a:extLst>
          </p:cNvPr>
          <p:cNvGraphicFramePr/>
          <p:nvPr>
            <p:extLst>
              <p:ext uri="{D42A27DB-BD31-4B8C-83A1-F6EECF244321}">
                <p14:modId xmlns:p14="http://schemas.microsoft.com/office/powerpoint/2010/main" val="1544965095"/>
              </p:ext>
            </p:extLst>
          </p:nvPr>
        </p:nvGraphicFramePr>
        <p:xfrm>
          <a:off x="443948" y="1338470"/>
          <a:ext cx="8069116" cy="3465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newspaper with text on it&#10;&#10;Description automatically generated">
            <a:extLst>
              <a:ext uri="{FF2B5EF4-FFF2-40B4-BE49-F238E27FC236}">
                <a16:creationId xmlns:a16="http://schemas.microsoft.com/office/drawing/2014/main" id="{D335EA3A-B5D5-6D48-C335-A1C32EB513A4}"/>
              </a:ext>
            </a:extLst>
          </p:cNvPr>
          <p:cNvPicPr>
            <a:picLocks noChangeAspect="1"/>
          </p:cNvPicPr>
          <p:nvPr/>
        </p:nvPicPr>
        <p:blipFill>
          <a:blip r:embed="rId8"/>
          <a:stretch>
            <a:fillRect/>
          </a:stretch>
        </p:blipFill>
        <p:spPr>
          <a:xfrm>
            <a:off x="473791" y="1359976"/>
            <a:ext cx="297722" cy="297722"/>
          </a:xfrm>
          <a:prstGeom prst="rect">
            <a:avLst/>
          </a:prstGeom>
        </p:spPr>
      </p:pic>
      <p:pic>
        <p:nvPicPr>
          <p:cNvPr id="16" name="Picture 15" descr="A clipboard with a magnifying glass and a thumb up&#10;&#10;Description automatically generated">
            <a:extLst>
              <a:ext uri="{FF2B5EF4-FFF2-40B4-BE49-F238E27FC236}">
                <a16:creationId xmlns:a16="http://schemas.microsoft.com/office/drawing/2014/main" id="{B43FC9B6-0BFD-CCC9-39C8-020E5ECC2DB8}"/>
              </a:ext>
            </a:extLst>
          </p:cNvPr>
          <p:cNvPicPr>
            <a:picLocks noChangeAspect="1"/>
          </p:cNvPicPr>
          <p:nvPr/>
        </p:nvPicPr>
        <p:blipFill>
          <a:blip r:embed="rId9"/>
          <a:stretch>
            <a:fillRect/>
          </a:stretch>
        </p:blipFill>
        <p:spPr>
          <a:xfrm>
            <a:off x="479965" y="2031439"/>
            <a:ext cx="254743" cy="254743"/>
          </a:xfrm>
          <a:prstGeom prst="rect">
            <a:avLst/>
          </a:prstGeom>
        </p:spPr>
      </p:pic>
      <p:pic>
        <p:nvPicPr>
          <p:cNvPr id="18" name="Picture 17" descr="A computer screen with a mouse pointer&#10;&#10;Description automatically generated">
            <a:extLst>
              <a:ext uri="{FF2B5EF4-FFF2-40B4-BE49-F238E27FC236}">
                <a16:creationId xmlns:a16="http://schemas.microsoft.com/office/drawing/2014/main" id="{F5CF0095-34C3-A953-ED50-CDAFCC776339}"/>
              </a:ext>
            </a:extLst>
          </p:cNvPr>
          <p:cNvPicPr>
            <a:picLocks noChangeAspect="1"/>
          </p:cNvPicPr>
          <p:nvPr/>
        </p:nvPicPr>
        <p:blipFill>
          <a:blip r:embed="rId10"/>
          <a:stretch>
            <a:fillRect/>
          </a:stretch>
        </p:blipFill>
        <p:spPr>
          <a:xfrm>
            <a:off x="479965" y="4294423"/>
            <a:ext cx="254743" cy="254743"/>
          </a:xfrm>
          <a:prstGeom prst="rect">
            <a:avLst/>
          </a:prstGeom>
        </p:spPr>
      </p:pic>
      <p:pic>
        <p:nvPicPr>
          <p:cNvPr id="20" name="Picture 19" descr="A computer screen shot of a computer&#10;&#10;Description automatically generated with medium confidence">
            <a:extLst>
              <a:ext uri="{FF2B5EF4-FFF2-40B4-BE49-F238E27FC236}">
                <a16:creationId xmlns:a16="http://schemas.microsoft.com/office/drawing/2014/main" id="{F7EDAE02-D5DB-6FDE-5D32-44C7BCEA9C31}"/>
              </a:ext>
            </a:extLst>
          </p:cNvPr>
          <p:cNvPicPr>
            <a:picLocks noChangeAspect="1"/>
          </p:cNvPicPr>
          <p:nvPr/>
        </p:nvPicPr>
        <p:blipFill>
          <a:blip r:embed="rId11"/>
          <a:stretch>
            <a:fillRect/>
          </a:stretch>
        </p:blipFill>
        <p:spPr>
          <a:xfrm>
            <a:off x="465924" y="2848689"/>
            <a:ext cx="254743" cy="254743"/>
          </a:xfrm>
          <a:prstGeom prst="rect">
            <a:avLst/>
          </a:prstGeom>
        </p:spPr>
      </p:pic>
      <p:sp>
        <p:nvSpPr>
          <p:cNvPr id="29" name="TextBox 28">
            <a:extLst>
              <a:ext uri="{FF2B5EF4-FFF2-40B4-BE49-F238E27FC236}">
                <a16:creationId xmlns:a16="http://schemas.microsoft.com/office/drawing/2014/main" id="{E95C4285-208B-5CF7-0E71-99E9D83392CC}"/>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Our solution leverages AI to classify, summarize, and score corporate risks in real-time, providing early warnings and actionable insights for better decision-making.</a:t>
            </a:r>
            <a:endParaRPr lang="en-IN" sz="1400" dirty="0">
              <a:solidFill>
                <a:schemeClr val="bg1"/>
              </a:solidFill>
            </a:endParaRPr>
          </a:p>
        </p:txBody>
      </p:sp>
      <p:sp>
        <p:nvSpPr>
          <p:cNvPr id="32" name="Title 1">
            <a:extLst>
              <a:ext uri="{FF2B5EF4-FFF2-40B4-BE49-F238E27FC236}">
                <a16:creationId xmlns:a16="http://schemas.microsoft.com/office/drawing/2014/main" id="{CEDB3179-1F3B-3826-994D-39C87838C209}"/>
              </a:ext>
            </a:extLst>
          </p:cNvPr>
          <p:cNvSpPr>
            <a:spLocks noGrp="1"/>
          </p:cNvSpPr>
          <p:nvPr>
            <p:ph type="title"/>
          </p:nvPr>
        </p:nvSpPr>
        <p:spPr>
          <a:xfrm>
            <a:off x="351332" y="-71034"/>
            <a:ext cx="7886700" cy="994172"/>
          </a:xfrm>
        </p:spPr>
        <p:txBody>
          <a:bodyPr/>
          <a:lstStyle/>
          <a:p>
            <a:r>
              <a:rPr lang="en-GB" b="1" dirty="0"/>
              <a:t>Proposed Solution</a:t>
            </a:r>
          </a:p>
        </p:txBody>
      </p:sp>
      <p:sp>
        <p:nvSpPr>
          <p:cNvPr id="33" name="Rectangle 32">
            <a:extLst>
              <a:ext uri="{FF2B5EF4-FFF2-40B4-BE49-F238E27FC236}">
                <a16:creationId xmlns:a16="http://schemas.microsoft.com/office/drawing/2014/main" id="{AD25B26F-25C5-2096-DD86-6F9B7CCE8938}"/>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6" name="Picture 5" descr="A stack of coins and stacks of money with a arrow going up&#10;&#10;Description automatically generated">
            <a:extLst>
              <a:ext uri="{FF2B5EF4-FFF2-40B4-BE49-F238E27FC236}">
                <a16:creationId xmlns:a16="http://schemas.microsoft.com/office/drawing/2014/main" id="{35D95106-0133-4C7A-8764-4D81003002FE}"/>
              </a:ext>
            </a:extLst>
          </p:cNvPr>
          <p:cNvPicPr>
            <a:picLocks noChangeAspect="1"/>
          </p:cNvPicPr>
          <p:nvPr/>
        </p:nvPicPr>
        <p:blipFill>
          <a:blip r:embed="rId12"/>
          <a:stretch>
            <a:fillRect/>
          </a:stretch>
        </p:blipFill>
        <p:spPr>
          <a:xfrm>
            <a:off x="458692" y="3649467"/>
            <a:ext cx="254743" cy="254743"/>
          </a:xfrm>
          <a:prstGeom prst="rect">
            <a:avLst/>
          </a:prstGeom>
        </p:spPr>
      </p:pic>
    </p:spTree>
    <p:extLst>
      <p:ext uri="{BB962C8B-B14F-4D97-AF65-F5344CB8AC3E}">
        <p14:creationId xmlns:p14="http://schemas.microsoft.com/office/powerpoint/2010/main" val="168900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a:extLst>
              <a:ext uri="{FF2B5EF4-FFF2-40B4-BE49-F238E27FC236}">
                <a16:creationId xmlns:a16="http://schemas.microsoft.com/office/drawing/2014/main" id="{1CEA9BE4-6F8D-440F-D2E4-0A5DAE5D0C76}"/>
              </a:ext>
            </a:extLst>
          </p:cNvPr>
          <p:cNvSpPr txBox="1">
            <a:spLocks/>
          </p:cNvSpPr>
          <p:nvPr/>
        </p:nvSpPr>
        <p:spPr>
          <a:xfrm>
            <a:off x="351332" y="-7103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bg1"/>
                </a:solidFill>
                <a:latin typeface="Arial" charset="0"/>
                <a:ea typeface="Arial" charset="0"/>
                <a:cs typeface="Arial" charset="0"/>
              </a:defRPr>
            </a:lvl1pPr>
          </a:lstStyle>
          <a:p>
            <a:r>
              <a:rPr lang="en-GB" dirty="0"/>
              <a:t>Workflow</a:t>
            </a:r>
          </a:p>
        </p:txBody>
      </p:sp>
      <p:sp>
        <p:nvSpPr>
          <p:cNvPr id="141" name="Rectangle 140">
            <a:extLst>
              <a:ext uri="{FF2B5EF4-FFF2-40B4-BE49-F238E27FC236}">
                <a16:creationId xmlns:a16="http://schemas.microsoft.com/office/drawing/2014/main" id="{AF3E082D-74BD-731E-8A84-3B7276F57166}"/>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2" name="TextBox 141">
            <a:extLst>
              <a:ext uri="{FF2B5EF4-FFF2-40B4-BE49-F238E27FC236}">
                <a16:creationId xmlns:a16="http://schemas.microsoft.com/office/drawing/2014/main" id="{FEF9F0B3-A22B-11C0-B3BF-A04D20A50574}"/>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News ingestion, leading to classification, then summarization, followed by collated summary and risk scoring, and finally UI display.</a:t>
            </a:r>
            <a:endParaRPr lang="en-IN" sz="1400" dirty="0">
              <a:solidFill>
                <a:schemeClr val="bg1"/>
              </a:solidFill>
            </a:endParaRPr>
          </a:p>
        </p:txBody>
      </p:sp>
      <p:pic>
        <p:nvPicPr>
          <p:cNvPr id="148" name="Content Placeholder 147" descr="A diagram of a diagram&#10;&#10;Description automatically generated">
            <a:extLst>
              <a:ext uri="{FF2B5EF4-FFF2-40B4-BE49-F238E27FC236}">
                <a16:creationId xmlns:a16="http://schemas.microsoft.com/office/drawing/2014/main" id="{5A8AA94B-5AA5-8ED4-9E3E-25D1F1D6EAA2}"/>
              </a:ext>
            </a:extLst>
          </p:cNvPr>
          <p:cNvPicPr>
            <a:picLocks noGrp="1" noChangeAspect="1"/>
          </p:cNvPicPr>
          <p:nvPr>
            <p:ph idx="1"/>
          </p:nvPr>
        </p:nvPicPr>
        <p:blipFill>
          <a:blip r:embed="rId2"/>
          <a:stretch>
            <a:fillRect/>
          </a:stretch>
        </p:blipFill>
        <p:spPr>
          <a:xfrm>
            <a:off x="642161" y="1370013"/>
            <a:ext cx="7595871" cy="3486005"/>
          </a:xfrm>
        </p:spPr>
      </p:pic>
    </p:spTree>
    <p:extLst>
      <p:ext uri="{BB962C8B-B14F-4D97-AF65-F5344CB8AC3E}">
        <p14:creationId xmlns:p14="http://schemas.microsoft.com/office/powerpoint/2010/main" val="227444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9122BBC4-8349-3422-6E2D-5BF574B997E8}"/>
              </a:ext>
            </a:extLst>
          </p:cNvPr>
          <p:cNvGraphicFramePr/>
          <p:nvPr>
            <p:extLst>
              <p:ext uri="{D42A27DB-BD31-4B8C-83A1-F6EECF244321}">
                <p14:modId xmlns:p14="http://schemas.microsoft.com/office/powerpoint/2010/main" val="1420010530"/>
              </p:ext>
            </p:extLst>
          </p:nvPr>
        </p:nvGraphicFramePr>
        <p:xfrm>
          <a:off x="325582" y="1413165"/>
          <a:ext cx="8518605" cy="3304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E819052B-A3BB-6D29-A713-2A50AD720C8E}"/>
              </a:ext>
            </a:extLst>
          </p:cNvPr>
          <p:cNvSpPr txBox="1"/>
          <p:nvPr/>
        </p:nvSpPr>
        <p:spPr>
          <a:xfrm>
            <a:off x="1932368" y="4285909"/>
            <a:ext cx="5825837" cy="307777"/>
          </a:xfrm>
          <a:prstGeom prst="rect">
            <a:avLst/>
          </a:prstGeom>
          <a:noFill/>
        </p:spPr>
        <p:txBody>
          <a:bodyPr wrap="square" rtlCol="0">
            <a:spAutoFit/>
          </a:bodyPr>
          <a:lstStyle/>
          <a:p>
            <a:r>
              <a:rPr lang="en-US" sz="1400" b="1" dirty="0"/>
              <a:t>User-centric end-to end Interface that is customizable for any company</a:t>
            </a:r>
            <a:endParaRPr lang="en-IN" sz="1400" b="1" dirty="0"/>
          </a:p>
        </p:txBody>
      </p:sp>
      <p:pic>
        <p:nvPicPr>
          <p:cNvPr id="31" name="Picture 30" descr="A cloud with a building and trees&#10;&#10;Description automatically generated">
            <a:extLst>
              <a:ext uri="{FF2B5EF4-FFF2-40B4-BE49-F238E27FC236}">
                <a16:creationId xmlns:a16="http://schemas.microsoft.com/office/drawing/2014/main" id="{EB1204B6-31BE-D436-6849-93E4D6FFA72E}"/>
              </a:ext>
            </a:extLst>
          </p:cNvPr>
          <p:cNvPicPr>
            <a:picLocks noChangeAspect="1"/>
          </p:cNvPicPr>
          <p:nvPr/>
        </p:nvPicPr>
        <p:blipFill>
          <a:blip r:embed="rId7"/>
          <a:stretch>
            <a:fillRect/>
          </a:stretch>
        </p:blipFill>
        <p:spPr>
          <a:xfrm>
            <a:off x="6018069" y="1737702"/>
            <a:ext cx="758134" cy="758134"/>
          </a:xfrm>
          <a:prstGeom prst="rect">
            <a:avLst/>
          </a:prstGeom>
        </p:spPr>
      </p:pic>
      <p:pic>
        <p:nvPicPr>
          <p:cNvPr id="35" name="Picture 34" descr="A colorful network diagram with connected squares&#10;&#10;Description automatically generated with medium confidence">
            <a:extLst>
              <a:ext uri="{FF2B5EF4-FFF2-40B4-BE49-F238E27FC236}">
                <a16:creationId xmlns:a16="http://schemas.microsoft.com/office/drawing/2014/main" id="{4F307167-1058-9D22-0766-B7AA88B455FF}"/>
              </a:ext>
            </a:extLst>
          </p:cNvPr>
          <p:cNvPicPr>
            <a:picLocks noChangeAspect="1"/>
          </p:cNvPicPr>
          <p:nvPr/>
        </p:nvPicPr>
        <p:blipFill>
          <a:blip r:embed="rId8"/>
          <a:stretch>
            <a:fillRect/>
          </a:stretch>
        </p:blipFill>
        <p:spPr>
          <a:xfrm>
            <a:off x="594360" y="1704511"/>
            <a:ext cx="899820" cy="899820"/>
          </a:xfrm>
          <a:prstGeom prst="rect">
            <a:avLst/>
          </a:prstGeom>
        </p:spPr>
      </p:pic>
      <p:pic>
        <p:nvPicPr>
          <p:cNvPr id="37" name="Picture 36" descr="A computer screen with graphics and a magnifying glass&#10;&#10;Description automatically generated">
            <a:extLst>
              <a:ext uri="{FF2B5EF4-FFF2-40B4-BE49-F238E27FC236}">
                <a16:creationId xmlns:a16="http://schemas.microsoft.com/office/drawing/2014/main" id="{51B35E08-D7C6-C06F-36FB-4BF7CF55F975}"/>
              </a:ext>
            </a:extLst>
          </p:cNvPr>
          <p:cNvPicPr>
            <a:picLocks noChangeAspect="1"/>
          </p:cNvPicPr>
          <p:nvPr/>
        </p:nvPicPr>
        <p:blipFill>
          <a:blip r:embed="rId9"/>
          <a:stretch>
            <a:fillRect/>
          </a:stretch>
        </p:blipFill>
        <p:spPr>
          <a:xfrm>
            <a:off x="7672358" y="1737702"/>
            <a:ext cx="814962" cy="814962"/>
          </a:xfrm>
          <a:prstGeom prst="rect">
            <a:avLst/>
          </a:prstGeom>
        </p:spPr>
      </p:pic>
      <p:pic>
        <p:nvPicPr>
          <p:cNvPr id="39" name="Picture 38" descr="A link with a black background&#10;&#10;Description automatically generated with medium confidence">
            <a:extLst>
              <a:ext uri="{FF2B5EF4-FFF2-40B4-BE49-F238E27FC236}">
                <a16:creationId xmlns:a16="http://schemas.microsoft.com/office/drawing/2014/main" id="{23034FA7-1699-5C2D-BA0E-3978C33C5B7F}"/>
              </a:ext>
            </a:extLst>
          </p:cNvPr>
          <p:cNvPicPr>
            <a:picLocks noChangeAspect="1"/>
          </p:cNvPicPr>
          <p:nvPr/>
        </p:nvPicPr>
        <p:blipFill>
          <a:blip r:embed="rId10"/>
          <a:stretch>
            <a:fillRect/>
          </a:stretch>
        </p:blipFill>
        <p:spPr>
          <a:xfrm>
            <a:off x="4327700" y="1814776"/>
            <a:ext cx="666864" cy="666864"/>
          </a:xfrm>
          <a:prstGeom prst="rect">
            <a:avLst/>
          </a:prstGeom>
        </p:spPr>
      </p:pic>
      <p:pic>
        <p:nvPicPr>
          <p:cNvPr id="41" name="Picture 40" descr="A colorful gauge with different faces&#10;&#10;Description automatically generated">
            <a:extLst>
              <a:ext uri="{FF2B5EF4-FFF2-40B4-BE49-F238E27FC236}">
                <a16:creationId xmlns:a16="http://schemas.microsoft.com/office/drawing/2014/main" id="{F2994CD7-0BD0-BF0C-2E2C-85BAA2A274C6}"/>
              </a:ext>
            </a:extLst>
          </p:cNvPr>
          <p:cNvPicPr>
            <a:picLocks noChangeAspect="1"/>
          </p:cNvPicPr>
          <p:nvPr/>
        </p:nvPicPr>
        <p:blipFill>
          <a:blip r:embed="rId11"/>
          <a:stretch>
            <a:fillRect/>
          </a:stretch>
        </p:blipFill>
        <p:spPr>
          <a:xfrm>
            <a:off x="2444987" y="1723506"/>
            <a:ext cx="758134" cy="758134"/>
          </a:xfrm>
          <a:prstGeom prst="rect">
            <a:avLst/>
          </a:prstGeom>
        </p:spPr>
      </p:pic>
      <p:sp>
        <p:nvSpPr>
          <p:cNvPr id="42" name="Title 1">
            <a:extLst>
              <a:ext uri="{FF2B5EF4-FFF2-40B4-BE49-F238E27FC236}">
                <a16:creationId xmlns:a16="http://schemas.microsoft.com/office/drawing/2014/main" id="{F2E27E49-A413-41DE-4B6C-A59DE3C32340}"/>
              </a:ext>
            </a:extLst>
          </p:cNvPr>
          <p:cNvSpPr txBox="1">
            <a:spLocks/>
          </p:cNvSpPr>
          <p:nvPr/>
        </p:nvSpPr>
        <p:spPr>
          <a:xfrm>
            <a:off x="351332" y="-7103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bg1"/>
                </a:solidFill>
                <a:latin typeface="Arial" charset="0"/>
                <a:ea typeface="Arial" charset="0"/>
                <a:cs typeface="Arial" charset="0"/>
              </a:defRPr>
            </a:lvl1pPr>
          </a:lstStyle>
          <a:p>
            <a:r>
              <a:rPr lang="en-GB" dirty="0"/>
              <a:t>Innovative Differentiators</a:t>
            </a:r>
          </a:p>
        </p:txBody>
      </p:sp>
      <p:sp>
        <p:nvSpPr>
          <p:cNvPr id="43" name="Rectangle 42">
            <a:extLst>
              <a:ext uri="{FF2B5EF4-FFF2-40B4-BE49-F238E27FC236}">
                <a16:creationId xmlns:a16="http://schemas.microsoft.com/office/drawing/2014/main" id="{F11FCABC-8B2F-25D8-D77A-8AB119B76B5F}"/>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3305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4F26DE4-F763-AE0B-54FD-F59F7162ACAC}"/>
              </a:ext>
            </a:extLst>
          </p:cNvPr>
          <p:cNvSpPr>
            <a:spLocks noGrp="1"/>
          </p:cNvSpPr>
          <p:nvPr>
            <p:ph idx="1"/>
          </p:nvPr>
        </p:nvSpPr>
        <p:spPr>
          <a:xfrm>
            <a:off x="594360" y="1445419"/>
            <a:ext cx="7886700" cy="2976380"/>
          </a:xfrm>
        </p:spPr>
        <p:txBody>
          <a:bodyPr>
            <a:normAutofit/>
          </a:bodyPr>
          <a:lstStyle/>
          <a:p>
            <a:r>
              <a:rPr lang="en-US" sz="1600" dirty="0"/>
              <a:t>Visit the Platform: </a:t>
            </a:r>
            <a:r>
              <a:rPr lang="en-US" sz="1600" dirty="0" err="1">
                <a:hlinkClick r:id="rId2"/>
              </a:rPr>
              <a:t>nuspandas.xyz</a:t>
            </a:r>
            <a:endParaRPr lang="en-US" sz="1600" dirty="0"/>
          </a:p>
          <a:p>
            <a:r>
              <a:rPr lang="en-US" sz="1600" dirty="0"/>
              <a:t>Navigation Instructions:</a:t>
            </a:r>
          </a:p>
          <a:p>
            <a:pPr marL="0" indent="0">
              <a:buNone/>
            </a:pPr>
            <a:endParaRPr lang="en-US" sz="1600" dirty="0"/>
          </a:p>
          <a:p>
            <a:pPr marL="0" indent="0">
              <a:buNone/>
            </a:pPr>
            <a:endParaRPr lang="en-US" sz="1600" dirty="0"/>
          </a:p>
          <a:p>
            <a:endParaRPr lang="en-IN" sz="1600" dirty="0"/>
          </a:p>
        </p:txBody>
      </p:sp>
      <p:sp>
        <p:nvSpPr>
          <p:cNvPr id="14" name="Title 1">
            <a:extLst>
              <a:ext uri="{FF2B5EF4-FFF2-40B4-BE49-F238E27FC236}">
                <a16:creationId xmlns:a16="http://schemas.microsoft.com/office/drawing/2014/main" id="{A3A64054-4B25-8B17-E363-5EE970874C86}"/>
              </a:ext>
            </a:extLst>
          </p:cNvPr>
          <p:cNvSpPr txBox="1">
            <a:spLocks/>
          </p:cNvSpPr>
          <p:nvPr/>
        </p:nvSpPr>
        <p:spPr>
          <a:xfrm>
            <a:off x="351332" y="-7103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b="1" kern="1200">
                <a:solidFill>
                  <a:schemeClr val="bg1"/>
                </a:solidFill>
                <a:latin typeface="Arial" charset="0"/>
                <a:ea typeface="Arial" charset="0"/>
                <a:cs typeface="Arial" charset="0"/>
              </a:defRPr>
            </a:lvl1pPr>
          </a:lstStyle>
          <a:p>
            <a:r>
              <a:rPr lang="en-GB" dirty="0"/>
              <a:t>Demo</a:t>
            </a:r>
          </a:p>
        </p:txBody>
      </p:sp>
      <p:sp>
        <p:nvSpPr>
          <p:cNvPr id="15" name="Rectangle 14">
            <a:extLst>
              <a:ext uri="{FF2B5EF4-FFF2-40B4-BE49-F238E27FC236}">
                <a16:creationId xmlns:a16="http://schemas.microsoft.com/office/drawing/2014/main" id="{D72A7D4B-C932-787E-1565-BB4A9878A9E5}"/>
              </a:ext>
            </a:extLst>
          </p:cNvPr>
          <p:cNvSpPr/>
          <p:nvPr/>
        </p:nvSpPr>
        <p:spPr>
          <a:xfrm>
            <a:off x="317042" y="220312"/>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6A8E17C8-54CC-8768-592D-0307B8F489FD}"/>
              </a:ext>
            </a:extLst>
          </p:cNvPr>
          <p:cNvSpPr txBox="1"/>
          <p:nvPr/>
        </p:nvSpPr>
        <p:spPr>
          <a:xfrm>
            <a:off x="283914" y="637556"/>
            <a:ext cx="8506468" cy="523220"/>
          </a:xfrm>
          <a:prstGeom prst="rect">
            <a:avLst/>
          </a:prstGeom>
          <a:noFill/>
        </p:spPr>
        <p:txBody>
          <a:bodyPr wrap="square" rtlCol="0">
            <a:spAutoFit/>
          </a:bodyPr>
          <a:lstStyle/>
          <a:p>
            <a:r>
              <a:rPr lang="en-US" sz="1400" dirty="0">
                <a:solidFill>
                  <a:schemeClr val="bg1"/>
                </a:solidFill>
              </a:rPr>
              <a:t>Experience our Corporate Risk Assessment platform live, where you can analyze real-time risk insights and stock data visualizations.</a:t>
            </a:r>
          </a:p>
        </p:txBody>
      </p:sp>
      <p:graphicFrame>
        <p:nvGraphicFramePr>
          <p:cNvPr id="17" name="Diagram 16">
            <a:extLst>
              <a:ext uri="{FF2B5EF4-FFF2-40B4-BE49-F238E27FC236}">
                <a16:creationId xmlns:a16="http://schemas.microsoft.com/office/drawing/2014/main" id="{D967620C-ED43-1FA8-9488-61931C90D998}"/>
              </a:ext>
            </a:extLst>
          </p:cNvPr>
          <p:cNvGraphicFramePr/>
          <p:nvPr>
            <p:extLst>
              <p:ext uri="{D42A27DB-BD31-4B8C-83A1-F6EECF244321}">
                <p14:modId xmlns:p14="http://schemas.microsoft.com/office/powerpoint/2010/main" val="2081740923"/>
              </p:ext>
            </p:extLst>
          </p:nvPr>
        </p:nvGraphicFramePr>
        <p:xfrm>
          <a:off x="436418" y="1687148"/>
          <a:ext cx="8215746" cy="2976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138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192" y="1407595"/>
            <a:ext cx="5915025" cy="2139553"/>
          </a:xfrm>
        </p:spPr>
        <p:txBody>
          <a:bodyPr anchor="ctr">
            <a:normAutofit/>
          </a:bodyPr>
          <a:lstStyle/>
          <a:p>
            <a:r>
              <a:rPr lang="en-US" sz="3300" dirty="0">
                <a:ea typeface="ＭＳ Ｐゴシック" charset="0"/>
              </a:rPr>
              <a:t>THANK YOU</a:t>
            </a:r>
            <a:endParaRPr lang="en-GB" sz="3300" dirty="0"/>
          </a:p>
        </p:txBody>
      </p:sp>
    </p:spTree>
    <p:extLst>
      <p:ext uri="{BB962C8B-B14F-4D97-AF65-F5344CB8AC3E}">
        <p14:creationId xmlns:p14="http://schemas.microsoft.com/office/powerpoint/2010/main" val="60798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8" name="Google Shape;398;p47"/>
          <p:cNvSpPr txBox="1">
            <a:spLocks noGrp="1"/>
          </p:cNvSpPr>
          <p:nvPr>
            <p:ph type="title"/>
          </p:nvPr>
        </p:nvSpPr>
        <p:spPr>
          <a:xfrm>
            <a:off x="2543160" y="0"/>
            <a:ext cx="40542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2">
                    <a:lumMod val="75000"/>
                  </a:schemeClr>
                </a:solidFill>
                <a:latin typeface="+mn-lt"/>
              </a:rPr>
              <a:t>Architechture Overview</a:t>
            </a:r>
            <a:endParaRPr sz="2800" dirty="0">
              <a:solidFill>
                <a:schemeClr val="tx2">
                  <a:lumMod val="75000"/>
                </a:schemeClr>
              </a:solidFill>
              <a:latin typeface="+mn-lt"/>
            </a:endParaRPr>
          </a:p>
        </p:txBody>
      </p:sp>
      <p:pic>
        <p:nvPicPr>
          <p:cNvPr id="19" name="图片 18">
            <a:extLst>
              <a:ext uri="{FF2B5EF4-FFF2-40B4-BE49-F238E27FC236}">
                <a16:creationId xmlns:a16="http://schemas.microsoft.com/office/drawing/2014/main" id="{8AE4104F-1687-B333-31F8-CB30C1A265E0}"/>
              </a:ext>
            </a:extLst>
          </p:cNvPr>
          <p:cNvPicPr>
            <a:picLocks/>
          </p:cNvPicPr>
          <p:nvPr/>
        </p:nvPicPr>
        <p:blipFill>
          <a:blip r:embed="rId3"/>
          <a:stretch>
            <a:fillRect/>
          </a:stretch>
        </p:blipFill>
        <p:spPr>
          <a:xfrm>
            <a:off x="497670" y="3616637"/>
            <a:ext cx="457199" cy="457199"/>
          </a:xfrm>
          <a:prstGeom prst="rect">
            <a:avLst/>
          </a:prstGeom>
        </p:spPr>
      </p:pic>
      <p:pic>
        <p:nvPicPr>
          <p:cNvPr id="21" name="图片 20">
            <a:extLst>
              <a:ext uri="{FF2B5EF4-FFF2-40B4-BE49-F238E27FC236}">
                <a16:creationId xmlns:a16="http://schemas.microsoft.com/office/drawing/2014/main" id="{1EDD4D63-1854-17B0-6C74-D78C622CD0E7}"/>
              </a:ext>
            </a:extLst>
          </p:cNvPr>
          <p:cNvPicPr>
            <a:picLocks/>
          </p:cNvPicPr>
          <p:nvPr/>
        </p:nvPicPr>
        <p:blipFill>
          <a:blip r:embed="rId3"/>
          <a:stretch>
            <a:fillRect/>
          </a:stretch>
        </p:blipFill>
        <p:spPr>
          <a:xfrm>
            <a:off x="497674" y="1719263"/>
            <a:ext cx="457199" cy="457199"/>
          </a:xfrm>
          <a:prstGeom prst="rect">
            <a:avLst/>
          </a:prstGeom>
        </p:spPr>
      </p:pic>
      <p:sp>
        <p:nvSpPr>
          <p:cNvPr id="22" name="文本框 21">
            <a:extLst>
              <a:ext uri="{FF2B5EF4-FFF2-40B4-BE49-F238E27FC236}">
                <a16:creationId xmlns:a16="http://schemas.microsoft.com/office/drawing/2014/main" id="{C1B17F03-B1EC-6137-E925-B9064F65E465}"/>
              </a:ext>
            </a:extLst>
          </p:cNvPr>
          <p:cNvSpPr txBox="1"/>
          <p:nvPr/>
        </p:nvSpPr>
        <p:spPr>
          <a:xfrm>
            <a:off x="386271" y="2129579"/>
            <a:ext cx="639919" cy="261610"/>
          </a:xfrm>
          <a:prstGeom prst="rect">
            <a:avLst/>
          </a:prstGeom>
          <a:noFill/>
        </p:spPr>
        <p:txBody>
          <a:bodyPr wrap="none" rtlCol="0">
            <a:spAutoFit/>
          </a:bodyPr>
          <a:lstStyle/>
          <a:p>
            <a:r>
              <a:rPr lang="en-US" altLang="zh-CN" sz="1100" dirty="0"/>
              <a:t>Bing AI</a:t>
            </a:r>
            <a:endParaRPr lang="zh-CN" altLang="en-US" sz="1100" dirty="0"/>
          </a:p>
        </p:txBody>
      </p:sp>
      <p:sp>
        <p:nvSpPr>
          <p:cNvPr id="23" name="文本框 22">
            <a:extLst>
              <a:ext uri="{FF2B5EF4-FFF2-40B4-BE49-F238E27FC236}">
                <a16:creationId xmlns:a16="http://schemas.microsoft.com/office/drawing/2014/main" id="{65564DDE-58FE-70A9-B7E0-D9C872B6FCC1}"/>
              </a:ext>
            </a:extLst>
          </p:cNvPr>
          <p:cNvSpPr txBox="1"/>
          <p:nvPr/>
        </p:nvSpPr>
        <p:spPr>
          <a:xfrm>
            <a:off x="336207" y="3001800"/>
            <a:ext cx="740045" cy="430887"/>
          </a:xfrm>
          <a:prstGeom prst="rect">
            <a:avLst/>
          </a:prstGeom>
          <a:noFill/>
        </p:spPr>
        <p:txBody>
          <a:bodyPr wrap="square" rtlCol="0">
            <a:spAutoFit/>
          </a:bodyPr>
          <a:lstStyle/>
          <a:p>
            <a:pPr algn="ctr"/>
            <a:r>
              <a:rPr lang="en-US" altLang="zh-CN" sz="1100" dirty="0"/>
              <a:t>Yahoo Finance</a:t>
            </a:r>
            <a:endParaRPr lang="zh-CN" altLang="en-US" sz="1100" dirty="0"/>
          </a:p>
        </p:txBody>
      </p:sp>
      <p:sp>
        <p:nvSpPr>
          <p:cNvPr id="24" name="文本框 23">
            <a:extLst>
              <a:ext uri="{FF2B5EF4-FFF2-40B4-BE49-F238E27FC236}">
                <a16:creationId xmlns:a16="http://schemas.microsoft.com/office/drawing/2014/main" id="{9823550D-CF48-4840-3112-C2F7E0BAB805}"/>
              </a:ext>
            </a:extLst>
          </p:cNvPr>
          <p:cNvSpPr txBox="1"/>
          <p:nvPr/>
        </p:nvSpPr>
        <p:spPr>
          <a:xfrm>
            <a:off x="245207" y="4081768"/>
            <a:ext cx="962123" cy="261610"/>
          </a:xfrm>
          <a:prstGeom prst="rect">
            <a:avLst/>
          </a:prstGeom>
          <a:noFill/>
        </p:spPr>
        <p:txBody>
          <a:bodyPr wrap="none" rtlCol="0">
            <a:spAutoFit/>
          </a:bodyPr>
          <a:lstStyle/>
          <a:p>
            <a:r>
              <a:rPr lang="en-US" altLang="zh-CN" sz="1100" dirty="0"/>
              <a:t>EODHD API</a:t>
            </a:r>
            <a:endParaRPr lang="zh-CN" altLang="en-US" sz="1100" dirty="0"/>
          </a:p>
        </p:txBody>
      </p:sp>
      <p:pic>
        <p:nvPicPr>
          <p:cNvPr id="25" name="图片 24">
            <a:extLst>
              <a:ext uri="{FF2B5EF4-FFF2-40B4-BE49-F238E27FC236}">
                <a16:creationId xmlns:a16="http://schemas.microsoft.com/office/drawing/2014/main" id="{832763FF-1ACF-AC81-673F-114353385109}"/>
              </a:ext>
            </a:extLst>
          </p:cNvPr>
          <p:cNvPicPr>
            <a:picLocks/>
          </p:cNvPicPr>
          <p:nvPr/>
        </p:nvPicPr>
        <p:blipFill>
          <a:blip r:embed="rId4"/>
          <a:stretch>
            <a:fillRect/>
          </a:stretch>
        </p:blipFill>
        <p:spPr>
          <a:xfrm>
            <a:off x="2021804" y="2032448"/>
            <a:ext cx="457199" cy="457199"/>
          </a:xfrm>
          <a:prstGeom prst="rect">
            <a:avLst/>
          </a:prstGeom>
        </p:spPr>
      </p:pic>
      <p:pic>
        <p:nvPicPr>
          <p:cNvPr id="26" name="图片 25">
            <a:extLst>
              <a:ext uri="{FF2B5EF4-FFF2-40B4-BE49-F238E27FC236}">
                <a16:creationId xmlns:a16="http://schemas.microsoft.com/office/drawing/2014/main" id="{FB2F4072-6600-D237-B34E-134B4794699F}"/>
              </a:ext>
            </a:extLst>
          </p:cNvPr>
          <p:cNvPicPr>
            <a:picLocks/>
          </p:cNvPicPr>
          <p:nvPr/>
        </p:nvPicPr>
        <p:blipFill>
          <a:blip r:embed="rId4">
            <a:duotone>
              <a:prstClr val="black"/>
              <a:schemeClr val="tx2">
                <a:tint val="45000"/>
                <a:satMod val="400000"/>
              </a:schemeClr>
            </a:duotone>
          </a:blip>
          <a:stretch>
            <a:fillRect/>
          </a:stretch>
        </p:blipFill>
        <p:spPr>
          <a:xfrm>
            <a:off x="2021804" y="3174317"/>
            <a:ext cx="457199" cy="457199"/>
          </a:xfrm>
          <a:prstGeom prst="rect">
            <a:avLst/>
          </a:prstGeom>
        </p:spPr>
      </p:pic>
      <p:cxnSp>
        <p:nvCxnSpPr>
          <p:cNvPr id="27" name="连接符: 肘形 26">
            <a:extLst>
              <a:ext uri="{FF2B5EF4-FFF2-40B4-BE49-F238E27FC236}">
                <a16:creationId xmlns:a16="http://schemas.microsoft.com/office/drawing/2014/main" id="{0EC61D6A-04BA-2CC7-9FD2-B181976A60F0}"/>
              </a:ext>
            </a:extLst>
          </p:cNvPr>
          <p:cNvCxnSpPr>
            <a:cxnSpLocks/>
            <a:stCxn id="21" idx="3"/>
            <a:endCxn id="25" idx="1"/>
          </p:cNvCxnSpPr>
          <p:nvPr/>
        </p:nvCxnSpPr>
        <p:spPr>
          <a:xfrm>
            <a:off x="954873" y="1947863"/>
            <a:ext cx="1066931" cy="3131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3E41C0B-2849-6802-33B7-992C59875AA2}"/>
              </a:ext>
            </a:extLst>
          </p:cNvPr>
          <p:cNvCxnSpPr>
            <a:cxnSpLocks/>
            <a:endCxn id="25" idx="1"/>
          </p:cNvCxnSpPr>
          <p:nvPr/>
        </p:nvCxnSpPr>
        <p:spPr>
          <a:xfrm flipV="1">
            <a:off x="1008361" y="2261048"/>
            <a:ext cx="1013443" cy="425424"/>
          </a:xfrm>
          <a:prstGeom prst="bentConnector3">
            <a:avLst>
              <a:gd name="adj1" fmla="val 474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9B30EFA9-32A6-6E9F-2CFD-7F0CA3FC5D02}"/>
              </a:ext>
            </a:extLst>
          </p:cNvPr>
          <p:cNvCxnSpPr>
            <a:cxnSpLocks/>
            <a:stCxn id="19" idx="3"/>
            <a:endCxn id="26" idx="1"/>
          </p:cNvCxnSpPr>
          <p:nvPr/>
        </p:nvCxnSpPr>
        <p:spPr>
          <a:xfrm flipV="1">
            <a:off x="954869" y="3402917"/>
            <a:ext cx="1066935" cy="4423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A3A43AB3-37A4-02AE-47F8-15B10EEF0857}"/>
              </a:ext>
            </a:extLst>
          </p:cNvPr>
          <p:cNvCxnSpPr>
            <a:cxnSpLocks/>
            <a:endCxn id="26" idx="1"/>
          </p:cNvCxnSpPr>
          <p:nvPr/>
        </p:nvCxnSpPr>
        <p:spPr>
          <a:xfrm>
            <a:off x="1026190" y="2825543"/>
            <a:ext cx="995614" cy="577374"/>
          </a:xfrm>
          <a:prstGeom prst="bentConnector3">
            <a:avLst>
              <a:gd name="adj1" fmla="val 4629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4CA8DE7A-28C2-F8B0-389F-DA7F6E96C372}"/>
              </a:ext>
            </a:extLst>
          </p:cNvPr>
          <p:cNvGrpSpPr/>
          <p:nvPr/>
        </p:nvGrpSpPr>
        <p:grpSpPr>
          <a:xfrm>
            <a:off x="3024445" y="2068366"/>
            <a:ext cx="400110" cy="1632625"/>
            <a:chOff x="2706561" y="1797974"/>
            <a:chExt cx="400110" cy="1623060"/>
          </a:xfrm>
        </p:grpSpPr>
        <p:sp>
          <p:nvSpPr>
            <p:cNvPr id="32" name="矩形: 圆角 31">
              <a:extLst>
                <a:ext uri="{FF2B5EF4-FFF2-40B4-BE49-F238E27FC236}">
                  <a16:creationId xmlns:a16="http://schemas.microsoft.com/office/drawing/2014/main" id="{6D5CF3C6-1097-7298-5BD8-2CD6CE423538}"/>
                </a:ext>
              </a:extLst>
            </p:cNvPr>
            <p:cNvSpPr/>
            <p:nvPr/>
          </p:nvSpPr>
          <p:spPr>
            <a:xfrm>
              <a:off x="2746471" y="1797974"/>
              <a:ext cx="339090" cy="162306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a:extLst>
                <a:ext uri="{FF2B5EF4-FFF2-40B4-BE49-F238E27FC236}">
                  <a16:creationId xmlns:a16="http://schemas.microsoft.com/office/drawing/2014/main" id="{EDBF3127-4125-AB85-AFE8-D92B05E4B78A}"/>
                </a:ext>
              </a:extLst>
            </p:cNvPr>
            <p:cNvSpPr txBox="1"/>
            <p:nvPr/>
          </p:nvSpPr>
          <p:spPr>
            <a:xfrm rot="10800000">
              <a:off x="2706561" y="1991065"/>
              <a:ext cx="400110" cy="1236877"/>
            </a:xfrm>
            <a:prstGeom prst="rect">
              <a:avLst/>
            </a:prstGeom>
            <a:noFill/>
          </p:spPr>
          <p:txBody>
            <a:bodyPr vert="eaVert" wrap="none" rtlCol="0">
              <a:spAutoFit/>
            </a:bodyPr>
            <a:lstStyle/>
            <a:p>
              <a:r>
                <a:rPr lang="en-US" altLang="zh-CN" dirty="0"/>
                <a:t>Preprocessing</a:t>
              </a:r>
              <a:endParaRPr lang="zh-CN" altLang="en-US" dirty="0"/>
            </a:p>
          </p:txBody>
        </p:sp>
      </p:grpSp>
      <p:cxnSp>
        <p:nvCxnSpPr>
          <p:cNvPr id="34" name="直接箭头连接符 33">
            <a:extLst>
              <a:ext uri="{FF2B5EF4-FFF2-40B4-BE49-F238E27FC236}">
                <a16:creationId xmlns:a16="http://schemas.microsoft.com/office/drawing/2014/main" id="{48D05BEB-A04B-7F65-85A2-2E5FE0480B85}"/>
              </a:ext>
            </a:extLst>
          </p:cNvPr>
          <p:cNvCxnSpPr>
            <a:cxnSpLocks/>
          </p:cNvCxnSpPr>
          <p:nvPr/>
        </p:nvCxnSpPr>
        <p:spPr>
          <a:xfrm>
            <a:off x="2442113" y="2261048"/>
            <a:ext cx="64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6978FBA-489D-88D6-ADC5-CF971C3F9A79}"/>
              </a:ext>
            </a:extLst>
          </p:cNvPr>
          <p:cNvCxnSpPr>
            <a:cxnSpLocks/>
          </p:cNvCxnSpPr>
          <p:nvPr/>
        </p:nvCxnSpPr>
        <p:spPr>
          <a:xfrm>
            <a:off x="2442114" y="3426275"/>
            <a:ext cx="646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9EB422B9-7248-2BFC-1B21-2121630AED8B}"/>
              </a:ext>
            </a:extLst>
          </p:cNvPr>
          <p:cNvSpPr txBox="1"/>
          <p:nvPr/>
        </p:nvSpPr>
        <p:spPr>
          <a:xfrm>
            <a:off x="1666445" y="2454891"/>
            <a:ext cx="1261474" cy="430887"/>
          </a:xfrm>
          <a:prstGeom prst="rect">
            <a:avLst/>
          </a:prstGeom>
          <a:noFill/>
        </p:spPr>
        <p:txBody>
          <a:bodyPr wrap="square" rtlCol="0">
            <a:spAutoFit/>
          </a:bodyPr>
          <a:lstStyle/>
          <a:p>
            <a:pPr algn="ctr"/>
            <a:r>
              <a:rPr lang="en-US" altLang="zh-CN" sz="1100" dirty="0"/>
              <a:t>Macro &amp; Industry news data</a:t>
            </a:r>
            <a:endParaRPr lang="zh-CN" altLang="en-US" sz="1100" dirty="0"/>
          </a:p>
        </p:txBody>
      </p:sp>
      <p:sp>
        <p:nvSpPr>
          <p:cNvPr id="37" name="文本框 36">
            <a:extLst>
              <a:ext uri="{FF2B5EF4-FFF2-40B4-BE49-F238E27FC236}">
                <a16:creationId xmlns:a16="http://schemas.microsoft.com/office/drawing/2014/main" id="{7C24FC80-6A54-3621-1F95-41301D9F1CD6}"/>
              </a:ext>
            </a:extLst>
          </p:cNvPr>
          <p:cNvSpPr txBox="1"/>
          <p:nvPr/>
        </p:nvSpPr>
        <p:spPr>
          <a:xfrm>
            <a:off x="1833979" y="3601746"/>
            <a:ext cx="832850" cy="430887"/>
          </a:xfrm>
          <a:prstGeom prst="rect">
            <a:avLst/>
          </a:prstGeom>
          <a:noFill/>
        </p:spPr>
        <p:txBody>
          <a:bodyPr wrap="square" rtlCol="0">
            <a:spAutoFit/>
          </a:bodyPr>
          <a:lstStyle/>
          <a:p>
            <a:pPr algn="ctr"/>
            <a:r>
              <a:rPr lang="en-US" altLang="zh-CN" sz="1100" dirty="0"/>
              <a:t>Company news data</a:t>
            </a:r>
            <a:endParaRPr lang="zh-CN" altLang="en-US" sz="1100" dirty="0"/>
          </a:p>
        </p:txBody>
      </p:sp>
      <p:pic>
        <p:nvPicPr>
          <p:cNvPr id="38" name="图片 37">
            <a:extLst>
              <a:ext uri="{FF2B5EF4-FFF2-40B4-BE49-F238E27FC236}">
                <a16:creationId xmlns:a16="http://schemas.microsoft.com/office/drawing/2014/main" id="{B030D86D-02F1-8DA4-A90F-D6071F0C9AB8}"/>
              </a:ext>
            </a:extLst>
          </p:cNvPr>
          <p:cNvPicPr>
            <a:picLocks/>
          </p:cNvPicPr>
          <p:nvPr/>
        </p:nvPicPr>
        <p:blipFill>
          <a:blip r:embed="rId5"/>
          <a:stretch>
            <a:fillRect/>
          </a:stretch>
        </p:blipFill>
        <p:spPr>
          <a:xfrm>
            <a:off x="3661924" y="2104456"/>
            <a:ext cx="457199" cy="457199"/>
          </a:xfrm>
          <a:prstGeom prst="rect">
            <a:avLst/>
          </a:prstGeom>
        </p:spPr>
      </p:pic>
      <p:pic>
        <p:nvPicPr>
          <p:cNvPr id="39" name="图片 38">
            <a:extLst>
              <a:ext uri="{FF2B5EF4-FFF2-40B4-BE49-F238E27FC236}">
                <a16:creationId xmlns:a16="http://schemas.microsoft.com/office/drawing/2014/main" id="{35D59D90-0069-3284-A288-02D267A54F47}"/>
              </a:ext>
            </a:extLst>
          </p:cNvPr>
          <p:cNvPicPr>
            <a:picLocks/>
          </p:cNvPicPr>
          <p:nvPr/>
        </p:nvPicPr>
        <p:blipFill>
          <a:blip r:embed="rId5"/>
          <a:stretch>
            <a:fillRect/>
          </a:stretch>
        </p:blipFill>
        <p:spPr>
          <a:xfrm>
            <a:off x="3658977" y="3012829"/>
            <a:ext cx="457199" cy="457199"/>
          </a:xfrm>
          <a:prstGeom prst="rect">
            <a:avLst/>
          </a:prstGeom>
        </p:spPr>
      </p:pic>
      <p:cxnSp>
        <p:nvCxnSpPr>
          <p:cNvPr id="40" name="直接箭头连接符 39">
            <a:extLst>
              <a:ext uri="{FF2B5EF4-FFF2-40B4-BE49-F238E27FC236}">
                <a16:creationId xmlns:a16="http://schemas.microsoft.com/office/drawing/2014/main" id="{6A637324-2807-CE14-B2B6-5E4EE0750842}"/>
              </a:ext>
            </a:extLst>
          </p:cNvPr>
          <p:cNvCxnSpPr>
            <a:cxnSpLocks/>
            <a:endCxn id="38" idx="1"/>
          </p:cNvCxnSpPr>
          <p:nvPr/>
        </p:nvCxnSpPr>
        <p:spPr>
          <a:xfrm>
            <a:off x="3403445" y="2333055"/>
            <a:ext cx="258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BFA08CEC-C7E4-02A6-336B-4917F65C16C5}"/>
              </a:ext>
            </a:extLst>
          </p:cNvPr>
          <p:cNvCxnSpPr>
            <a:cxnSpLocks/>
            <a:endCxn id="39" idx="1"/>
          </p:cNvCxnSpPr>
          <p:nvPr/>
        </p:nvCxnSpPr>
        <p:spPr>
          <a:xfrm>
            <a:off x="3403869" y="3241428"/>
            <a:ext cx="2551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420382C5-DCA6-D401-73A4-0EB803066CB3}"/>
              </a:ext>
            </a:extLst>
          </p:cNvPr>
          <p:cNvSpPr txBox="1"/>
          <p:nvPr/>
        </p:nvSpPr>
        <p:spPr>
          <a:xfrm>
            <a:off x="3568174" y="2525632"/>
            <a:ext cx="663964" cy="261610"/>
          </a:xfrm>
          <a:prstGeom prst="rect">
            <a:avLst/>
          </a:prstGeom>
          <a:noFill/>
        </p:spPr>
        <p:txBody>
          <a:bodyPr wrap="none" rtlCol="0">
            <a:spAutoFit/>
          </a:bodyPr>
          <a:lstStyle/>
          <a:p>
            <a:r>
              <a:rPr lang="en-US" altLang="zh-CN" sz="1100" dirty="0"/>
              <a:t>Chunks</a:t>
            </a:r>
            <a:endParaRPr lang="zh-CN" altLang="en-US" sz="1100" dirty="0"/>
          </a:p>
        </p:txBody>
      </p:sp>
      <p:sp>
        <p:nvSpPr>
          <p:cNvPr id="48" name="文本框 47">
            <a:extLst>
              <a:ext uri="{FF2B5EF4-FFF2-40B4-BE49-F238E27FC236}">
                <a16:creationId xmlns:a16="http://schemas.microsoft.com/office/drawing/2014/main" id="{06CF0A3E-F514-2D9E-4078-D5AAF7CEE096}"/>
              </a:ext>
            </a:extLst>
          </p:cNvPr>
          <p:cNvSpPr txBox="1"/>
          <p:nvPr/>
        </p:nvSpPr>
        <p:spPr>
          <a:xfrm>
            <a:off x="3566833" y="3434004"/>
            <a:ext cx="663964" cy="261610"/>
          </a:xfrm>
          <a:prstGeom prst="rect">
            <a:avLst/>
          </a:prstGeom>
          <a:noFill/>
        </p:spPr>
        <p:txBody>
          <a:bodyPr wrap="none" rtlCol="0">
            <a:spAutoFit/>
          </a:bodyPr>
          <a:lstStyle/>
          <a:p>
            <a:r>
              <a:rPr lang="en-US" altLang="zh-CN" sz="1100" dirty="0"/>
              <a:t>Chunks</a:t>
            </a:r>
            <a:endParaRPr lang="zh-CN" altLang="en-US" sz="1100" dirty="0"/>
          </a:p>
        </p:txBody>
      </p:sp>
      <p:grpSp>
        <p:nvGrpSpPr>
          <p:cNvPr id="49" name="组合 48">
            <a:extLst>
              <a:ext uri="{FF2B5EF4-FFF2-40B4-BE49-F238E27FC236}">
                <a16:creationId xmlns:a16="http://schemas.microsoft.com/office/drawing/2014/main" id="{CCF9796E-E12D-8375-9E28-B6FA9EBFF484}"/>
              </a:ext>
            </a:extLst>
          </p:cNvPr>
          <p:cNvGrpSpPr/>
          <p:nvPr/>
        </p:nvGrpSpPr>
        <p:grpSpPr>
          <a:xfrm>
            <a:off x="4465219" y="2074171"/>
            <a:ext cx="1657350" cy="204581"/>
            <a:chOff x="4572000" y="1899874"/>
            <a:chExt cx="1657350" cy="204581"/>
          </a:xfrm>
        </p:grpSpPr>
        <p:sp>
          <p:nvSpPr>
            <p:cNvPr id="52" name="矩形 51">
              <a:extLst>
                <a:ext uri="{FF2B5EF4-FFF2-40B4-BE49-F238E27FC236}">
                  <a16:creationId xmlns:a16="http://schemas.microsoft.com/office/drawing/2014/main" id="{E94B42A1-D4B9-0D05-FBBA-D9DB9C6C9053}"/>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96B8E273-ECB3-1743-AE9D-1E6BFED87BF0}"/>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54" name="矩形 53">
              <a:extLst>
                <a:ext uri="{FF2B5EF4-FFF2-40B4-BE49-F238E27FC236}">
                  <a16:creationId xmlns:a16="http://schemas.microsoft.com/office/drawing/2014/main" id="{5765A957-B8F0-4B0C-59B4-7FD1621180BB}"/>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F2F5908C-8FC6-DBEE-5B60-D26A2F52C12B}"/>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58" name="矩形 57">
              <a:extLst>
                <a:ext uri="{FF2B5EF4-FFF2-40B4-BE49-F238E27FC236}">
                  <a16:creationId xmlns:a16="http://schemas.microsoft.com/office/drawing/2014/main" id="{A4E2FCA1-FDD4-ED61-ADF0-02858FEEA36A}"/>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61E17760-1B58-2E14-6BE9-FF7E82A70BC4}"/>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grpSp>
        <p:nvGrpSpPr>
          <p:cNvPr id="60" name="组合 59">
            <a:extLst>
              <a:ext uri="{FF2B5EF4-FFF2-40B4-BE49-F238E27FC236}">
                <a16:creationId xmlns:a16="http://schemas.microsoft.com/office/drawing/2014/main" id="{DA9FAF84-A28A-DE1B-74A1-E9406C3AA36E}"/>
              </a:ext>
            </a:extLst>
          </p:cNvPr>
          <p:cNvGrpSpPr/>
          <p:nvPr/>
        </p:nvGrpSpPr>
        <p:grpSpPr>
          <a:xfrm>
            <a:off x="4465219" y="2320355"/>
            <a:ext cx="1657350" cy="204581"/>
            <a:chOff x="4572000" y="1899874"/>
            <a:chExt cx="1657350" cy="204581"/>
          </a:xfrm>
        </p:grpSpPr>
        <p:sp>
          <p:nvSpPr>
            <p:cNvPr id="62" name="矩形 61">
              <a:extLst>
                <a:ext uri="{FF2B5EF4-FFF2-40B4-BE49-F238E27FC236}">
                  <a16:creationId xmlns:a16="http://schemas.microsoft.com/office/drawing/2014/main" id="{B1B38EB7-475C-FEAE-3582-6E384A750938}"/>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3A96CB88-8539-8704-AB86-86C8130DB571}"/>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168" name="矩形 7167">
              <a:extLst>
                <a:ext uri="{FF2B5EF4-FFF2-40B4-BE49-F238E27FC236}">
                  <a16:creationId xmlns:a16="http://schemas.microsoft.com/office/drawing/2014/main" id="{DABB2C7F-BF09-014F-13B7-281F611CF540}"/>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9" name="矩形 7168">
              <a:extLst>
                <a:ext uri="{FF2B5EF4-FFF2-40B4-BE49-F238E27FC236}">
                  <a16:creationId xmlns:a16="http://schemas.microsoft.com/office/drawing/2014/main" id="{8250697F-3B4C-7ABB-EBD3-D8205BFCFE04}"/>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171" name="矩形 7170">
              <a:extLst>
                <a:ext uri="{FF2B5EF4-FFF2-40B4-BE49-F238E27FC236}">
                  <a16:creationId xmlns:a16="http://schemas.microsoft.com/office/drawing/2014/main" id="{5E02BAFB-589D-A8A0-CB2F-D02F7B217C2F}"/>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2" name="矩形 7171">
              <a:extLst>
                <a:ext uri="{FF2B5EF4-FFF2-40B4-BE49-F238E27FC236}">
                  <a16:creationId xmlns:a16="http://schemas.microsoft.com/office/drawing/2014/main" id="{FFEE6402-3A76-C815-DF8B-45E4350E59F6}"/>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grpSp>
        <p:nvGrpSpPr>
          <p:cNvPr id="7173" name="组合 7172">
            <a:extLst>
              <a:ext uri="{FF2B5EF4-FFF2-40B4-BE49-F238E27FC236}">
                <a16:creationId xmlns:a16="http://schemas.microsoft.com/office/drawing/2014/main" id="{F7A00B92-1154-8675-DA14-D5A32AFE5177}"/>
              </a:ext>
            </a:extLst>
          </p:cNvPr>
          <p:cNvGrpSpPr/>
          <p:nvPr/>
        </p:nvGrpSpPr>
        <p:grpSpPr>
          <a:xfrm>
            <a:off x="4465219" y="2565434"/>
            <a:ext cx="1657350" cy="204581"/>
            <a:chOff x="4572000" y="1899874"/>
            <a:chExt cx="1657350" cy="204581"/>
          </a:xfrm>
        </p:grpSpPr>
        <p:sp>
          <p:nvSpPr>
            <p:cNvPr id="7174" name="矩形 7173">
              <a:extLst>
                <a:ext uri="{FF2B5EF4-FFF2-40B4-BE49-F238E27FC236}">
                  <a16:creationId xmlns:a16="http://schemas.microsoft.com/office/drawing/2014/main" id="{DDF0A31A-DD6F-A726-6185-1F7B8E2A92EA}"/>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5" name="矩形 7174">
              <a:extLst>
                <a:ext uri="{FF2B5EF4-FFF2-40B4-BE49-F238E27FC236}">
                  <a16:creationId xmlns:a16="http://schemas.microsoft.com/office/drawing/2014/main" id="{086C04FD-DB62-6994-9C74-9938282C0EB7}"/>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176" name="矩形 7175">
              <a:extLst>
                <a:ext uri="{FF2B5EF4-FFF2-40B4-BE49-F238E27FC236}">
                  <a16:creationId xmlns:a16="http://schemas.microsoft.com/office/drawing/2014/main" id="{5F3F9BD1-4FF8-63E8-3B1A-BF4FA4199D69}"/>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7" name="矩形 7176">
              <a:extLst>
                <a:ext uri="{FF2B5EF4-FFF2-40B4-BE49-F238E27FC236}">
                  <a16:creationId xmlns:a16="http://schemas.microsoft.com/office/drawing/2014/main" id="{60C6A4D9-5B14-6EDB-94D8-190D25671886}"/>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178" name="矩形 7177">
              <a:extLst>
                <a:ext uri="{FF2B5EF4-FFF2-40B4-BE49-F238E27FC236}">
                  <a16:creationId xmlns:a16="http://schemas.microsoft.com/office/drawing/2014/main" id="{6EFB21DC-3BAA-B900-8C66-8E887C0AA585}"/>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9" name="矩形 7178">
              <a:extLst>
                <a:ext uri="{FF2B5EF4-FFF2-40B4-BE49-F238E27FC236}">
                  <a16:creationId xmlns:a16="http://schemas.microsoft.com/office/drawing/2014/main" id="{FAD3FBED-F8F9-3A8D-C2FB-0822F10D549C}"/>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grpSp>
        <p:nvGrpSpPr>
          <p:cNvPr id="7180" name="组合 7179">
            <a:extLst>
              <a:ext uri="{FF2B5EF4-FFF2-40B4-BE49-F238E27FC236}">
                <a16:creationId xmlns:a16="http://schemas.microsoft.com/office/drawing/2014/main" id="{1F432287-AC85-0C00-1F3A-F567D786F11F}"/>
              </a:ext>
            </a:extLst>
          </p:cNvPr>
          <p:cNvGrpSpPr/>
          <p:nvPr/>
        </p:nvGrpSpPr>
        <p:grpSpPr>
          <a:xfrm>
            <a:off x="4465219" y="2809408"/>
            <a:ext cx="1657350" cy="204581"/>
            <a:chOff x="4572000" y="1899874"/>
            <a:chExt cx="1657350" cy="204581"/>
          </a:xfrm>
        </p:grpSpPr>
        <p:sp>
          <p:nvSpPr>
            <p:cNvPr id="7181" name="矩形 7180">
              <a:extLst>
                <a:ext uri="{FF2B5EF4-FFF2-40B4-BE49-F238E27FC236}">
                  <a16:creationId xmlns:a16="http://schemas.microsoft.com/office/drawing/2014/main" id="{F0BCEF21-9081-2CC4-FE9A-B9F50B35A14C}"/>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2" name="矩形 7181">
              <a:extLst>
                <a:ext uri="{FF2B5EF4-FFF2-40B4-BE49-F238E27FC236}">
                  <a16:creationId xmlns:a16="http://schemas.microsoft.com/office/drawing/2014/main" id="{6C3BA541-AB78-EC75-CD8C-A45BC83B4CCB}"/>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183" name="矩形 7182">
              <a:extLst>
                <a:ext uri="{FF2B5EF4-FFF2-40B4-BE49-F238E27FC236}">
                  <a16:creationId xmlns:a16="http://schemas.microsoft.com/office/drawing/2014/main" id="{5DF4F762-F840-11AF-2AFE-D528E46AA46E}"/>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4" name="矩形 7183">
              <a:extLst>
                <a:ext uri="{FF2B5EF4-FFF2-40B4-BE49-F238E27FC236}">
                  <a16:creationId xmlns:a16="http://schemas.microsoft.com/office/drawing/2014/main" id="{91526FA9-386A-CDBD-0DD3-B939285335DD}"/>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185" name="矩形 7184">
              <a:extLst>
                <a:ext uri="{FF2B5EF4-FFF2-40B4-BE49-F238E27FC236}">
                  <a16:creationId xmlns:a16="http://schemas.microsoft.com/office/drawing/2014/main" id="{E16776E6-26D4-E8B6-7529-D2F90FFA2F86}"/>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6" name="矩形 7185">
              <a:extLst>
                <a:ext uri="{FF2B5EF4-FFF2-40B4-BE49-F238E27FC236}">
                  <a16:creationId xmlns:a16="http://schemas.microsoft.com/office/drawing/2014/main" id="{8B9AACAB-E7F2-574C-F532-32C16B79356A}"/>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cxnSp>
        <p:nvCxnSpPr>
          <p:cNvPr id="7187" name="直接箭头连接符 7186">
            <a:extLst>
              <a:ext uri="{FF2B5EF4-FFF2-40B4-BE49-F238E27FC236}">
                <a16:creationId xmlns:a16="http://schemas.microsoft.com/office/drawing/2014/main" id="{A52D2C38-F5FC-58E5-5F79-45DCD793FAA1}"/>
              </a:ext>
            </a:extLst>
          </p:cNvPr>
          <p:cNvCxnSpPr>
            <a:cxnSpLocks/>
          </p:cNvCxnSpPr>
          <p:nvPr/>
        </p:nvCxnSpPr>
        <p:spPr>
          <a:xfrm flipV="1">
            <a:off x="4126523" y="2333055"/>
            <a:ext cx="258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88" name="直接箭头连接符 7187">
            <a:extLst>
              <a:ext uri="{FF2B5EF4-FFF2-40B4-BE49-F238E27FC236}">
                <a16:creationId xmlns:a16="http://schemas.microsoft.com/office/drawing/2014/main" id="{4E2CB849-189A-927B-DB03-D477663BE7EC}"/>
              </a:ext>
            </a:extLst>
          </p:cNvPr>
          <p:cNvCxnSpPr>
            <a:cxnSpLocks/>
          </p:cNvCxnSpPr>
          <p:nvPr/>
        </p:nvCxnSpPr>
        <p:spPr>
          <a:xfrm flipV="1">
            <a:off x="6126456" y="3459707"/>
            <a:ext cx="308072" cy="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189" name="组合 7188">
            <a:extLst>
              <a:ext uri="{FF2B5EF4-FFF2-40B4-BE49-F238E27FC236}">
                <a16:creationId xmlns:a16="http://schemas.microsoft.com/office/drawing/2014/main" id="{3B983E9E-D841-37CB-4E35-96432434F78D}"/>
              </a:ext>
            </a:extLst>
          </p:cNvPr>
          <p:cNvGrpSpPr/>
          <p:nvPr/>
        </p:nvGrpSpPr>
        <p:grpSpPr>
          <a:xfrm>
            <a:off x="4465219" y="3060650"/>
            <a:ext cx="1657350" cy="204581"/>
            <a:chOff x="4572000" y="1899874"/>
            <a:chExt cx="1657350" cy="204581"/>
          </a:xfrm>
        </p:grpSpPr>
        <p:sp>
          <p:nvSpPr>
            <p:cNvPr id="7190" name="矩形 7189">
              <a:extLst>
                <a:ext uri="{FF2B5EF4-FFF2-40B4-BE49-F238E27FC236}">
                  <a16:creationId xmlns:a16="http://schemas.microsoft.com/office/drawing/2014/main" id="{5FACDDA6-29C4-96CC-E928-2E302C7FD090}"/>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1" name="矩形 7190">
              <a:extLst>
                <a:ext uri="{FF2B5EF4-FFF2-40B4-BE49-F238E27FC236}">
                  <a16:creationId xmlns:a16="http://schemas.microsoft.com/office/drawing/2014/main" id="{1B0A7A74-6834-3A83-CEAF-28F72ECE9EE9}"/>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192" name="矩形 7191">
              <a:extLst>
                <a:ext uri="{FF2B5EF4-FFF2-40B4-BE49-F238E27FC236}">
                  <a16:creationId xmlns:a16="http://schemas.microsoft.com/office/drawing/2014/main" id="{F7D4819C-78D3-3277-D2DA-E2ADD4C443FC}"/>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3" name="矩形 7192">
              <a:extLst>
                <a:ext uri="{FF2B5EF4-FFF2-40B4-BE49-F238E27FC236}">
                  <a16:creationId xmlns:a16="http://schemas.microsoft.com/office/drawing/2014/main" id="{D61C3B7F-C9C5-E712-0209-FE01967D7348}"/>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194" name="矩形 7193">
              <a:extLst>
                <a:ext uri="{FF2B5EF4-FFF2-40B4-BE49-F238E27FC236}">
                  <a16:creationId xmlns:a16="http://schemas.microsoft.com/office/drawing/2014/main" id="{DE05C228-0F5E-F985-96B0-AE612F2BE57C}"/>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5" name="矩形 7194">
              <a:extLst>
                <a:ext uri="{FF2B5EF4-FFF2-40B4-BE49-F238E27FC236}">
                  <a16:creationId xmlns:a16="http://schemas.microsoft.com/office/drawing/2014/main" id="{A9A85EF2-818F-88B9-40BE-48029319ECF5}"/>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grpSp>
        <p:nvGrpSpPr>
          <p:cNvPr id="7196" name="组合 7195">
            <a:extLst>
              <a:ext uri="{FF2B5EF4-FFF2-40B4-BE49-F238E27FC236}">
                <a16:creationId xmlns:a16="http://schemas.microsoft.com/office/drawing/2014/main" id="{93BCCA66-9305-95D2-8DB1-CE3837E59EA6}"/>
              </a:ext>
            </a:extLst>
          </p:cNvPr>
          <p:cNvGrpSpPr/>
          <p:nvPr/>
        </p:nvGrpSpPr>
        <p:grpSpPr>
          <a:xfrm>
            <a:off x="4465219" y="3300039"/>
            <a:ext cx="1657350" cy="204581"/>
            <a:chOff x="4572000" y="1899874"/>
            <a:chExt cx="1657350" cy="204581"/>
          </a:xfrm>
        </p:grpSpPr>
        <p:sp>
          <p:nvSpPr>
            <p:cNvPr id="7197" name="矩形 7196">
              <a:extLst>
                <a:ext uri="{FF2B5EF4-FFF2-40B4-BE49-F238E27FC236}">
                  <a16:creationId xmlns:a16="http://schemas.microsoft.com/office/drawing/2014/main" id="{62154A90-CAF2-CC72-E89C-8F1381A4844D}"/>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8" name="矩形 7197">
              <a:extLst>
                <a:ext uri="{FF2B5EF4-FFF2-40B4-BE49-F238E27FC236}">
                  <a16:creationId xmlns:a16="http://schemas.microsoft.com/office/drawing/2014/main" id="{A78C0BCC-A008-3EBF-5405-C6600527970F}"/>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199" name="矩形 7198">
              <a:extLst>
                <a:ext uri="{FF2B5EF4-FFF2-40B4-BE49-F238E27FC236}">
                  <a16:creationId xmlns:a16="http://schemas.microsoft.com/office/drawing/2014/main" id="{E0FAD24E-3C7B-7E8D-CD29-D604D11CDDC5}"/>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0" name="矩形 7199">
              <a:extLst>
                <a:ext uri="{FF2B5EF4-FFF2-40B4-BE49-F238E27FC236}">
                  <a16:creationId xmlns:a16="http://schemas.microsoft.com/office/drawing/2014/main" id="{4223A72B-A03B-125D-5F39-AAFE651FA9DA}"/>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201" name="矩形 7200">
              <a:extLst>
                <a:ext uri="{FF2B5EF4-FFF2-40B4-BE49-F238E27FC236}">
                  <a16:creationId xmlns:a16="http://schemas.microsoft.com/office/drawing/2014/main" id="{BEBB7B50-B68D-6C36-5181-1DA34CA4CE13}"/>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2" name="矩形 7201">
              <a:extLst>
                <a:ext uri="{FF2B5EF4-FFF2-40B4-BE49-F238E27FC236}">
                  <a16:creationId xmlns:a16="http://schemas.microsoft.com/office/drawing/2014/main" id="{61DF93B8-7327-E354-BACD-027E53AB1369}"/>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sp>
        <p:nvSpPr>
          <p:cNvPr id="7203" name="文本框 7202">
            <a:extLst>
              <a:ext uri="{FF2B5EF4-FFF2-40B4-BE49-F238E27FC236}">
                <a16:creationId xmlns:a16="http://schemas.microsoft.com/office/drawing/2014/main" id="{89318170-C733-E7DF-FDDD-B354A1C6F7DD}"/>
              </a:ext>
            </a:extLst>
          </p:cNvPr>
          <p:cNvSpPr txBox="1"/>
          <p:nvPr/>
        </p:nvSpPr>
        <p:spPr>
          <a:xfrm>
            <a:off x="4844091" y="3548480"/>
            <a:ext cx="899605" cy="261610"/>
          </a:xfrm>
          <a:prstGeom prst="rect">
            <a:avLst/>
          </a:prstGeom>
          <a:noFill/>
        </p:spPr>
        <p:txBody>
          <a:bodyPr wrap="none" rtlCol="0">
            <a:spAutoFit/>
          </a:bodyPr>
          <a:lstStyle/>
          <a:p>
            <a:r>
              <a:rPr lang="en-US" altLang="zh-CN" sz="1100" dirty="0"/>
              <a:t>Embedding</a:t>
            </a:r>
            <a:endParaRPr lang="zh-CN" altLang="en-US" sz="1100" dirty="0"/>
          </a:p>
        </p:txBody>
      </p:sp>
      <p:sp>
        <p:nvSpPr>
          <p:cNvPr id="7204" name="data-storage-device_17751">
            <a:extLst>
              <a:ext uri="{FF2B5EF4-FFF2-40B4-BE49-F238E27FC236}">
                <a16:creationId xmlns:a16="http://schemas.microsoft.com/office/drawing/2014/main" id="{C6B829E6-751A-5425-D91F-FD40C6553D1D}"/>
              </a:ext>
            </a:extLst>
          </p:cNvPr>
          <p:cNvSpPr/>
          <p:nvPr/>
        </p:nvSpPr>
        <p:spPr>
          <a:xfrm>
            <a:off x="6398794" y="1879962"/>
            <a:ext cx="504978" cy="609685"/>
          </a:xfrm>
          <a:custGeom>
            <a:avLst/>
            <a:gdLst>
              <a:gd name="connsiteX0" fmla="*/ 0 w 501297"/>
              <a:gd name="connsiteY0" fmla="*/ 421417 h 605240"/>
              <a:gd name="connsiteX1" fmla="*/ 250649 w 501297"/>
              <a:gd name="connsiteY1" fmla="*/ 507860 h 605240"/>
              <a:gd name="connsiteX2" fmla="*/ 501297 w 501297"/>
              <a:gd name="connsiteY2" fmla="*/ 421417 h 605240"/>
              <a:gd name="connsiteX3" fmla="*/ 501297 w 501297"/>
              <a:gd name="connsiteY3" fmla="*/ 480894 h 605240"/>
              <a:gd name="connsiteX4" fmla="*/ 250649 w 501297"/>
              <a:gd name="connsiteY4" fmla="*/ 605240 h 605240"/>
              <a:gd name="connsiteX5" fmla="*/ 0 w 501297"/>
              <a:gd name="connsiteY5" fmla="*/ 480894 h 605240"/>
              <a:gd name="connsiteX6" fmla="*/ 0 w 501297"/>
              <a:gd name="connsiteY6" fmla="*/ 296939 h 605240"/>
              <a:gd name="connsiteX7" fmla="*/ 250649 w 501297"/>
              <a:gd name="connsiteY7" fmla="*/ 383379 h 605240"/>
              <a:gd name="connsiteX8" fmla="*/ 501297 w 501297"/>
              <a:gd name="connsiteY8" fmla="*/ 296939 h 605240"/>
              <a:gd name="connsiteX9" fmla="*/ 501297 w 501297"/>
              <a:gd name="connsiteY9" fmla="*/ 358960 h 605240"/>
              <a:gd name="connsiteX10" fmla="*/ 250649 w 501297"/>
              <a:gd name="connsiteY10" fmla="*/ 483302 h 605240"/>
              <a:gd name="connsiteX11" fmla="*/ 0 w 501297"/>
              <a:gd name="connsiteY11" fmla="*/ 358960 h 605240"/>
              <a:gd name="connsiteX12" fmla="*/ 0 w 501297"/>
              <a:gd name="connsiteY12" fmla="*/ 180083 h 605240"/>
              <a:gd name="connsiteX13" fmla="*/ 250649 w 501297"/>
              <a:gd name="connsiteY13" fmla="*/ 266533 h 605240"/>
              <a:gd name="connsiteX14" fmla="*/ 501297 w 501297"/>
              <a:gd name="connsiteY14" fmla="*/ 180083 h 605240"/>
              <a:gd name="connsiteX15" fmla="*/ 501297 w 501297"/>
              <a:gd name="connsiteY15" fmla="*/ 234470 h 605240"/>
              <a:gd name="connsiteX16" fmla="*/ 250649 w 501297"/>
              <a:gd name="connsiteY16" fmla="*/ 358825 h 605240"/>
              <a:gd name="connsiteX17" fmla="*/ 0 w 501297"/>
              <a:gd name="connsiteY17" fmla="*/ 234470 h 605240"/>
              <a:gd name="connsiteX18" fmla="*/ 250649 w 501297"/>
              <a:gd name="connsiteY18" fmla="*/ 0 h 605240"/>
              <a:gd name="connsiteX19" fmla="*/ 500944 w 501297"/>
              <a:gd name="connsiteY19" fmla="*/ 120909 h 605240"/>
              <a:gd name="connsiteX20" fmla="*/ 250649 w 501297"/>
              <a:gd name="connsiteY20" fmla="*/ 241969 h 605240"/>
              <a:gd name="connsiteX21" fmla="*/ 353 w 501297"/>
              <a:gd name="connsiteY21" fmla="*/ 120909 h 605240"/>
              <a:gd name="connsiteX22" fmla="*/ 250649 w 501297"/>
              <a:gd name="connsiteY22" fmla="*/ 0 h 60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297" h="605240">
                <a:moveTo>
                  <a:pt x="0" y="421417"/>
                </a:moveTo>
                <a:cubicBezTo>
                  <a:pt x="42925" y="472804"/>
                  <a:pt x="137782" y="507860"/>
                  <a:pt x="250649" y="507860"/>
                </a:cubicBezTo>
                <a:cubicBezTo>
                  <a:pt x="363515" y="507860"/>
                  <a:pt x="458372" y="472804"/>
                  <a:pt x="501297" y="421417"/>
                </a:cubicBezTo>
                <a:lnTo>
                  <a:pt x="501297" y="480894"/>
                </a:lnTo>
                <a:cubicBezTo>
                  <a:pt x="501297" y="548311"/>
                  <a:pt x="386629" y="605240"/>
                  <a:pt x="250649" y="605240"/>
                </a:cubicBezTo>
                <a:cubicBezTo>
                  <a:pt x="114668" y="605240"/>
                  <a:pt x="0" y="548311"/>
                  <a:pt x="0" y="480894"/>
                </a:cubicBezTo>
                <a:close/>
                <a:moveTo>
                  <a:pt x="0" y="296939"/>
                </a:moveTo>
                <a:cubicBezTo>
                  <a:pt x="42925" y="348474"/>
                  <a:pt x="137782" y="383379"/>
                  <a:pt x="250649" y="383379"/>
                </a:cubicBezTo>
                <a:cubicBezTo>
                  <a:pt x="363515" y="383379"/>
                  <a:pt x="458372" y="348474"/>
                  <a:pt x="501297" y="296939"/>
                </a:cubicBezTo>
                <a:lnTo>
                  <a:pt x="501297" y="358960"/>
                </a:lnTo>
                <a:cubicBezTo>
                  <a:pt x="501297" y="426375"/>
                  <a:pt x="386629" y="483302"/>
                  <a:pt x="250649" y="483302"/>
                </a:cubicBezTo>
                <a:cubicBezTo>
                  <a:pt x="114668" y="483302"/>
                  <a:pt x="0" y="426375"/>
                  <a:pt x="0" y="358960"/>
                </a:cubicBezTo>
                <a:close/>
                <a:moveTo>
                  <a:pt x="0" y="180083"/>
                </a:moveTo>
                <a:cubicBezTo>
                  <a:pt x="42925" y="231473"/>
                  <a:pt x="137782" y="266533"/>
                  <a:pt x="250649" y="266533"/>
                </a:cubicBezTo>
                <a:cubicBezTo>
                  <a:pt x="363515" y="266533"/>
                  <a:pt x="458372" y="231473"/>
                  <a:pt x="501297" y="180083"/>
                </a:cubicBezTo>
                <a:lnTo>
                  <a:pt x="501297" y="234470"/>
                </a:lnTo>
                <a:cubicBezTo>
                  <a:pt x="501297" y="301891"/>
                  <a:pt x="386629" y="358825"/>
                  <a:pt x="250649" y="358825"/>
                </a:cubicBezTo>
                <a:cubicBezTo>
                  <a:pt x="114668" y="358825"/>
                  <a:pt x="0" y="301891"/>
                  <a:pt x="0" y="234470"/>
                </a:cubicBezTo>
                <a:close/>
                <a:moveTo>
                  <a:pt x="250649" y="0"/>
                </a:moveTo>
                <a:cubicBezTo>
                  <a:pt x="384199" y="0"/>
                  <a:pt x="497193" y="54986"/>
                  <a:pt x="500944" y="120909"/>
                </a:cubicBezTo>
                <a:cubicBezTo>
                  <a:pt x="497193" y="186833"/>
                  <a:pt x="384199" y="241969"/>
                  <a:pt x="250649" y="241969"/>
                </a:cubicBezTo>
                <a:cubicBezTo>
                  <a:pt x="117098" y="241969"/>
                  <a:pt x="4104" y="186833"/>
                  <a:pt x="353" y="120909"/>
                </a:cubicBezTo>
                <a:cubicBezTo>
                  <a:pt x="4104" y="54986"/>
                  <a:pt x="117098" y="0"/>
                  <a:pt x="25064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5" name="data-storage-device_17751">
            <a:extLst>
              <a:ext uri="{FF2B5EF4-FFF2-40B4-BE49-F238E27FC236}">
                <a16:creationId xmlns:a16="http://schemas.microsoft.com/office/drawing/2014/main" id="{68BA92F6-9230-4A26-2957-1507C128FB89}"/>
              </a:ext>
            </a:extLst>
          </p:cNvPr>
          <p:cNvSpPr/>
          <p:nvPr/>
        </p:nvSpPr>
        <p:spPr>
          <a:xfrm>
            <a:off x="6398793" y="3233165"/>
            <a:ext cx="504978" cy="609685"/>
          </a:xfrm>
          <a:custGeom>
            <a:avLst/>
            <a:gdLst>
              <a:gd name="connsiteX0" fmla="*/ 0 w 501297"/>
              <a:gd name="connsiteY0" fmla="*/ 421417 h 605240"/>
              <a:gd name="connsiteX1" fmla="*/ 250649 w 501297"/>
              <a:gd name="connsiteY1" fmla="*/ 507860 h 605240"/>
              <a:gd name="connsiteX2" fmla="*/ 501297 w 501297"/>
              <a:gd name="connsiteY2" fmla="*/ 421417 h 605240"/>
              <a:gd name="connsiteX3" fmla="*/ 501297 w 501297"/>
              <a:gd name="connsiteY3" fmla="*/ 480894 h 605240"/>
              <a:gd name="connsiteX4" fmla="*/ 250649 w 501297"/>
              <a:gd name="connsiteY4" fmla="*/ 605240 h 605240"/>
              <a:gd name="connsiteX5" fmla="*/ 0 w 501297"/>
              <a:gd name="connsiteY5" fmla="*/ 480894 h 605240"/>
              <a:gd name="connsiteX6" fmla="*/ 0 w 501297"/>
              <a:gd name="connsiteY6" fmla="*/ 296939 h 605240"/>
              <a:gd name="connsiteX7" fmla="*/ 250649 w 501297"/>
              <a:gd name="connsiteY7" fmla="*/ 383379 h 605240"/>
              <a:gd name="connsiteX8" fmla="*/ 501297 w 501297"/>
              <a:gd name="connsiteY8" fmla="*/ 296939 h 605240"/>
              <a:gd name="connsiteX9" fmla="*/ 501297 w 501297"/>
              <a:gd name="connsiteY9" fmla="*/ 358960 h 605240"/>
              <a:gd name="connsiteX10" fmla="*/ 250649 w 501297"/>
              <a:gd name="connsiteY10" fmla="*/ 483302 h 605240"/>
              <a:gd name="connsiteX11" fmla="*/ 0 w 501297"/>
              <a:gd name="connsiteY11" fmla="*/ 358960 h 605240"/>
              <a:gd name="connsiteX12" fmla="*/ 0 w 501297"/>
              <a:gd name="connsiteY12" fmla="*/ 180083 h 605240"/>
              <a:gd name="connsiteX13" fmla="*/ 250649 w 501297"/>
              <a:gd name="connsiteY13" fmla="*/ 266533 h 605240"/>
              <a:gd name="connsiteX14" fmla="*/ 501297 w 501297"/>
              <a:gd name="connsiteY14" fmla="*/ 180083 h 605240"/>
              <a:gd name="connsiteX15" fmla="*/ 501297 w 501297"/>
              <a:gd name="connsiteY15" fmla="*/ 234470 h 605240"/>
              <a:gd name="connsiteX16" fmla="*/ 250649 w 501297"/>
              <a:gd name="connsiteY16" fmla="*/ 358825 h 605240"/>
              <a:gd name="connsiteX17" fmla="*/ 0 w 501297"/>
              <a:gd name="connsiteY17" fmla="*/ 234470 h 605240"/>
              <a:gd name="connsiteX18" fmla="*/ 250649 w 501297"/>
              <a:gd name="connsiteY18" fmla="*/ 0 h 605240"/>
              <a:gd name="connsiteX19" fmla="*/ 500944 w 501297"/>
              <a:gd name="connsiteY19" fmla="*/ 120909 h 605240"/>
              <a:gd name="connsiteX20" fmla="*/ 250649 w 501297"/>
              <a:gd name="connsiteY20" fmla="*/ 241969 h 605240"/>
              <a:gd name="connsiteX21" fmla="*/ 353 w 501297"/>
              <a:gd name="connsiteY21" fmla="*/ 120909 h 605240"/>
              <a:gd name="connsiteX22" fmla="*/ 250649 w 501297"/>
              <a:gd name="connsiteY22" fmla="*/ 0 h 60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297" h="605240">
                <a:moveTo>
                  <a:pt x="0" y="421417"/>
                </a:moveTo>
                <a:cubicBezTo>
                  <a:pt x="42925" y="472804"/>
                  <a:pt x="137782" y="507860"/>
                  <a:pt x="250649" y="507860"/>
                </a:cubicBezTo>
                <a:cubicBezTo>
                  <a:pt x="363515" y="507860"/>
                  <a:pt x="458372" y="472804"/>
                  <a:pt x="501297" y="421417"/>
                </a:cubicBezTo>
                <a:lnTo>
                  <a:pt x="501297" y="480894"/>
                </a:lnTo>
                <a:cubicBezTo>
                  <a:pt x="501297" y="548311"/>
                  <a:pt x="386629" y="605240"/>
                  <a:pt x="250649" y="605240"/>
                </a:cubicBezTo>
                <a:cubicBezTo>
                  <a:pt x="114668" y="605240"/>
                  <a:pt x="0" y="548311"/>
                  <a:pt x="0" y="480894"/>
                </a:cubicBezTo>
                <a:close/>
                <a:moveTo>
                  <a:pt x="0" y="296939"/>
                </a:moveTo>
                <a:cubicBezTo>
                  <a:pt x="42925" y="348474"/>
                  <a:pt x="137782" y="383379"/>
                  <a:pt x="250649" y="383379"/>
                </a:cubicBezTo>
                <a:cubicBezTo>
                  <a:pt x="363515" y="383379"/>
                  <a:pt x="458372" y="348474"/>
                  <a:pt x="501297" y="296939"/>
                </a:cubicBezTo>
                <a:lnTo>
                  <a:pt x="501297" y="358960"/>
                </a:lnTo>
                <a:cubicBezTo>
                  <a:pt x="501297" y="426375"/>
                  <a:pt x="386629" y="483302"/>
                  <a:pt x="250649" y="483302"/>
                </a:cubicBezTo>
                <a:cubicBezTo>
                  <a:pt x="114668" y="483302"/>
                  <a:pt x="0" y="426375"/>
                  <a:pt x="0" y="358960"/>
                </a:cubicBezTo>
                <a:close/>
                <a:moveTo>
                  <a:pt x="0" y="180083"/>
                </a:moveTo>
                <a:cubicBezTo>
                  <a:pt x="42925" y="231473"/>
                  <a:pt x="137782" y="266533"/>
                  <a:pt x="250649" y="266533"/>
                </a:cubicBezTo>
                <a:cubicBezTo>
                  <a:pt x="363515" y="266533"/>
                  <a:pt x="458372" y="231473"/>
                  <a:pt x="501297" y="180083"/>
                </a:cubicBezTo>
                <a:lnTo>
                  <a:pt x="501297" y="234470"/>
                </a:lnTo>
                <a:cubicBezTo>
                  <a:pt x="501297" y="301891"/>
                  <a:pt x="386629" y="358825"/>
                  <a:pt x="250649" y="358825"/>
                </a:cubicBezTo>
                <a:cubicBezTo>
                  <a:pt x="114668" y="358825"/>
                  <a:pt x="0" y="301891"/>
                  <a:pt x="0" y="234470"/>
                </a:cubicBezTo>
                <a:close/>
                <a:moveTo>
                  <a:pt x="250649" y="0"/>
                </a:moveTo>
                <a:cubicBezTo>
                  <a:pt x="384199" y="0"/>
                  <a:pt x="497193" y="54986"/>
                  <a:pt x="500944" y="120909"/>
                </a:cubicBezTo>
                <a:cubicBezTo>
                  <a:pt x="497193" y="186833"/>
                  <a:pt x="384199" y="241969"/>
                  <a:pt x="250649" y="241969"/>
                </a:cubicBezTo>
                <a:cubicBezTo>
                  <a:pt x="117098" y="241969"/>
                  <a:pt x="4104" y="186833"/>
                  <a:pt x="353" y="120909"/>
                </a:cubicBezTo>
                <a:cubicBezTo>
                  <a:pt x="4104" y="54986"/>
                  <a:pt x="117098" y="0"/>
                  <a:pt x="25064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6" name="文本框 7205">
            <a:extLst>
              <a:ext uri="{FF2B5EF4-FFF2-40B4-BE49-F238E27FC236}">
                <a16:creationId xmlns:a16="http://schemas.microsoft.com/office/drawing/2014/main" id="{B9EC894F-FCDC-782B-F742-16F85747E268}"/>
              </a:ext>
            </a:extLst>
          </p:cNvPr>
          <p:cNvSpPr txBox="1"/>
          <p:nvPr/>
        </p:nvSpPr>
        <p:spPr>
          <a:xfrm>
            <a:off x="6157521" y="3828868"/>
            <a:ext cx="928459" cy="261610"/>
          </a:xfrm>
          <a:prstGeom prst="rect">
            <a:avLst/>
          </a:prstGeom>
          <a:noFill/>
        </p:spPr>
        <p:txBody>
          <a:bodyPr wrap="none" rtlCol="0">
            <a:spAutoFit/>
          </a:bodyPr>
          <a:lstStyle/>
          <a:p>
            <a:r>
              <a:rPr lang="en-US" altLang="zh-CN" sz="1100" dirty="0"/>
              <a:t>Vector Data</a:t>
            </a:r>
            <a:endParaRPr lang="zh-CN" altLang="en-US" sz="1100" dirty="0"/>
          </a:p>
        </p:txBody>
      </p:sp>
      <p:cxnSp>
        <p:nvCxnSpPr>
          <p:cNvPr id="7207" name="直接箭头连接符 7206">
            <a:extLst>
              <a:ext uri="{FF2B5EF4-FFF2-40B4-BE49-F238E27FC236}">
                <a16:creationId xmlns:a16="http://schemas.microsoft.com/office/drawing/2014/main" id="{352F40CE-4ED9-71F0-FF87-116A9ED123F6}"/>
              </a:ext>
            </a:extLst>
          </p:cNvPr>
          <p:cNvCxnSpPr>
            <a:cxnSpLocks/>
          </p:cNvCxnSpPr>
          <p:nvPr/>
        </p:nvCxnSpPr>
        <p:spPr>
          <a:xfrm flipV="1">
            <a:off x="6161425" y="2260384"/>
            <a:ext cx="258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08" name="直接箭头连接符 7207">
            <a:extLst>
              <a:ext uri="{FF2B5EF4-FFF2-40B4-BE49-F238E27FC236}">
                <a16:creationId xmlns:a16="http://schemas.microsoft.com/office/drawing/2014/main" id="{8A4CCD43-D829-FC90-2198-701F2F724646}"/>
              </a:ext>
            </a:extLst>
          </p:cNvPr>
          <p:cNvCxnSpPr>
            <a:cxnSpLocks/>
          </p:cNvCxnSpPr>
          <p:nvPr/>
        </p:nvCxnSpPr>
        <p:spPr>
          <a:xfrm flipV="1">
            <a:off x="4278923" y="2485455"/>
            <a:ext cx="258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09" name="文本框 7208">
            <a:extLst>
              <a:ext uri="{FF2B5EF4-FFF2-40B4-BE49-F238E27FC236}">
                <a16:creationId xmlns:a16="http://schemas.microsoft.com/office/drawing/2014/main" id="{F540A783-AC4D-F298-2159-490A578966EB}"/>
              </a:ext>
            </a:extLst>
          </p:cNvPr>
          <p:cNvSpPr txBox="1"/>
          <p:nvPr/>
        </p:nvSpPr>
        <p:spPr>
          <a:xfrm>
            <a:off x="6157521" y="2445598"/>
            <a:ext cx="928459" cy="261610"/>
          </a:xfrm>
          <a:prstGeom prst="rect">
            <a:avLst/>
          </a:prstGeom>
          <a:noFill/>
        </p:spPr>
        <p:txBody>
          <a:bodyPr wrap="none" rtlCol="0">
            <a:spAutoFit/>
          </a:bodyPr>
          <a:lstStyle/>
          <a:p>
            <a:r>
              <a:rPr lang="en-US" altLang="zh-CN" sz="1100" dirty="0"/>
              <a:t>Vector Data</a:t>
            </a:r>
            <a:endParaRPr lang="zh-CN" altLang="en-US" sz="1100" dirty="0"/>
          </a:p>
        </p:txBody>
      </p:sp>
      <p:sp>
        <p:nvSpPr>
          <p:cNvPr id="7210" name="矩形: 圆角 7209">
            <a:extLst>
              <a:ext uri="{FF2B5EF4-FFF2-40B4-BE49-F238E27FC236}">
                <a16:creationId xmlns:a16="http://schemas.microsoft.com/office/drawing/2014/main" id="{22CFBF84-E132-5BD5-D66F-1BE0B05DCBB0}"/>
              </a:ext>
            </a:extLst>
          </p:cNvPr>
          <p:cNvSpPr/>
          <p:nvPr/>
        </p:nvSpPr>
        <p:spPr>
          <a:xfrm>
            <a:off x="7200225" y="2020753"/>
            <a:ext cx="1176335" cy="45300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FAISS</a:t>
            </a:r>
          </a:p>
          <a:p>
            <a:pPr algn="ctr"/>
            <a:r>
              <a:rPr lang="en-US" altLang="zh-CN" dirty="0">
                <a:solidFill>
                  <a:schemeClr val="accent4"/>
                </a:solidFill>
              </a:rPr>
              <a:t>PINCONE</a:t>
            </a:r>
            <a:endParaRPr lang="zh-CN" altLang="en-US" dirty="0">
              <a:solidFill>
                <a:schemeClr val="accent4"/>
              </a:solidFill>
            </a:endParaRPr>
          </a:p>
        </p:txBody>
      </p:sp>
      <p:sp>
        <p:nvSpPr>
          <p:cNvPr id="7211" name="矩形: 圆角 7210">
            <a:extLst>
              <a:ext uri="{FF2B5EF4-FFF2-40B4-BE49-F238E27FC236}">
                <a16:creationId xmlns:a16="http://schemas.microsoft.com/office/drawing/2014/main" id="{F0FBBBCF-2A00-FAB4-6B3A-4FAA9F290043}"/>
              </a:ext>
            </a:extLst>
          </p:cNvPr>
          <p:cNvSpPr/>
          <p:nvPr/>
        </p:nvSpPr>
        <p:spPr>
          <a:xfrm>
            <a:off x="7206582" y="3311503"/>
            <a:ext cx="1176335" cy="45300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FAISS</a:t>
            </a:r>
          </a:p>
          <a:p>
            <a:pPr algn="ctr"/>
            <a:r>
              <a:rPr lang="en-US" altLang="zh-CN" dirty="0">
                <a:solidFill>
                  <a:schemeClr val="accent4"/>
                </a:solidFill>
              </a:rPr>
              <a:t>PINCONE</a:t>
            </a:r>
            <a:endParaRPr lang="zh-CN" altLang="en-US" dirty="0">
              <a:solidFill>
                <a:schemeClr val="accent4"/>
              </a:solidFill>
            </a:endParaRPr>
          </a:p>
        </p:txBody>
      </p:sp>
      <p:cxnSp>
        <p:nvCxnSpPr>
          <p:cNvPr id="7212" name="直接箭头连接符 7211">
            <a:extLst>
              <a:ext uri="{FF2B5EF4-FFF2-40B4-BE49-F238E27FC236}">
                <a16:creationId xmlns:a16="http://schemas.microsoft.com/office/drawing/2014/main" id="{8AD97540-7F4F-567C-C1D5-E61F3C99BE3D}"/>
              </a:ext>
            </a:extLst>
          </p:cNvPr>
          <p:cNvCxnSpPr>
            <a:cxnSpLocks/>
            <a:stCxn id="7204" idx="9"/>
            <a:endCxn id="7210" idx="1"/>
          </p:cNvCxnSpPr>
          <p:nvPr/>
        </p:nvCxnSpPr>
        <p:spPr>
          <a:xfrm>
            <a:off x="6903772" y="2241558"/>
            <a:ext cx="296453" cy="5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13" name="直接箭头连接符 7212">
            <a:extLst>
              <a:ext uri="{FF2B5EF4-FFF2-40B4-BE49-F238E27FC236}">
                <a16:creationId xmlns:a16="http://schemas.microsoft.com/office/drawing/2014/main" id="{2A6800AE-1336-6BD4-219B-1EF8855326F1}"/>
              </a:ext>
            </a:extLst>
          </p:cNvPr>
          <p:cNvCxnSpPr>
            <a:cxnSpLocks/>
            <a:stCxn id="7205" idx="8"/>
            <a:endCxn id="7211" idx="1"/>
          </p:cNvCxnSpPr>
          <p:nvPr/>
        </p:nvCxnSpPr>
        <p:spPr>
          <a:xfrm>
            <a:off x="6903771" y="3532285"/>
            <a:ext cx="302811" cy="5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14" name="直接箭头连接符 7213">
            <a:extLst>
              <a:ext uri="{FF2B5EF4-FFF2-40B4-BE49-F238E27FC236}">
                <a16:creationId xmlns:a16="http://schemas.microsoft.com/office/drawing/2014/main" id="{D8A76A13-575E-EE51-FA58-593093471DE0}"/>
              </a:ext>
            </a:extLst>
          </p:cNvPr>
          <p:cNvCxnSpPr>
            <a:cxnSpLocks/>
          </p:cNvCxnSpPr>
          <p:nvPr/>
        </p:nvCxnSpPr>
        <p:spPr>
          <a:xfrm>
            <a:off x="6097603" y="2750462"/>
            <a:ext cx="954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15" name="直接箭头连接符 7214">
            <a:extLst>
              <a:ext uri="{FF2B5EF4-FFF2-40B4-BE49-F238E27FC236}">
                <a16:creationId xmlns:a16="http://schemas.microsoft.com/office/drawing/2014/main" id="{766D68B4-2082-C9B5-992C-4FF91A1F96F8}"/>
              </a:ext>
            </a:extLst>
          </p:cNvPr>
          <p:cNvCxnSpPr>
            <a:cxnSpLocks/>
          </p:cNvCxnSpPr>
          <p:nvPr/>
        </p:nvCxnSpPr>
        <p:spPr>
          <a:xfrm flipH="1" flipV="1">
            <a:off x="6097603" y="2912427"/>
            <a:ext cx="954395" cy="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16" name="直接箭头连接符 7215">
            <a:extLst>
              <a:ext uri="{FF2B5EF4-FFF2-40B4-BE49-F238E27FC236}">
                <a16:creationId xmlns:a16="http://schemas.microsoft.com/office/drawing/2014/main" id="{BC4552C5-6451-8A18-0C16-B63ED5A0DEC3}"/>
              </a:ext>
            </a:extLst>
          </p:cNvPr>
          <p:cNvCxnSpPr>
            <a:cxnSpLocks/>
            <a:stCxn id="7210" idx="2"/>
          </p:cNvCxnSpPr>
          <p:nvPr/>
        </p:nvCxnSpPr>
        <p:spPr>
          <a:xfrm flipH="1">
            <a:off x="7788392" y="2473760"/>
            <a:ext cx="1" cy="2305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17" name="直接箭头连接符 7216">
            <a:extLst>
              <a:ext uri="{FF2B5EF4-FFF2-40B4-BE49-F238E27FC236}">
                <a16:creationId xmlns:a16="http://schemas.microsoft.com/office/drawing/2014/main" id="{087C4330-20A7-6306-C7CE-7DC86537549D}"/>
              </a:ext>
            </a:extLst>
          </p:cNvPr>
          <p:cNvCxnSpPr>
            <a:cxnSpLocks/>
            <a:stCxn id="7211" idx="0"/>
          </p:cNvCxnSpPr>
          <p:nvPr/>
        </p:nvCxnSpPr>
        <p:spPr>
          <a:xfrm flipH="1" flipV="1">
            <a:off x="7788392" y="2962275"/>
            <a:ext cx="6358" cy="3492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218" name="Picture 4" descr="Hugging Face · GitHub">
            <a:extLst>
              <a:ext uri="{FF2B5EF4-FFF2-40B4-BE49-F238E27FC236}">
                <a16:creationId xmlns:a16="http://schemas.microsoft.com/office/drawing/2014/main" id="{651E03AE-0605-99FF-98EA-7EB9143E51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6270" y="2629397"/>
            <a:ext cx="383432" cy="383432"/>
          </a:xfrm>
          <a:prstGeom prst="rect">
            <a:avLst/>
          </a:prstGeom>
          <a:noFill/>
          <a:extLst>
            <a:ext uri="{909E8E84-426E-40DD-AFC4-6F175D3DCCD1}">
              <a14:hiddenFill xmlns:a14="http://schemas.microsoft.com/office/drawing/2010/main">
                <a:solidFill>
                  <a:srgbClr val="FFFFFF"/>
                </a:solidFill>
              </a14:hiddenFill>
            </a:ext>
          </a:extLst>
        </p:spPr>
      </p:pic>
      <p:cxnSp>
        <p:nvCxnSpPr>
          <p:cNvPr id="7219" name="直接箭头连接符 7218">
            <a:extLst>
              <a:ext uri="{FF2B5EF4-FFF2-40B4-BE49-F238E27FC236}">
                <a16:creationId xmlns:a16="http://schemas.microsoft.com/office/drawing/2014/main" id="{084E7122-9C39-ACF6-1509-5EEC0410490E}"/>
              </a:ext>
            </a:extLst>
          </p:cNvPr>
          <p:cNvCxnSpPr>
            <a:cxnSpLocks/>
          </p:cNvCxnSpPr>
          <p:nvPr/>
        </p:nvCxnSpPr>
        <p:spPr>
          <a:xfrm flipV="1">
            <a:off x="8814199" y="2774274"/>
            <a:ext cx="422071" cy="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20" name="直接箭头连接符 7219">
            <a:extLst>
              <a:ext uri="{FF2B5EF4-FFF2-40B4-BE49-F238E27FC236}">
                <a16:creationId xmlns:a16="http://schemas.microsoft.com/office/drawing/2014/main" id="{0DDC551A-EE53-8C79-49E5-05617230C920}"/>
              </a:ext>
            </a:extLst>
          </p:cNvPr>
          <p:cNvCxnSpPr>
            <a:cxnSpLocks/>
          </p:cNvCxnSpPr>
          <p:nvPr/>
        </p:nvCxnSpPr>
        <p:spPr>
          <a:xfrm flipH="1">
            <a:off x="8813406" y="2897981"/>
            <a:ext cx="405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21" name="矩形: 圆角 7220">
            <a:extLst>
              <a:ext uri="{FF2B5EF4-FFF2-40B4-BE49-F238E27FC236}">
                <a16:creationId xmlns:a16="http://schemas.microsoft.com/office/drawing/2014/main" id="{FD5428FF-6408-A772-F016-9E37D541A552}"/>
              </a:ext>
            </a:extLst>
          </p:cNvPr>
          <p:cNvSpPr>
            <a:spLocks/>
          </p:cNvSpPr>
          <p:nvPr/>
        </p:nvSpPr>
        <p:spPr>
          <a:xfrm>
            <a:off x="8746713" y="1079221"/>
            <a:ext cx="1582737" cy="42401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LLM + Prompt Engineering</a:t>
            </a:r>
            <a:endParaRPr lang="zh-CN" altLang="en-US" dirty="0">
              <a:solidFill>
                <a:schemeClr val="accent4"/>
              </a:solidFill>
            </a:endParaRPr>
          </a:p>
        </p:txBody>
      </p:sp>
      <p:sp>
        <p:nvSpPr>
          <p:cNvPr id="7222" name="矩形: 圆角 7221">
            <a:extLst>
              <a:ext uri="{FF2B5EF4-FFF2-40B4-BE49-F238E27FC236}">
                <a16:creationId xmlns:a16="http://schemas.microsoft.com/office/drawing/2014/main" id="{2BF0BB8E-A9CF-0D33-E30F-85F6464CF29E}"/>
              </a:ext>
            </a:extLst>
          </p:cNvPr>
          <p:cNvSpPr>
            <a:spLocks/>
          </p:cNvSpPr>
          <p:nvPr/>
        </p:nvSpPr>
        <p:spPr>
          <a:xfrm>
            <a:off x="8746713" y="1649536"/>
            <a:ext cx="1582737" cy="42401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LLM + Prompt Engineering</a:t>
            </a:r>
            <a:endParaRPr lang="zh-CN" altLang="en-US" dirty="0">
              <a:solidFill>
                <a:schemeClr val="accent4"/>
              </a:solidFill>
            </a:endParaRPr>
          </a:p>
        </p:txBody>
      </p:sp>
      <p:cxnSp>
        <p:nvCxnSpPr>
          <p:cNvPr id="7223" name="直接箭头连接符 7222">
            <a:extLst>
              <a:ext uri="{FF2B5EF4-FFF2-40B4-BE49-F238E27FC236}">
                <a16:creationId xmlns:a16="http://schemas.microsoft.com/office/drawing/2014/main" id="{ECBDFE0B-1FBF-8B72-B21B-C293F6EBA516}"/>
              </a:ext>
            </a:extLst>
          </p:cNvPr>
          <p:cNvCxnSpPr>
            <a:cxnSpLocks/>
            <a:endCxn id="7221" idx="1"/>
          </p:cNvCxnSpPr>
          <p:nvPr/>
        </p:nvCxnSpPr>
        <p:spPr>
          <a:xfrm flipV="1">
            <a:off x="8264130" y="1291231"/>
            <a:ext cx="482583" cy="668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24" name="直接箭头连接符 7223">
            <a:extLst>
              <a:ext uri="{FF2B5EF4-FFF2-40B4-BE49-F238E27FC236}">
                <a16:creationId xmlns:a16="http://schemas.microsoft.com/office/drawing/2014/main" id="{295C0BA7-0C7A-5F82-CE2A-29DB50BA5FF2}"/>
              </a:ext>
            </a:extLst>
          </p:cNvPr>
          <p:cNvCxnSpPr>
            <a:cxnSpLocks/>
            <a:endCxn id="7222" idx="1"/>
          </p:cNvCxnSpPr>
          <p:nvPr/>
        </p:nvCxnSpPr>
        <p:spPr>
          <a:xfrm flipV="1">
            <a:off x="8264130" y="1861546"/>
            <a:ext cx="482583" cy="32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25" name="直接箭头连接符 7224">
            <a:extLst>
              <a:ext uri="{FF2B5EF4-FFF2-40B4-BE49-F238E27FC236}">
                <a16:creationId xmlns:a16="http://schemas.microsoft.com/office/drawing/2014/main" id="{8F28BA2C-792A-95BE-1538-DBFEEE51B72F}"/>
              </a:ext>
            </a:extLst>
          </p:cNvPr>
          <p:cNvCxnSpPr>
            <a:cxnSpLocks/>
          </p:cNvCxnSpPr>
          <p:nvPr/>
        </p:nvCxnSpPr>
        <p:spPr>
          <a:xfrm flipV="1">
            <a:off x="10326993" y="1147386"/>
            <a:ext cx="344521" cy="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26" name="直接箭头连接符 7225">
            <a:extLst>
              <a:ext uri="{FF2B5EF4-FFF2-40B4-BE49-F238E27FC236}">
                <a16:creationId xmlns:a16="http://schemas.microsoft.com/office/drawing/2014/main" id="{7B188463-3623-7C42-D10A-C9643970554C}"/>
              </a:ext>
            </a:extLst>
          </p:cNvPr>
          <p:cNvCxnSpPr>
            <a:cxnSpLocks/>
            <a:stCxn id="7222" idx="3"/>
            <a:endCxn id="457" idx="1"/>
          </p:cNvCxnSpPr>
          <p:nvPr/>
        </p:nvCxnSpPr>
        <p:spPr>
          <a:xfrm flipV="1">
            <a:off x="10329450" y="1861545"/>
            <a:ext cx="3445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27" name="矩形: 圆角 7226">
            <a:extLst>
              <a:ext uri="{FF2B5EF4-FFF2-40B4-BE49-F238E27FC236}">
                <a16:creationId xmlns:a16="http://schemas.microsoft.com/office/drawing/2014/main" id="{0890FD34-27D5-99B0-7347-A231198836F7}"/>
              </a:ext>
            </a:extLst>
          </p:cNvPr>
          <p:cNvSpPr>
            <a:spLocks/>
          </p:cNvSpPr>
          <p:nvPr/>
        </p:nvSpPr>
        <p:spPr>
          <a:xfrm>
            <a:off x="8707278" y="3320275"/>
            <a:ext cx="1582737" cy="42401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LLM</a:t>
            </a:r>
            <a:endParaRPr lang="zh-CN" altLang="en-US" dirty="0">
              <a:solidFill>
                <a:schemeClr val="accent4"/>
              </a:solidFill>
            </a:endParaRPr>
          </a:p>
        </p:txBody>
      </p:sp>
      <p:sp>
        <p:nvSpPr>
          <p:cNvPr id="7228" name="矩形: 圆角 7227">
            <a:extLst>
              <a:ext uri="{FF2B5EF4-FFF2-40B4-BE49-F238E27FC236}">
                <a16:creationId xmlns:a16="http://schemas.microsoft.com/office/drawing/2014/main" id="{F527B0E2-7641-CE00-053E-2A8B5575D594}"/>
              </a:ext>
            </a:extLst>
          </p:cNvPr>
          <p:cNvSpPr>
            <a:spLocks/>
          </p:cNvSpPr>
          <p:nvPr/>
        </p:nvSpPr>
        <p:spPr>
          <a:xfrm>
            <a:off x="8707278" y="3919359"/>
            <a:ext cx="1582737" cy="42401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Cluster + Prompt Engineering</a:t>
            </a:r>
            <a:endParaRPr lang="zh-CN" altLang="en-US" dirty="0">
              <a:solidFill>
                <a:schemeClr val="accent4"/>
              </a:solidFill>
            </a:endParaRPr>
          </a:p>
        </p:txBody>
      </p:sp>
      <p:cxnSp>
        <p:nvCxnSpPr>
          <p:cNvPr id="7229" name="直接箭头连接符 7228">
            <a:extLst>
              <a:ext uri="{FF2B5EF4-FFF2-40B4-BE49-F238E27FC236}">
                <a16:creationId xmlns:a16="http://schemas.microsoft.com/office/drawing/2014/main" id="{94326362-58C5-D62D-145B-F56C0511CE6F}"/>
              </a:ext>
            </a:extLst>
          </p:cNvPr>
          <p:cNvCxnSpPr>
            <a:cxnSpLocks/>
            <a:stCxn id="7211" idx="3"/>
            <a:endCxn id="7227" idx="1"/>
          </p:cNvCxnSpPr>
          <p:nvPr/>
        </p:nvCxnSpPr>
        <p:spPr>
          <a:xfrm flipV="1">
            <a:off x="8382917" y="3532285"/>
            <a:ext cx="324361" cy="5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30" name="直接箭头连接符 7229">
            <a:extLst>
              <a:ext uri="{FF2B5EF4-FFF2-40B4-BE49-F238E27FC236}">
                <a16:creationId xmlns:a16="http://schemas.microsoft.com/office/drawing/2014/main" id="{3FE55B3F-3E70-90F5-D919-BB761A70F176}"/>
              </a:ext>
            </a:extLst>
          </p:cNvPr>
          <p:cNvCxnSpPr>
            <a:cxnSpLocks/>
            <a:endCxn id="7228" idx="1"/>
          </p:cNvCxnSpPr>
          <p:nvPr/>
        </p:nvCxnSpPr>
        <p:spPr>
          <a:xfrm>
            <a:off x="8321589" y="3684685"/>
            <a:ext cx="385689" cy="446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31" name="直接箭头连接符 7230">
            <a:extLst>
              <a:ext uri="{FF2B5EF4-FFF2-40B4-BE49-F238E27FC236}">
                <a16:creationId xmlns:a16="http://schemas.microsoft.com/office/drawing/2014/main" id="{57B4C57E-73E7-BA45-4CE6-65ACD7F45FE8}"/>
              </a:ext>
            </a:extLst>
          </p:cNvPr>
          <p:cNvCxnSpPr>
            <a:cxnSpLocks/>
          </p:cNvCxnSpPr>
          <p:nvPr/>
        </p:nvCxnSpPr>
        <p:spPr>
          <a:xfrm>
            <a:off x="9427986" y="2077053"/>
            <a:ext cx="3810" cy="5503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8" name="直接箭头连接符 447">
            <a:extLst>
              <a:ext uri="{FF2B5EF4-FFF2-40B4-BE49-F238E27FC236}">
                <a16:creationId xmlns:a16="http://schemas.microsoft.com/office/drawing/2014/main" id="{8C3B58C9-7851-8596-E037-D8DAAE55CB10}"/>
              </a:ext>
            </a:extLst>
          </p:cNvPr>
          <p:cNvCxnSpPr>
            <a:cxnSpLocks/>
          </p:cNvCxnSpPr>
          <p:nvPr/>
        </p:nvCxnSpPr>
        <p:spPr>
          <a:xfrm>
            <a:off x="9439277" y="3005138"/>
            <a:ext cx="853" cy="315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57" name="图片 456">
            <a:extLst>
              <a:ext uri="{FF2B5EF4-FFF2-40B4-BE49-F238E27FC236}">
                <a16:creationId xmlns:a16="http://schemas.microsoft.com/office/drawing/2014/main" id="{5DE5EA27-E1C1-214F-0E30-301174A7B0B7}"/>
              </a:ext>
            </a:extLst>
          </p:cNvPr>
          <p:cNvPicPr>
            <a:picLocks/>
          </p:cNvPicPr>
          <p:nvPr/>
        </p:nvPicPr>
        <p:blipFill>
          <a:blip r:embed="rId7"/>
          <a:stretch>
            <a:fillRect/>
          </a:stretch>
        </p:blipFill>
        <p:spPr>
          <a:xfrm>
            <a:off x="10673971" y="1599935"/>
            <a:ext cx="523220" cy="523220"/>
          </a:xfrm>
          <a:prstGeom prst="rect">
            <a:avLst/>
          </a:prstGeom>
        </p:spPr>
      </p:pic>
      <p:pic>
        <p:nvPicPr>
          <p:cNvPr id="459" name="图片 458">
            <a:extLst>
              <a:ext uri="{FF2B5EF4-FFF2-40B4-BE49-F238E27FC236}">
                <a16:creationId xmlns:a16="http://schemas.microsoft.com/office/drawing/2014/main" id="{0FD9CC91-5032-A8EC-0BEE-434B3C1A5F86}"/>
              </a:ext>
            </a:extLst>
          </p:cNvPr>
          <p:cNvPicPr>
            <a:picLocks/>
          </p:cNvPicPr>
          <p:nvPr/>
        </p:nvPicPr>
        <p:blipFill>
          <a:blip r:embed="rId8"/>
          <a:stretch>
            <a:fillRect/>
          </a:stretch>
        </p:blipFill>
        <p:spPr>
          <a:xfrm>
            <a:off x="10730426" y="790291"/>
            <a:ext cx="523220" cy="523220"/>
          </a:xfrm>
          <a:prstGeom prst="rect">
            <a:avLst/>
          </a:prstGeom>
        </p:spPr>
      </p:pic>
      <p:pic>
        <p:nvPicPr>
          <p:cNvPr id="463" name="图片 462">
            <a:extLst>
              <a:ext uri="{FF2B5EF4-FFF2-40B4-BE49-F238E27FC236}">
                <a16:creationId xmlns:a16="http://schemas.microsoft.com/office/drawing/2014/main" id="{53F07DB9-8873-9C5E-AA4C-B708CD0999FE}"/>
              </a:ext>
            </a:extLst>
          </p:cNvPr>
          <p:cNvPicPr>
            <a:picLocks/>
          </p:cNvPicPr>
          <p:nvPr/>
        </p:nvPicPr>
        <p:blipFill>
          <a:blip r:embed="rId9"/>
          <a:stretch>
            <a:fillRect/>
          </a:stretch>
        </p:blipFill>
        <p:spPr>
          <a:xfrm>
            <a:off x="10671514" y="3154913"/>
            <a:ext cx="523220" cy="523220"/>
          </a:xfrm>
          <a:prstGeom prst="rect">
            <a:avLst/>
          </a:prstGeom>
        </p:spPr>
      </p:pic>
      <p:cxnSp>
        <p:nvCxnSpPr>
          <p:cNvPr id="469" name="直接箭头连接符 468">
            <a:extLst>
              <a:ext uri="{FF2B5EF4-FFF2-40B4-BE49-F238E27FC236}">
                <a16:creationId xmlns:a16="http://schemas.microsoft.com/office/drawing/2014/main" id="{19B86438-AF75-0794-9AC1-857B79495065}"/>
              </a:ext>
            </a:extLst>
          </p:cNvPr>
          <p:cNvCxnSpPr>
            <a:cxnSpLocks/>
          </p:cNvCxnSpPr>
          <p:nvPr/>
        </p:nvCxnSpPr>
        <p:spPr>
          <a:xfrm flipV="1">
            <a:off x="10290015" y="3458216"/>
            <a:ext cx="445853" cy="2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0" name="图片 469">
            <a:extLst>
              <a:ext uri="{FF2B5EF4-FFF2-40B4-BE49-F238E27FC236}">
                <a16:creationId xmlns:a16="http://schemas.microsoft.com/office/drawing/2014/main" id="{1798CAAC-7EEF-7646-F356-F1B5EE2F33DB}"/>
              </a:ext>
            </a:extLst>
          </p:cNvPr>
          <p:cNvPicPr>
            <a:picLocks/>
          </p:cNvPicPr>
          <p:nvPr/>
        </p:nvPicPr>
        <p:blipFill>
          <a:blip r:embed="rId10"/>
          <a:stretch>
            <a:fillRect/>
          </a:stretch>
        </p:blipFill>
        <p:spPr>
          <a:xfrm>
            <a:off x="10730426" y="4046214"/>
            <a:ext cx="523220" cy="523220"/>
          </a:xfrm>
          <a:prstGeom prst="rect">
            <a:avLst/>
          </a:prstGeom>
        </p:spPr>
      </p:pic>
      <p:cxnSp>
        <p:nvCxnSpPr>
          <p:cNvPr id="471" name="直接箭头连接符 470">
            <a:extLst>
              <a:ext uri="{FF2B5EF4-FFF2-40B4-BE49-F238E27FC236}">
                <a16:creationId xmlns:a16="http://schemas.microsoft.com/office/drawing/2014/main" id="{AB106109-C180-21C4-E18E-F446D0CC8E8E}"/>
              </a:ext>
            </a:extLst>
          </p:cNvPr>
          <p:cNvCxnSpPr>
            <a:cxnSpLocks/>
          </p:cNvCxnSpPr>
          <p:nvPr/>
        </p:nvCxnSpPr>
        <p:spPr>
          <a:xfrm flipV="1">
            <a:off x="10290015" y="4212573"/>
            <a:ext cx="445853" cy="2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3" name="Picture 2" descr="LangChain">
            <a:extLst>
              <a:ext uri="{FF2B5EF4-FFF2-40B4-BE49-F238E27FC236}">
                <a16:creationId xmlns:a16="http://schemas.microsoft.com/office/drawing/2014/main" id="{8FD3A4E4-D8E1-E8E4-A4A0-29113793766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7826" b="6184"/>
          <a:stretch/>
        </p:blipFill>
        <p:spPr bwMode="auto">
          <a:xfrm>
            <a:off x="7316476" y="2706530"/>
            <a:ext cx="358052" cy="255745"/>
          </a:xfrm>
          <a:prstGeom prst="rect">
            <a:avLst/>
          </a:prstGeom>
          <a:noFill/>
          <a:extLst>
            <a:ext uri="{909E8E84-426E-40DD-AFC4-6F175D3DCCD1}">
              <a14:hiddenFill xmlns:a14="http://schemas.microsoft.com/office/drawing/2010/main">
                <a:solidFill>
                  <a:srgbClr val="FFFFFF"/>
                </a:solidFill>
              </a14:hiddenFill>
            </a:ext>
          </a:extLst>
        </p:spPr>
      </p:pic>
      <p:sp>
        <p:nvSpPr>
          <p:cNvPr id="474" name="文本框 473">
            <a:extLst>
              <a:ext uri="{FF2B5EF4-FFF2-40B4-BE49-F238E27FC236}">
                <a16:creationId xmlns:a16="http://schemas.microsoft.com/office/drawing/2014/main" id="{76A498D2-AC3B-E94B-BDAC-DF7503072816}"/>
              </a:ext>
            </a:extLst>
          </p:cNvPr>
          <p:cNvSpPr txBox="1"/>
          <p:nvPr/>
        </p:nvSpPr>
        <p:spPr>
          <a:xfrm>
            <a:off x="7609492" y="2643215"/>
            <a:ext cx="1050288" cy="307777"/>
          </a:xfrm>
          <a:prstGeom prst="rect">
            <a:avLst/>
          </a:prstGeom>
          <a:noFill/>
        </p:spPr>
        <p:txBody>
          <a:bodyPr wrap="none" rtlCol="0">
            <a:spAutoFit/>
          </a:bodyPr>
          <a:lstStyle/>
          <a:p>
            <a:r>
              <a:rPr lang="en-US" altLang="zh-CN" dirty="0" err="1"/>
              <a:t>LangChain</a:t>
            </a:r>
            <a:endParaRPr lang="zh-CN" altLang="en-US" dirty="0"/>
          </a:p>
        </p:txBody>
      </p:sp>
      <p:sp>
        <p:nvSpPr>
          <p:cNvPr id="475" name="文本框 474">
            <a:extLst>
              <a:ext uri="{FF2B5EF4-FFF2-40B4-BE49-F238E27FC236}">
                <a16:creationId xmlns:a16="http://schemas.microsoft.com/office/drawing/2014/main" id="{70D0D22E-6798-2056-56E9-05D438A14CE4}"/>
              </a:ext>
            </a:extLst>
          </p:cNvPr>
          <p:cNvSpPr txBox="1"/>
          <p:nvPr/>
        </p:nvSpPr>
        <p:spPr>
          <a:xfrm>
            <a:off x="10512941" y="2126662"/>
            <a:ext cx="787395" cy="261610"/>
          </a:xfrm>
          <a:prstGeom prst="rect">
            <a:avLst/>
          </a:prstGeom>
          <a:noFill/>
        </p:spPr>
        <p:txBody>
          <a:bodyPr wrap="none" rtlCol="0">
            <a:spAutoFit/>
          </a:bodyPr>
          <a:lstStyle/>
          <a:p>
            <a:r>
              <a:rPr lang="en-US" altLang="zh-CN" sz="1100" dirty="0"/>
              <a:t>Summary</a:t>
            </a:r>
            <a:endParaRPr lang="zh-CN" altLang="en-US" sz="1100" dirty="0"/>
          </a:p>
        </p:txBody>
      </p:sp>
      <p:sp>
        <p:nvSpPr>
          <p:cNvPr id="477" name="文本框 476">
            <a:extLst>
              <a:ext uri="{FF2B5EF4-FFF2-40B4-BE49-F238E27FC236}">
                <a16:creationId xmlns:a16="http://schemas.microsoft.com/office/drawing/2014/main" id="{968B6A6D-FC84-DFC0-B082-241186D58414}"/>
              </a:ext>
            </a:extLst>
          </p:cNvPr>
          <p:cNvSpPr txBox="1"/>
          <p:nvPr/>
        </p:nvSpPr>
        <p:spPr>
          <a:xfrm>
            <a:off x="10499253" y="1254106"/>
            <a:ext cx="819455" cy="261610"/>
          </a:xfrm>
          <a:prstGeom prst="rect">
            <a:avLst/>
          </a:prstGeom>
          <a:noFill/>
        </p:spPr>
        <p:txBody>
          <a:bodyPr wrap="none" rtlCol="0">
            <a:spAutoFit/>
          </a:bodyPr>
          <a:lstStyle/>
          <a:p>
            <a:r>
              <a:rPr lang="en-US" altLang="zh-CN" sz="1100" dirty="0"/>
              <a:t>Sentiment</a:t>
            </a:r>
            <a:endParaRPr lang="zh-CN" altLang="en-US" sz="1100" dirty="0"/>
          </a:p>
        </p:txBody>
      </p:sp>
      <p:pic>
        <p:nvPicPr>
          <p:cNvPr id="479" name="图片 478">
            <a:extLst>
              <a:ext uri="{FF2B5EF4-FFF2-40B4-BE49-F238E27FC236}">
                <a16:creationId xmlns:a16="http://schemas.microsoft.com/office/drawing/2014/main" id="{268D45A0-3EA8-5576-C129-BC4B8651D8F5}"/>
              </a:ext>
            </a:extLst>
          </p:cNvPr>
          <p:cNvPicPr>
            <a:picLocks/>
          </p:cNvPicPr>
          <p:nvPr/>
        </p:nvPicPr>
        <p:blipFill>
          <a:blip r:embed="rId12"/>
          <a:stretch>
            <a:fillRect/>
          </a:stretch>
        </p:blipFill>
        <p:spPr>
          <a:xfrm>
            <a:off x="12175299" y="1306027"/>
            <a:ext cx="523220" cy="523220"/>
          </a:xfrm>
          <a:prstGeom prst="rect">
            <a:avLst/>
          </a:prstGeom>
        </p:spPr>
      </p:pic>
      <p:cxnSp>
        <p:nvCxnSpPr>
          <p:cNvPr id="480" name="直接箭头连接符 479">
            <a:extLst>
              <a:ext uri="{FF2B5EF4-FFF2-40B4-BE49-F238E27FC236}">
                <a16:creationId xmlns:a16="http://schemas.microsoft.com/office/drawing/2014/main" id="{76AD7E43-6980-1C49-CF7B-3739E2FC5844}"/>
              </a:ext>
            </a:extLst>
          </p:cNvPr>
          <p:cNvCxnSpPr>
            <a:cxnSpLocks/>
            <a:endCxn id="479" idx="1"/>
          </p:cNvCxnSpPr>
          <p:nvPr/>
        </p:nvCxnSpPr>
        <p:spPr>
          <a:xfrm>
            <a:off x="11194734" y="1044417"/>
            <a:ext cx="980565" cy="52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1" name="直接箭头连接符 480">
            <a:extLst>
              <a:ext uri="{FF2B5EF4-FFF2-40B4-BE49-F238E27FC236}">
                <a16:creationId xmlns:a16="http://schemas.microsoft.com/office/drawing/2014/main" id="{071E0445-356F-7694-B9CE-559AC52004A5}"/>
              </a:ext>
            </a:extLst>
          </p:cNvPr>
          <p:cNvCxnSpPr>
            <a:cxnSpLocks/>
            <a:stCxn id="457" idx="3"/>
            <a:endCxn id="479" idx="1"/>
          </p:cNvCxnSpPr>
          <p:nvPr/>
        </p:nvCxnSpPr>
        <p:spPr>
          <a:xfrm flipV="1">
            <a:off x="11197191" y="1567637"/>
            <a:ext cx="978108" cy="29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2" name="文本框 481">
            <a:extLst>
              <a:ext uri="{FF2B5EF4-FFF2-40B4-BE49-F238E27FC236}">
                <a16:creationId xmlns:a16="http://schemas.microsoft.com/office/drawing/2014/main" id="{A3D1735F-461D-BA3E-B22D-DC95FC0653E0}"/>
              </a:ext>
            </a:extLst>
          </p:cNvPr>
          <p:cNvSpPr txBox="1"/>
          <p:nvPr/>
        </p:nvSpPr>
        <p:spPr>
          <a:xfrm>
            <a:off x="10323646" y="3642128"/>
            <a:ext cx="1526380" cy="261610"/>
          </a:xfrm>
          <a:prstGeom prst="rect">
            <a:avLst/>
          </a:prstGeom>
          <a:noFill/>
        </p:spPr>
        <p:txBody>
          <a:bodyPr wrap="none" rtlCol="0">
            <a:spAutoFit/>
          </a:bodyPr>
          <a:lstStyle/>
          <a:p>
            <a:r>
              <a:rPr lang="en-US" altLang="zh-CN" sz="1100" dirty="0"/>
              <a:t>Development Tracing</a:t>
            </a:r>
            <a:endParaRPr lang="zh-CN" altLang="en-US" sz="1100" dirty="0"/>
          </a:p>
        </p:txBody>
      </p:sp>
      <p:sp>
        <p:nvSpPr>
          <p:cNvPr id="483" name="文本框 482">
            <a:extLst>
              <a:ext uri="{FF2B5EF4-FFF2-40B4-BE49-F238E27FC236}">
                <a16:creationId xmlns:a16="http://schemas.microsoft.com/office/drawing/2014/main" id="{D6F2AE74-AD4A-B834-5673-DD066BE3192A}"/>
              </a:ext>
            </a:extLst>
          </p:cNvPr>
          <p:cNvSpPr txBox="1"/>
          <p:nvPr/>
        </p:nvSpPr>
        <p:spPr>
          <a:xfrm>
            <a:off x="10178575" y="4566711"/>
            <a:ext cx="1816523" cy="261610"/>
          </a:xfrm>
          <a:prstGeom prst="rect">
            <a:avLst/>
          </a:prstGeom>
          <a:noFill/>
        </p:spPr>
        <p:txBody>
          <a:bodyPr wrap="none" rtlCol="0">
            <a:spAutoFit/>
          </a:bodyPr>
          <a:lstStyle/>
          <a:p>
            <a:r>
              <a:rPr lang="en-US" altLang="zh-CN" sz="1100" dirty="0"/>
              <a:t>Multi-perspective Analysis</a:t>
            </a:r>
            <a:endParaRPr lang="zh-CN" altLang="en-US" sz="1100" dirty="0"/>
          </a:p>
        </p:txBody>
      </p:sp>
      <p:pic>
        <p:nvPicPr>
          <p:cNvPr id="484" name="图片 483">
            <a:extLst>
              <a:ext uri="{FF2B5EF4-FFF2-40B4-BE49-F238E27FC236}">
                <a16:creationId xmlns:a16="http://schemas.microsoft.com/office/drawing/2014/main" id="{0ABBB6EC-D267-F557-745D-DBFFBD57995F}"/>
              </a:ext>
            </a:extLst>
          </p:cNvPr>
          <p:cNvPicPr>
            <a:picLocks/>
          </p:cNvPicPr>
          <p:nvPr/>
        </p:nvPicPr>
        <p:blipFill>
          <a:blip r:embed="rId13"/>
          <a:stretch>
            <a:fillRect/>
          </a:stretch>
        </p:blipFill>
        <p:spPr>
          <a:xfrm>
            <a:off x="12401516" y="2945020"/>
            <a:ext cx="523220" cy="523220"/>
          </a:xfrm>
          <a:prstGeom prst="rect">
            <a:avLst/>
          </a:prstGeom>
        </p:spPr>
      </p:pic>
      <p:sp>
        <p:nvSpPr>
          <p:cNvPr id="485" name="文本框 484">
            <a:extLst>
              <a:ext uri="{FF2B5EF4-FFF2-40B4-BE49-F238E27FC236}">
                <a16:creationId xmlns:a16="http://schemas.microsoft.com/office/drawing/2014/main" id="{969D1D5C-8A7A-E7E4-1535-92372D905942}"/>
              </a:ext>
            </a:extLst>
          </p:cNvPr>
          <p:cNvSpPr txBox="1"/>
          <p:nvPr/>
        </p:nvSpPr>
        <p:spPr>
          <a:xfrm>
            <a:off x="11673719" y="1842845"/>
            <a:ext cx="1431802" cy="261610"/>
          </a:xfrm>
          <a:prstGeom prst="rect">
            <a:avLst/>
          </a:prstGeom>
          <a:noFill/>
        </p:spPr>
        <p:txBody>
          <a:bodyPr wrap="none" rtlCol="0">
            <a:spAutoFit/>
          </a:bodyPr>
          <a:lstStyle/>
          <a:p>
            <a:r>
              <a:rPr lang="en-US" altLang="zh-CN" sz="1100" dirty="0"/>
              <a:t>Prompt Engineering</a:t>
            </a:r>
            <a:endParaRPr lang="zh-CN" altLang="en-US" sz="1100" dirty="0"/>
          </a:p>
        </p:txBody>
      </p:sp>
      <p:sp>
        <p:nvSpPr>
          <p:cNvPr id="486" name="文本框 485">
            <a:extLst>
              <a:ext uri="{FF2B5EF4-FFF2-40B4-BE49-F238E27FC236}">
                <a16:creationId xmlns:a16="http://schemas.microsoft.com/office/drawing/2014/main" id="{A834EB24-14C2-CA68-A4E6-B00C8536288E}"/>
              </a:ext>
            </a:extLst>
          </p:cNvPr>
          <p:cNvSpPr txBox="1"/>
          <p:nvPr/>
        </p:nvSpPr>
        <p:spPr>
          <a:xfrm>
            <a:off x="12155138" y="3429603"/>
            <a:ext cx="1172116" cy="261610"/>
          </a:xfrm>
          <a:prstGeom prst="rect">
            <a:avLst/>
          </a:prstGeom>
          <a:noFill/>
        </p:spPr>
        <p:txBody>
          <a:bodyPr wrap="none" rtlCol="0">
            <a:spAutoFit/>
          </a:bodyPr>
          <a:lstStyle/>
          <a:p>
            <a:r>
              <a:rPr lang="en-US" altLang="zh-CN" sz="1100" dirty="0"/>
              <a:t>Impact Analysis</a:t>
            </a:r>
            <a:endParaRPr lang="zh-CN" altLang="en-US" sz="1100" dirty="0"/>
          </a:p>
        </p:txBody>
      </p:sp>
      <p:pic>
        <p:nvPicPr>
          <p:cNvPr id="487" name="图片 486">
            <a:extLst>
              <a:ext uri="{FF2B5EF4-FFF2-40B4-BE49-F238E27FC236}">
                <a16:creationId xmlns:a16="http://schemas.microsoft.com/office/drawing/2014/main" id="{FFB6F853-19E3-45FB-F60D-EEE6B101ECC1}"/>
              </a:ext>
            </a:extLst>
          </p:cNvPr>
          <p:cNvPicPr>
            <a:picLocks/>
          </p:cNvPicPr>
          <p:nvPr/>
        </p:nvPicPr>
        <p:blipFill>
          <a:blip r:embed="rId14"/>
          <a:stretch>
            <a:fillRect/>
          </a:stretch>
        </p:blipFill>
        <p:spPr>
          <a:xfrm>
            <a:off x="12344730" y="3684685"/>
            <a:ext cx="523220" cy="523220"/>
          </a:xfrm>
          <a:prstGeom prst="rect">
            <a:avLst/>
          </a:prstGeom>
        </p:spPr>
      </p:pic>
      <p:cxnSp>
        <p:nvCxnSpPr>
          <p:cNvPr id="488" name="直接箭头连接符 487">
            <a:extLst>
              <a:ext uri="{FF2B5EF4-FFF2-40B4-BE49-F238E27FC236}">
                <a16:creationId xmlns:a16="http://schemas.microsoft.com/office/drawing/2014/main" id="{6CA93D4C-A930-8F8E-C851-E9635CEC7B92}"/>
              </a:ext>
            </a:extLst>
          </p:cNvPr>
          <p:cNvCxnSpPr>
            <a:cxnSpLocks/>
          </p:cNvCxnSpPr>
          <p:nvPr/>
        </p:nvCxnSpPr>
        <p:spPr>
          <a:xfrm>
            <a:off x="12519566" y="1508872"/>
            <a:ext cx="8360" cy="139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9" name="文本框 488">
            <a:extLst>
              <a:ext uri="{FF2B5EF4-FFF2-40B4-BE49-F238E27FC236}">
                <a16:creationId xmlns:a16="http://schemas.microsoft.com/office/drawing/2014/main" id="{683A8D4A-50CA-77B3-F07F-729B0D085C22}"/>
              </a:ext>
            </a:extLst>
          </p:cNvPr>
          <p:cNvSpPr txBox="1"/>
          <p:nvPr/>
        </p:nvSpPr>
        <p:spPr>
          <a:xfrm>
            <a:off x="12065177" y="4138547"/>
            <a:ext cx="1195898" cy="430887"/>
          </a:xfrm>
          <a:prstGeom prst="rect">
            <a:avLst/>
          </a:prstGeom>
          <a:noFill/>
        </p:spPr>
        <p:txBody>
          <a:bodyPr wrap="square" rtlCol="0">
            <a:spAutoFit/>
          </a:bodyPr>
          <a:lstStyle/>
          <a:p>
            <a:pPr algn="ctr"/>
            <a:r>
              <a:rPr lang="en-US" altLang="zh-CN" sz="1100" dirty="0"/>
              <a:t>Value Chain Analysis</a:t>
            </a:r>
            <a:endParaRPr lang="zh-CN" altLang="en-US" sz="1100" dirty="0"/>
          </a:p>
        </p:txBody>
      </p:sp>
      <p:pic>
        <p:nvPicPr>
          <p:cNvPr id="490" name="图片 489">
            <a:extLst>
              <a:ext uri="{FF2B5EF4-FFF2-40B4-BE49-F238E27FC236}">
                <a16:creationId xmlns:a16="http://schemas.microsoft.com/office/drawing/2014/main" id="{90E57665-A987-1791-EAB1-38C64CD1FD1F}"/>
              </a:ext>
            </a:extLst>
          </p:cNvPr>
          <p:cNvPicPr>
            <a:picLocks/>
          </p:cNvPicPr>
          <p:nvPr/>
        </p:nvPicPr>
        <p:blipFill>
          <a:blip r:embed="rId15"/>
          <a:stretch>
            <a:fillRect/>
          </a:stretch>
        </p:blipFill>
        <p:spPr>
          <a:xfrm>
            <a:off x="13790455" y="3038429"/>
            <a:ext cx="523220" cy="523220"/>
          </a:xfrm>
          <a:prstGeom prst="rect">
            <a:avLst/>
          </a:prstGeom>
        </p:spPr>
      </p:pic>
      <p:cxnSp>
        <p:nvCxnSpPr>
          <p:cNvPr id="491" name="直接箭头连接符 490">
            <a:extLst>
              <a:ext uri="{FF2B5EF4-FFF2-40B4-BE49-F238E27FC236}">
                <a16:creationId xmlns:a16="http://schemas.microsoft.com/office/drawing/2014/main" id="{61687B4B-7463-0FE6-ED19-2354B2C0A227}"/>
              </a:ext>
            </a:extLst>
          </p:cNvPr>
          <p:cNvCxnSpPr>
            <a:cxnSpLocks/>
            <a:stCxn id="484" idx="3"/>
          </p:cNvCxnSpPr>
          <p:nvPr/>
        </p:nvCxnSpPr>
        <p:spPr>
          <a:xfrm>
            <a:off x="12924736" y="3206630"/>
            <a:ext cx="779330" cy="245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2" name="文本框 491">
            <a:extLst>
              <a:ext uri="{FF2B5EF4-FFF2-40B4-BE49-F238E27FC236}">
                <a16:creationId xmlns:a16="http://schemas.microsoft.com/office/drawing/2014/main" id="{1C860572-C57E-256C-8D29-D96C2765B89C}"/>
              </a:ext>
            </a:extLst>
          </p:cNvPr>
          <p:cNvSpPr txBox="1"/>
          <p:nvPr/>
        </p:nvSpPr>
        <p:spPr>
          <a:xfrm>
            <a:off x="13454116" y="3560408"/>
            <a:ext cx="1195898" cy="430887"/>
          </a:xfrm>
          <a:prstGeom prst="rect">
            <a:avLst/>
          </a:prstGeom>
          <a:noFill/>
        </p:spPr>
        <p:txBody>
          <a:bodyPr wrap="square" rtlCol="0">
            <a:spAutoFit/>
          </a:bodyPr>
          <a:lstStyle/>
          <a:p>
            <a:pPr algn="ctr"/>
            <a:r>
              <a:rPr lang="en-US" altLang="zh-CN" sz="1100" dirty="0"/>
              <a:t>Actionable suggestions</a:t>
            </a:r>
            <a:endParaRPr lang="zh-CN" altLang="en-US" sz="1100" dirty="0"/>
          </a:p>
        </p:txBody>
      </p:sp>
      <p:cxnSp>
        <p:nvCxnSpPr>
          <p:cNvPr id="493" name="直接箭头连接符 492">
            <a:extLst>
              <a:ext uri="{FF2B5EF4-FFF2-40B4-BE49-F238E27FC236}">
                <a16:creationId xmlns:a16="http://schemas.microsoft.com/office/drawing/2014/main" id="{505307DC-FE82-4080-B748-A58CA0C2E863}"/>
              </a:ext>
            </a:extLst>
          </p:cNvPr>
          <p:cNvCxnSpPr>
            <a:cxnSpLocks/>
            <a:stCxn id="487" idx="3"/>
          </p:cNvCxnSpPr>
          <p:nvPr/>
        </p:nvCxnSpPr>
        <p:spPr>
          <a:xfrm flipV="1">
            <a:off x="12867950" y="3584766"/>
            <a:ext cx="836116" cy="361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4" name="文本框 493">
            <a:extLst>
              <a:ext uri="{FF2B5EF4-FFF2-40B4-BE49-F238E27FC236}">
                <a16:creationId xmlns:a16="http://schemas.microsoft.com/office/drawing/2014/main" id="{66252100-D60B-2FE4-F108-D3F1338D5052}"/>
              </a:ext>
            </a:extLst>
          </p:cNvPr>
          <p:cNvSpPr txBox="1"/>
          <p:nvPr/>
        </p:nvSpPr>
        <p:spPr>
          <a:xfrm>
            <a:off x="9635914" y="2650327"/>
            <a:ext cx="1298753" cy="307777"/>
          </a:xfrm>
          <a:prstGeom prst="rect">
            <a:avLst/>
          </a:prstGeom>
          <a:noFill/>
        </p:spPr>
        <p:txBody>
          <a:bodyPr wrap="none" rtlCol="0">
            <a:spAutoFit/>
          </a:bodyPr>
          <a:lstStyle/>
          <a:p>
            <a:r>
              <a:rPr lang="en-US" altLang="zh-CN" dirty="0"/>
              <a:t>Hugging Face</a:t>
            </a:r>
            <a:endParaRPr lang="zh-CN" altLang="en-US" dirty="0"/>
          </a:p>
        </p:txBody>
      </p:sp>
      <p:sp>
        <p:nvSpPr>
          <p:cNvPr id="495" name="右大括号 494">
            <a:extLst>
              <a:ext uri="{FF2B5EF4-FFF2-40B4-BE49-F238E27FC236}">
                <a16:creationId xmlns:a16="http://schemas.microsoft.com/office/drawing/2014/main" id="{A326C9EA-7F8B-DE9B-92AF-8271B12F52DC}"/>
              </a:ext>
            </a:extLst>
          </p:cNvPr>
          <p:cNvSpPr/>
          <p:nvPr/>
        </p:nvSpPr>
        <p:spPr>
          <a:xfrm>
            <a:off x="11850026" y="3320275"/>
            <a:ext cx="367842" cy="1197134"/>
          </a:xfrm>
          <a:prstGeom prst="rightBrace">
            <a:avLst>
              <a:gd name="adj1" fmla="val 8333"/>
              <a:gd name="adj2" fmla="val 3118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6" name="右大括号 495">
            <a:extLst>
              <a:ext uri="{FF2B5EF4-FFF2-40B4-BE49-F238E27FC236}">
                <a16:creationId xmlns:a16="http://schemas.microsoft.com/office/drawing/2014/main" id="{979911D2-F41D-DC01-F980-10D1557D5366}"/>
              </a:ext>
            </a:extLst>
          </p:cNvPr>
          <p:cNvSpPr/>
          <p:nvPr/>
        </p:nvSpPr>
        <p:spPr>
          <a:xfrm>
            <a:off x="14650014" y="948519"/>
            <a:ext cx="523220" cy="37326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7" name="文本框 496">
            <a:extLst>
              <a:ext uri="{FF2B5EF4-FFF2-40B4-BE49-F238E27FC236}">
                <a16:creationId xmlns:a16="http://schemas.microsoft.com/office/drawing/2014/main" id="{ECFB295B-ACCF-FE1A-60B9-160F873953C0}"/>
              </a:ext>
            </a:extLst>
          </p:cNvPr>
          <p:cNvSpPr txBox="1"/>
          <p:nvPr/>
        </p:nvSpPr>
        <p:spPr>
          <a:xfrm>
            <a:off x="15067891" y="2667172"/>
            <a:ext cx="1195898" cy="261610"/>
          </a:xfrm>
          <a:prstGeom prst="rect">
            <a:avLst/>
          </a:prstGeom>
          <a:noFill/>
        </p:spPr>
        <p:txBody>
          <a:bodyPr wrap="square" rtlCol="0">
            <a:spAutoFit/>
          </a:bodyPr>
          <a:lstStyle/>
          <a:p>
            <a:pPr algn="ctr"/>
            <a:r>
              <a:rPr lang="en-US" altLang="zh-CN" sz="1100" dirty="0"/>
              <a:t>UI/UX</a:t>
            </a:r>
            <a:endParaRPr lang="zh-CN" altLang="en-US" sz="1100" dirty="0"/>
          </a:p>
        </p:txBody>
      </p:sp>
      <p:sp>
        <p:nvSpPr>
          <p:cNvPr id="498" name="file_153894">
            <a:extLst>
              <a:ext uri="{FF2B5EF4-FFF2-40B4-BE49-F238E27FC236}">
                <a16:creationId xmlns:a16="http://schemas.microsoft.com/office/drawing/2014/main" id="{CAC3E6A9-6A4F-EE84-4579-B1C8958BC18B}"/>
              </a:ext>
            </a:extLst>
          </p:cNvPr>
          <p:cNvSpPr/>
          <p:nvPr/>
        </p:nvSpPr>
        <p:spPr>
          <a:xfrm>
            <a:off x="612839" y="917395"/>
            <a:ext cx="255762" cy="29004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94311" h="603052">
                <a:moveTo>
                  <a:pt x="238370" y="449149"/>
                </a:moveTo>
                <a:lnTo>
                  <a:pt x="245643" y="449149"/>
                </a:lnTo>
                <a:cubicBezTo>
                  <a:pt x="250582" y="449149"/>
                  <a:pt x="253189" y="450520"/>
                  <a:pt x="253189" y="457652"/>
                </a:cubicBezTo>
                <a:lnTo>
                  <a:pt x="253189" y="489058"/>
                </a:lnTo>
                <a:cubicBezTo>
                  <a:pt x="253189" y="496327"/>
                  <a:pt x="250445" y="497698"/>
                  <a:pt x="245643" y="497698"/>
                </a:cubicBezTo>
                <a:lnTo>
                  <a:pt x="238370" y="497698"/>
                </a:lnTo>
                <a:close/>
                <a:moveTo>
                  <a:pt x="165335" y="449149"/>
                </a:moveTo>
                <a:lnTo>
                  <a:pt x="173023" y="449149"/>
                </a:lnTo>
                <a:cubicBezTo>
                  <a:pt x="177828" y="449149"/>
                  <a:pt x="180436" y="450523"/>
                  <a:pt x="180436" y="457669"/>
                </a:cubicBezTo>
                <a:lnTo>
                  <a:pt x="180436" y="458905"/>
                </a:lnTo>
                <a:cubicBezTo>
                  <a:pt x="180436" y="466051"/>
                  <a:pt x="177828" y="467425"/>
                  <a:pt x="173023" y="467425"/>
                </a:cubicBezTo>
                <a:lnTo>
                  <a:pt x="165335" y="467425"/>
                </a:lnTo>
                <a:close/>
                <a:moveTo>
                  <a:pt x="303864" y="428165"/>
                </a:moveTo>
                <a:cubicBezTo>
                  <a:pt x="297823" y="428165"/>
                  <a:pt x="293429" y="432414"/>
                  <a:pt x="293429" y="438033"/>
                </a:cubicBezTo>
                <a:lnTo>
                  <a:pt x="293429" y="508618"/>
                </a:lnTo>
                <a:cubicBezTo>
                  <a:pt x="293429" y="514375"/>
                  <a:pt x="297960" y="518624"/>
                  <a:pt x="304139" y="518624"/>
                </a:cubicBezTo>
                <a:cubicBezTo>
                  <a:pt x="310318" y="518624"/>
                  <a:pt x="314849" y="514375"/>
                  <a:pt x="314849" y="508618"/>
                </a:cubicBezTo>
                <a:lnTo>
                  <a:pt x="314849" y="483537"/>
                </a:lnTo>
                <a:lnTo>
                  <a:pt x="323911" y="483537"/>
                </a:lnTo>
                <a:cubicBezTo>
                  <a:pt x="329541" y="483537"/>
                  <a:pt x="333797" y="479151"/>
                  <a:pt x="333797" y="473394"/>
                </a:cubicBezTo>
                <a:cubicBezTo>
                  <a:pt x="333797" y="467638"/>
                  <a:pt x="329404" y="462978"/>
                  <a:pt x="323911" y="462978"/>
                </a:cubicBezTo>
                <a:lnTo>
                  <a:pt x="314849" y="462978"/>
                </a:lnTo>
                <a:lnTo>
                  <a:pt x="314849" y="449135"/>
                </a:lnTo>
                <a:lnTo>
                  <a:pt x="340526" y="449135"/>
                </a:lnTo>
                <a:cubicBezTo>
                  <a:pt x="346155" y="449135"/>
                  <a:pt x="350549" y="444475"/>
                  <a:pt x="350549" y="438444"/>
                </a:cubicBezTo>
                <a:cubicBezTo>
                  <a:pt x="350549" y="432688"/>
                  <a:pt x="346155" y="428165"/>
                  <a:pt x="340526" y="428165"/>
                </a:cubicBezTo>
                <a:close/>
                <a:moveTo>
                  <a:pt x="227383" y="428165"/>
                </a:moveTo>
                <a:cubicBezTo>
                  <a:pt x="221479" y="428165"/>
                  <a:pt x="216811" y="432551"/>
                  <a:pt x="216811" y="438033"/>
                </a:cubicBezTo>
                <a:lnTo>
                  <a:pt x="216811" y="508618"/>
                </a:lnTo>
                <a:cubicBezTo>
                  <a:pt x="216811" y="514101"/>
                  <a:pt x="221616" y="518624"/>
                  <a:pt x="227383" y="518624"/>
                </a:cubicBezTo>
                <a:lnTo>
                  <a:pt x="245645" y="518624"/>
                </a:lnTo>
                <a:cubicBezTo>
                  <a:pt x="263907" y="518624"/>
                  <a:pt x="274755" y="507522"/>
                  <a:pt x="274755" y="489019"/>
                </a:cubicBezTo>
                <a:lnTo>
                  <a:pt x="274755" y="457633"/>
                </a:lnTo>
                <a:cubicBezTo>
                  <a:pt x="274755" y="439130"/>
                  <a:pt x="263907" y="428165"/>
                  <a:pt x="245645" y="428165"/>
                </a:cubicBezTo>
                <a:close/>
                <a:moveTo>
                  <a:pt x="153648" y="428165"/>
                </a:moveTo>
                <a:cubicBezTo>
                  <a:pt x="148018" y="428576"/>
                  <a:pt x="143762" y="432688"/>
                  <a:pt x="143762" y="438033"/>
                </a:cubicBezTo>
                <a:lnTo>
                  <a:pt x="143762" y="508618"/>
                </a:lnTo>
                <a:cubicBezTo>
                  <a:pt x="143762" y="514238"/>
                  <a:pt x="148568" y="518624"/>
                  <a:pt x="154609" y="518624"/>
                </a:cubicBezTo>
                <a:cubicBezTo>
                  <a:pt x="160651" y="518624"/>
                  <a:pt x="165319" y="514238"/>
                  <a:pt x="165319" y="508618"/>
                </a:cubicBezTo>
                <a:lnTo>
                  <a:pt x="165319" y="487923"/>
                </a:lnTo>
                <a:lnTo>
                  <a:pt x="173009" y="487923"/>
                </a:lnTo>
                <a:cubicBezTo>
                  <a:pt x="190997" y="487923"/>
                  <a:pt x="201844" y="476958"/>
                  <a:pt x="201844" y="458455"/>
                </a:cubicBezTo>
                <a:lnTo>
                  <a:pt x="201844" y="457496"/>
                </a:lnTo>
                <a:cubicBezTo>
                  <a:pt x="201844" y="439130"/>
                  <a:pt x="191134" y="428165"/>
                  <a:pt x="173146" y="428165"/>
                </a:cubicBezTo>
                <a:lnTo>
                  <a:pt x="154060" y="428165"/>
                </a:lnTo>
                <a:cubicBezTo>
                  <a:pt x="153923" y="428165"/>
                  <a:pt x="153785" y="428165"/>
                  <a:pt x="153648" y="428165"/>
                </a:cubicBezTo>
                <a:close/>
                <a:moveTo>
                  <a:pt x="0" y="365529"/>
                </a:moveTo>
                <a:lnTo>
                  <a:pt x="494311" y="365529"/>
                </a:lnTo>
                <a:lnTo>
                  <a:pt x="494311" y="575640"/>
                </a:lnTo>
                <a:cubicBezTo>
                  <a:pt x="494311" y="590717"/>
                  <a:pt x="481953" y="603052"/>
                  <a:pt x="466850" y="603052"/>
                </a:cubicBezTo>
                <a:lnTo>
                  <a:pt x="27461" y="603052"/>
                </a:lnTo>
                <a:cubicBezTo>
                  <a:pt x="12358" y="603052"/>
                  <a:pt x="0" y="590717"/>
                  <a:pt x="0" y="575640"/>
                </a:cubicBezTo>
                <a:close/>
                <a:moveTo>
                  <a:pt x="311264" y="16018"/>
                </a:moveTo>
                <a:lnTo>
                  <a:pt x="478222" y="182694"/>
                </a:lnTo>
                <a:lnTo>
                  <a:pt x="311264" y="182694"/>
                </a:lnTo>
                <a:close/>
                <a:moveTo>
                  <a:pt x="27461" y="0"/>
                </a:moveTo>
                <a:lnTo>
                  <a:pt x="256355" y="0"/>
                </a:lnTo>
                <a:lnTo>
                  <a:pt x="256355" y="210103"/>
                </a:lnTo>
                <a:cubicBezTo>
                  <a:pt x="256355" y="225316"/>
                  <a:pt x="268576" y="237514"/>
                  <a:pt x="283817" y="237514"/>
                </a:cubicBezTo>
                <a:lnTo>
                  <a:pt x="494311" y="237514"/>
                </a:lnTo>
                <a:lnTo>
                  <a:pt x="494311" y="310700"/>
                </a:lnTo>
                <a:lnTo>
                  <a:pt x="0" y="310700"/>
                </a:lnTo>
                <a:lnTo>
                  <a:pt x="0" y="27411"/>
                </a:lnTo>
                <a:cubicBezTo>
                  <a:pt x="0" y="12335"/>
                  <a:pt x="12358" y="0"/>
                  <a:pt x="27461" y="0"/>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文本框 498">
            <a:extLst>
              <a:ext uri="{FF2B5EF4-FFF2-40B4-BE49-F238E27FC236}">
                <a16:creationId xmlns:a16="http://schemas.microsoft.com/office/drawing/2014/main" id="{A35BE710-D621-AF36-A52C-7FD95857D505}"/>
              </a:ext>
            </a:extLst>
          </p:cNvPr>
          <p:cNvSpPr txBox="1"/>
          <p:nvPr/>
        </p:nvSpPr>
        <p:spPr>
          <a:xfrm>
            <a:off x="245207" y="1253248"/>
            <a:ext cx="1284326" cy="261610"/>
          </a:xfrm>
          <a:prstGeom prst="rect">
            <a:avLst/>
          </a:prstGeom>
          <a:noFill/>
        </p:spPr>
        <p:txBody>
          <a:bodyPr wrap="none" rtlCol="0">
            <a:spAutoFit/>
          </a:bodyPr>
          <a:lstStyle/>
          <a:p>
            <a:r>
              <a:rPr lang="en-US" altLang="zh-CN" sz="1100" dirty="0"/>
              <a:t>Financial Reports</a:t>
            </a:r>
            <a:endParaRPr lang="zh-CN" altLang="en-US" sz="1100" dirty="0"/>
          </a:p>
        </p:txBody>
      </p:sp>
      <p:sp>
        <p:nvSpPr>
          <p:cNvPr id="500" name="programming_376180">
            <a:extLst>
              <a:ext uri="{FF2B5EF4-FFF2-40B4-BE49-F238E27FC236}">
                <a16:creationId xmlns:a16="http://schemas.microsoft.com/office/drawing/2014/main" id="{B6A6457C-4195-9E69-21BA-771F25A53767}"/>
              </a:ext>
            </a:extLst>
          </p:cNvPr>
          <p:cNvSpPr/>
          <p:nvPr/>
        </p:nvSpPr>
        <p:spPr>
          <a:xfrm>
            <a:off x="536984" y="2627394"/>
            <a:ext cx="361174" cy="261809"/>
          </a:xfrm>
          <a:custGeom>
            <a:avLst/>
            <a:gdLst>
              <a:gd name="connsiteX0" fmla="*/ 297809 w 607578"/>
              <a:gd name="connsiteY0" fmla="*/ 298069 h 360378"/>
              <a:gd name="connsiteX1" fmla="*/ 297987 w 607578"/>
              <a:gd name="connsiteY1" fmla="*/ 298247 h 360378"/>
              <a:gd name="connsiteX2" fmla="*/ 332431 w 607578"/>
              <a:gd name="connsiteY2" fmla="*/ 323046 h 360378"/>
              <a:gd name="connsiteX3" fmla="*/ 378447 w 607578"/>
              <a:gd name="connsiteY3" fmla="*/ 341712 h 360378"/>
              <a:gd name="connsiteX4" fmla="*/ 427132 w 607578"/>
              <a:gd name="connsiteY4" fmla="*/ 347934 h 360378"/>
              <a:gd name="connsiteX5" fmla="*/ 446891 w 607578"/>
              <a:gd name="connsiteY5" fmla="*/ 346956 h 360378"/>
              <a:gd name="connsiteX6" fmla="*/ 402300 w 607578"/>
              <a:gd name="connsiteY6" fmla="*/ 360378 h 360378"/>
              <a:gd name="connsiteX7" fmla="*/ 78680 w 607578"/>
              <a:gd name="connsiteY7" fmla="*/ 360378 h 360378"/>
              <a:gd name="connsiteX8" fmla="*/ 0 w 607578"/>
              <a:gd name="connsiteY8" fmla="*/ 298247 h 360378"/>
              <a:gd name="connsiteX9" fmla="*/ 19314 w 607578"/>
              <a:gd name="connsiteY9" fmla="*/ 298247 h 360378"/>
              <a:gd name="connsiteX10" fmla="*/ 39340 w 607578"/>
              <a:gd name="connsiteY10" fmla="*/ 298247 h 360378"/>
              <a:gd name="connsiteX11" fmla="*/ 53759 w 607578"/>
              <a:gd name="connsiteY11" fmla="*/ 298247 h 360378"/>
              <a:gd name="connsiteX12" fmla="*/ 295406 w 607578"/>
              <a:gd name="connsiteY12" fmla="*/ 298247 h 360378"/>
              <a:gd name="connsiteX13" fmla="*/ 297809 w 607578"/>
              <a:gd name="connsiteY13" fmla="*/ 298069 h 360378"/>
              <a:gd name="connsiteX14" fmla="*/ 427124 w 607578"/>
              <a:gd name="connsiteY14" fmla="*/ 111761 h 360378"/>
              <a:gd name="connsiteX15" fmla="*/ 414666 w 607578"/>
              <a:gd name="connsiteY15" fmla="*/ 124205 h 360378"/>
              <a:gd name="connsiteX16" fmla="*/ 414666 w 607578"/>
              <a:gd name="connsiteY16" fmla="*/ 136649 h 360378"/>
              <a:gd name="connsiteX17" fmla="*/ 439581 w 607578"/>
              <a:gd name="connsiteY17" fmla="*/ 136649 h 360378"/>
              <a:gd name="connsiteX18" fmla="*/ 439581 w 607578"/>
              <a:gd name="connsiteY18" fmla="*/ 124205 h 360378"/>
              <a:gd name="connsiteX19" fmla="*/ 427124 w 607578"/>
              <a:gd name="connsiteY19" fmla="*/ 111761 h 360378"/>
              <a:gd name="connsiteX20" fmla="*/ 199994 w 607578"/>
              <a:gd name="connsiteY20" fmla="*/ 99595 h 360378"/>
              <a:gd name="connsiteX21" fmla="*/ 178542 w 607578"/>
              <a:gd name="connsiteY21" fmla="*/ 114968 h 360378"/>
              <a:gd name="connsiteX22" fmla="*/ 166080 w 607578"/>
              <a:gd name="connsiteY22" fmla="*/ 189524 h 360378"/>
              <a:gd name="connsiteX23" fmla="*/ 181391 w 607578"/>
              <a:gd name="connsiteY23" fmla="*/ 210940 h 360378"/>
              <a:gd name="connsiteX24" fmla="*/ 184506 w 607578"/>
              <a:gd name="connsiteY24" fmla="*/ 211207 h 360378"/>
              <a:gd name="connsiteX25" fmla="*/ 202932 w 607578"/>
              <a:gd name="connsiteY25" fmla="*/ 195656 h 360378"/>
              <a:gd name="connsiteX26" fmla="*/ 215305 w 607578"/>
              <a:gd name="connsiteY26" fmla="*/ 121100 h 360378"/>
              <a:gd name="connsiteX27" fmla="*/ 199994 w 607578"/>
              <a:gd name="connsiteY27" fmla="*/ 99595 h 360378"/>
              <a:gd name="connsiteX28" fmla="*/ 122241 w 607578"/>
              <a:gd name="connsiteY28" fmla="*/ 99373 h 360378"/>
              <a:gd name="connsiteX29" fmla="*/ 109023 w 607578"/>
              <a:gd name="connsiteY29" fmla="*/ 104838 h 360378"/>
              <a:gd name="connsiteX30" fmla="*/ 72439 w 607578"/>
              <a:gd name="connsiteY30" fmla="*/ 141360 h 360378"/>
              <a:gd name="connsiteX31" fmla="*/ 71726 w 607578"/>
              <a:gd name="connsiteY31" fmla="*/ 142071 h 360378"/>
              <a:gd name="connsiteX32" fmla="*/ 71726 w 607578"/>
              <a:gd name="connsiteY32" fmla="*/ 168464 h 360378"/>
              <a:gd name="connsiteX33" fmla="*/ 72439 w 607578"/>
              <a:gd name="connsiteY33" fmla="*/ 169175 h 360378"/>
              <a:gd name="connsiteX34" fmla="*/ 109023 w 607578"/>
              <a:gd name="connsiteY34" fmla="*/ 205697 h 360378"/>
              <a:gd name="connsiteX35" fmla="*/ 122286 w 607578"/>
              <a:gd name="connsiteY35" fmla="*/ 211207 h 360378"/>
              <a:gd name="connsiteX36" fmla="*/ 135460 w 607578"/>
              <a:gd name="connsiteY36" fmla="*/ 205697 h 360378"/>
              <a:gd name="connsiteX37" fmla="*/ 135460 w 607578"/>
              <a:gd name="connsiteY37" fmla="*/ 179394 h 360378"/>
              <a:gd name="connsiteX38" fmla="*/ 111337 w 607578"/>
              <a:gd name="connsiteY38" fmla="*/ 155312 h 360378"/>
              <a:gd name="connsiteX39" fmla="*/ 135460 w 607578"/>
              <a:gd name="connsiteY39" fmla="*/ 131141 h 360378"/>
              <a:gd name="connsiteX40" fmla="*/ 135460 w 607578"/>
              <a:gd name="connsiteY40" fmla="*/ 104838 h 360378"/>
              <a:gd name="connsiteX41" fmla="*/ 122241 w 607578"/>
              <a:gd name="connsiteY41" fmla="*/ 99373 h 360378"/>
              <a:gd name="connsiteX42" fmla="*/ 427124 w 607578"/>
              <a:gd name="connsiteY42" fmla="*/ 74517 h 360378"/>
              <a:gd name="connsiteX43" fmla="*/ 429704 w 607578"/>
              <a:gd name="connsiteY43" fmla="*/ 74606 h 360378"/>
              <a:gd name="connsiteX44" fmla="*/ 476952 w 607578"/>
              <a:gd name="connsiteY44" fmla="*/ 124205 h 360378"/>
              <a:gd name="connsiteX45" fmla="*/ 476952 w 607578"/>
              <a:gd name="connsiteY45" fmla="*/ 155315 h 360378"/>
              <a:gd name="connsiteX46" fmla="*/ 476952 w 607578"/>
              <a:gd name="connsiteY46" fmla="*/ 217446 h 360378"/>
              <a:gd name="connsiteX47" fmla="*/ 476863 w 607578"/>
              <a:gd name="connsiteY47" fmla="*/ 218957 h 360378"/>
              <a:gd name="connsiteX48" fmla="*/ 458266 w 607578"/>
              <a:gd name="connsiteY48" fmla="*/ 236112 h 360378"/>
              <a:gd name="connsiteX49" fmla="*/ 427124 w 607578"/>
              <a:gd name="connsiteY49" fmla="*/ 236112 h 360378"/>
              <a:gd name="connsiteX50" fmla="*/ 396070 w 607578"/>
              <a:gd name="connsiteY50" fmla="*/ 236112 h 360378"/>
              <a:gd name="connsiteX51" fmla="*/ 377473 w 607578"/>
              <a:gd name="connsiteY51" fmla="*/ 218957 h 360378"/>
              <a:gd name="connsiteX52" fmla="*/ 377384 w 607578"/>
              <a:gd name="connsiteY52" fmla="*/ 217446 h 360378"/>
              <a:gd name="connsiteX53" fmla="*/ 377384 w 607578"/>
              <a:gd name="connsiteY53" fmla="*/ 155315 h 360378"/>
              <a:gd name="connsiteX54" fmla="*/ 377384 w 607578"/>
              <a:gd name="connsiteY54" fmla="*/ 124205 h 360378"/>
              <a:gd name="connsiteX55" fmla="*/ 424543 w 607578"/>
              <a:gd name="connsiteY55" fmla="*/ 74606 h 360378"/>
              <a:gd name="connsiteX56" fmla="*/ 427124 w 607578"/>
              <a:gd name="connsiteY56" fmla="*/ 74517 h 360378"/>
              <a:gd name="connsiteX57" fmla="*/ 427119 w 607578"/>
              <a:gd name="connsiteY57" fmla="*/ 37237 h 360378"/>
              <a:gd name="connsiteX58" fmla="*/ 370066 w 607578"/>
              <a:gd name="connsiteY58" fmla="*/ 51990 h 360378"/>
              <a:gd name="connsiteX59" fmla="*/ 308919 w 607578"/>
              <a:gd name="connsiteY59" fmla="*/ 155349 h 360378"/>
              <a:gd name="connsiteX60" fmla="*/ 370066 w 607578"/>
              <a:gd name="connsiteY60" fmla="*/ 258618 h 360378"/>
              <a:gd name="connsiteX61" fmla="*/ 427119 w 607578"/>
              <a:gd name="connsiteY61" fmla="*/ 273371 h 360378"/>
              <a:gd name="connsiteX62" fmla="*/ 545408 w 607578"/>
              <a:gd name="connsiteY62" fmla="*/ 155349 h 360378"/>
              <a:gd name="connsiteX63" fmla="*/ 427119 w 607578"/>
              <a:gd name="connsiteY63" fmla="*/ 37237 h 360378"/>
              <a:gd name="connsiteX64" fmla="*/ 53746 w 607578"/>
              <a:gd name="connsiteY64" fmla="*/ 12420 h 360378"/>
              <a:gd name="connsiteX65" fmla="*/ 297998 w 607578"/>
              <a:gd name="connsiteY65" fmla="*/ 12420 h 360378"/>
              <a:gd name="connsiteX66" fmla="*/ 279928 w 607578"/>
              <a:gd name="connsiteY66" fmla="*/ 30992 h 360378"/>
              <a:gd name="connsiteX67" fmla="*/ 265953 w 607578"/>
              <a:gd name="connsiteY67" fmla="*/ 49653 h 360378"/>
              <a:gd name="connsiteX68" fmla="*/ 234265 w 607578"/>
              <a:gd name="connsiteY68" fmla="*/ 155312 h 360378"/>
              <a:gd name="connsiteX69" fmla="*/ 265953 w 607578"/>
              <a:gd name="connsiteY69" fmla="*/ 260881 h 360378"/>
              <a:gd name="connsiteX70" fmla="*/ 72439 w 607578"/>
              <a:gd name="connsiteY70" fmla="*/ 260881 h 360378"/>
              <a:gd name="connsiteX71" fmla="*/ 53746 w 607578"/>
              <a:gd name="connsiteY71" fmla="*/ 260881 h 360378"/>
              <a:gd name="connsiteX72" fmla="*/ 35142 w 607578"/>
              <a:gd name="connsiteY72" fmla="*/ 260881 h 360378"/>
              <a:gd name="connsiteX73" fmla="*/ 35142 w 607578"/>
              <a:gd name="connsiteY73" fmla="*/ 30992 h 360378"/>
              <a:gd name="connsiteX74" fmla="*/ 53746 w 607578"/>
              <a:gd name="connsiteY74" fmla="*/ 12420 h 360378"/>
              <a:gd name="connsiteX75" fmla="*/ 427119 w 607578"/>
              <a:gd name="connsiteY75" fmla="*/ 0 h 360378"/>
              <a:gd name="connsiteX76" fmla="*/ 582701 w 607578"/>
              <a:gd name="connsiteY76" fmla="*/ 155349 h 360378"/>
              <a:gd name="connsiteX77" fmla="*/ 544607 w 607578"/>
              <a:gd name="connsiteY77" fmla="*/ 257108 h 360378"/>
              <a:gd name="connsiteX78" fmla="*/ 557780 w 607578"/>
              <a:gd name="connsiteY78" fmla="*/ 270261 h 360378"/>
              <a:gd name="connsiteX79" fmla="*/ 571041 w 607578"/>
              <a:gd name="connsiteY79" fmla="*/ 283503 h 360378"/>
              <a:gd name="connsiteX80" fmla="*/ 602105 w 607578"/>
              <a:gd name="connsiteY80" fmla="*/ 314519 h 360378"/>
              <a:gd name="connsiteX81" fmla="*/ 602105 w 607578"/>
              <a:gd name="connsiteY81" fmla="*/ 340914 h 360378"/>
              <a:gd name="connsiteX82" fmla="*/ 588932 w 607578"/>
              <a:gd name="connsiteY82" fmla="*/ 346335 h 360378"/>
              <a:gd name="connsiteX83" fmla="*/ 575759 w 607578"/>
              <a:gd name="connsiteY83" fmla="*/ 340914 h 360378"/>
              <a:gd name="connsiteX84" fmla="*/ 543539 w 607578"/>
              <a:gd name="connsiteY84" fmla="*/ 308831 h 360378"/>
              <a:gd name="connsiteX85" fmla="*/ 530188 w 607578"/>
              <a:gd name="connsiteY85" fmla="*/ 295500 h 360378"/>
              <a:gd name="connsiteX86" fmla="*/ 516837 w 607578"/>
              <a:gd name="connsiteY86" fmla="*/ 282169 h 360378"/>
              <a:gd name="connsiteX87" fmla="*/ 480166 w 607578"/>
              <a:gd name="connsiteY87" fmla="*/ 301366 h 360378"/>
              <a:gd name="connsiteX88" fmla="*/ 457737 w 607578"/>
              <a:gd name="connsiteY88" fmla="*/ 307587 h 360378"/>
              <a:gd name="connsiteX89" fmla="*/ 432904 w 607578"/>
              <a:gd name="connsiteY89" fmla="*/ 310520 h 360378"/>
              <a:gd name="connsiteX90" fmla="*/ 427119 w 607578"/>
              <a:gd name="connsiteY90" fmla="*/ 310609 h 360378"/>
              <a:gd name="connsiteX91" fmla="*/ 366149 w 607578"/>
              <a:gd name="connsiteY91" fmla="*/ 298255 h 360378"/>
              <a:gd name="connsiteX92" fmla="*/ 333929 w 607578"/>
              <a:gd name="connsiteY92" fmla="*/ 279592 h 360378"/>
              <a:gd name="connsiteX93" fmla="*/ 313191 w 607578"/>
              <a:gd name="connsiteY93" fmla="*/ 260929 h 360378"/>
              <a:gd name="connsiteX94" fmla="*/ 271536 w 607578"/>
              <a:gd name="connsiteY94" fmla="*/ 155349 h 360378"/>
              <a:gd name="connsiteX95" fmla="*/ 313191 w 607578"/>
              <a:gd name="connsiteY95" fmla="*/ 49679 h 360378"/>
              <a:gd name="connsiteX96" fmla="*/ 333929 w 607578"/>
              <a:gd name="connsiteY96" fmla="*/ 31016 h 360378"/>
              <a:gd name="connsiteX97" fmla="*/ 366149 w 607578"/>
              <a:gd name="connsiteY97" fmla="*/ 12442 h 360378"/>
              <a:gd name="connsiteX98" fmla="*/ 427119 w 607578"/>
              <a:gd name="connsiteY98" fmla="*/ 0 h 3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07578" h="360378">
                <a:moveTo>
                  <a:pt x="297809" y="298069"/>
                </a:moveTo>
                <a:cubicBezTo>
                  <a:pt x="297809" y="298069"/>
                  <a:pt x="297898" y="298158"/>
                  <a:pt x="297987" y="298247"/>
                </a:cubicBezTo>
                <a:cubicBezTo>
                  <a:pt x="308489" y="307669"/>
                  <a:pt x="320060" y="316024"/>
                  <a:pt x="332431" y="323046"/>
                </a:cubicBezTo>
                <a:cubicBezTo>
                  <a:pt x="346761" y="331135"/>
                  <a:pt x="362248" y="337446"/>
                  <a:pt x="378447" y="341712"/>
                </a:cubicBezTo>
                <a:cubicBezTo>
                  <a:pt x="394022" y="345801"/>
                  <a:pt x="410310" y="347934"/>
                  <a:pt x="427132" y="347934"/>
                </a:cubicBezTo>
                <a:cubicBezTo>
                  <a:pt x="433807" y="347934"/>
                  <a:pt x="440394" y="347579"/>
                  <a:pt x="446891" y="346956"/>
                </a:cubicBezTo>
                <a:cubicBezTo>
                  <a:pt x="434074" y="355401"/>
                  <a:pt x="418677" y="360378"/>
                  <a:pt x="402300" y="360378"/>
                </a:cubicBezTo>
                <a:lnTo>
                  <a:pt x="78680" y="360378"/>
                </a:lnTo>
                <a:cubicBezTo>
                  <a:pt x="40497" y="360378"/>
                  <a:pt x="8455" y="333801"/>
                  <a:pt x="0" y="298247"/>
                </a:cubicBezTo>
                <a:lnTo>
                  <a:pt x="19314" y="298247"/>
                </a:lnTo>
                <a:lnTo>
                  <a:pt x="39340" y="298247"/>
                </a:lnTo>
                <a:lnTo>
                  <a:pt x="53759" y="298247"/>
                </a:lnTo>
                <a:lnTo>
                  <a:pt x="295406" y="298247"/>
                </a:lnTo>
                <a:cubicBezTo>
                  <a:pt x="296207" y="298247"/>
                  <a:pt x="297008" y="298158"/>
                  <a:pt x="297809" y="298069"/>
                </a:cubicBezTo>
                <a:close/>
                <a:moveTo>
                  <a:pt x="427124" y="111761"/>
                </a:moveTo>
                <a:cubicBezTo>
                  <a:pt x="420272" y="111761"/>
                  <a:pt x="414666" y="117360"/>
                  <a:pt x="414666" y="124205"/>
                </a:cubicBezTo>
                <a:lnTo>
                  <a:pt x="414666" y="136649"/>
                </a:lnTo>
                <a:lnTo>
                  <a:pt x="439581" y="136649"/>
                </a:lnTo>
                <a:lnTo>
                  <a:pt x="439581" y="124205"/>
                </a:lnTo>
                <a:cubicBezTo>
                  <a:pt x="439581" y="117360"/>
                  <a:pt x="433975" y="111761"/>
                  <a:pt x="427124" y="111761"/>
                </a:cubicBezTo>
                <a:close/>
                <a:moveTo>
                  <a:pt x="199994" y="99595"/>
                </a:moveTo>
                <a:cubicBezTo>
                  <a:pt x="189847" y="97906"/>
                  <a:pt x="180234" y="104749"/>
                  <a:pt x="178542" y="114968"/>
                </a:cubicBezTo>
                <a:lnTo>
                  <a:pt x="166080" y="189524"/>
                </a:lnTo>
                <a:cubicBezTo>
                  <a:pt x="164389" y="199655"/>
                  <a:pt x="171243" y="209252"/>
                  <a:pt x="181391" y="210940"/>
                </a:cubicBezTo>
                <a:cubicBezTo>
                  <a:pt x="182459" y="211118"/>
                  <a:pt x="183438" y="211207"/>
                  <a:pt x="184506" y="211207"/>
                </a:cubicBezTo>
                <a:cubicBezTo>
                  <a:pt x="193497" y="211207"/>
                  <a:pt x="201330" y="204720"/>
                  <a:pt x="202932" y="195656"/>
                </a:cubicBezTo>
                <a:lnTo>
                  <a:pt x="215305" y="121100"/>
                </a:lnTo>
                <a:cubicBezTo>
                  <a:pt x="216996" y="110880"/>
                  <a:pt x="210142" y="101283"/>
                  <a:pt x="199994" y="99595"/>
                </a:cubicBezTo>
                <a:close/>
                <a:moveTo>
                  <a:pt x="122241" y="99373"/>
                </a:moveTo>
                <a:cubicBezTo>
                  <a:pt x="117457" y="99373"/>
                  <a:pt x="112673" y="101195"/>
                  <a:pt x="109023" y="104838"/>
                </a:cubicBezTo>
                <a:lnTo>
                  <a:pt x="72439" y="141360"/>
                </a:lnTo>
                <a:lnTo>
                  <a:pt x="71726" y="142071"/>
                </a:lnTo>
                <a:cubicBezTo>
                  <a:pt x="64427" y="149358"/>
                  <a:pt x="64427" y="161177"/>
                  <a:pt x="71726" y="168464"/>
                </a:cubicBezTo>
                <a:lnTo>
                  <a:pt x="72439" y="169175"/>
                </a:lnTo>
                <a:lnTo>
                  <a:pt x="109023" y="205697"/>
                </a:lnTo>
                <a:cubicBezTo>
                  <a:pt x="112673" y="209341"/>
                  <a:pt x="117479" y="211207"/>
                  <a:pt x="122286" y="211207"/>
                </a:cubicBezTo>
                <a:cubicBezTo>
                  <a:pt x="127004" y="211207"/>
                  <a:pt x="131810" y="209341"/>
                  <a:pt x="135460" y="205697"/>
                </a:cubicBezTo>
                <a:cubicBezTo>
                  <a:pt x="142759" y="198499"/>
                  <a:pt x="142759" y="186681"/>
                  <a:pt x="135460" y="179394"/>
                </a:cubicBezTo>
                <a:lnTo>
                  <a:pt x="111337" y="155312"/>
                </a:lnTo>
                <a:lnTo>
                  <a:pt x="135460" y="131141"/>
                </a:lnTo>
                <a:cubicBezTo>
                  <a:pt x="142759" y="123943"/>
                  <a:pt x="142759" y="112125"/>
                  <a:pt x="135460" y="104838"/>
                </a:cubicBezTo>
                <a:cubicBezTo>
                  <a:pt x="131810" y="101195"/>
                  <a:pt x="127026" y="99373"/>
                  <a:pt x="122241" y="99373"/>
                </a:cubicBezTo>
                <a:close/>
                <a:moveTo>
                  <a:pt x="427124" y="74517"/>
                </a:moveTo>
                <a:cubicBezTo>
                  <a:pt x="428013" y="74517"/>
                  <a:pt x="428814" y="74517"/>
                  <a:pt x="429704" y="74606"/>
                </a:cubicBezTo>
                <a:cubicBezTo>
                  <a:pt x="455953" y="75939"/>
                  <a:pt x="476952" y="97628"/>
                  <a:pt x="476952" y="124205"/>
                </a:cubicBezTo>
                <a:lnTo>
                  <a:pt x="476952" y="155315"/>
                </a:lnTo>
                <a:lnTo>
                  <a:pt x="476952" y="217446"/>
                </a:lnTo>
                <a:cubicBezTo>
                  <a:pt x="476952" y="217979"/>
                  <a:pt x="476863" y="218424"/>
                  <a:pt x="476863" y="218957"/>
                </a:cubicBezTo>
                <a:cubicBezTo>
                  <a:pt x="476062" y="228557"/>
                  <a:pt x="468054" y="236112"/>
                  <a:pt x="458266" y="236112"/>
                </a:cubicBezTo>
                <a:lnTo>
                  <a:pt x="427124" y="236112"/>
                </a:lnTo>
                <a:lnTo>
                  <a:pt x="396070" y="236112"/>
                </a:lnTo>
                <a:cubicBezTo>
                  <a:pt x="386282" y="236112"/>
                  <a:pt x="378274" y="228557"/>
                  <a:pt x="377473" y="218957"/>
                </a:cubicBezTo>
                <a:cubicBezTo>
                  <a:pt x="377384" y="218424"/>
                  <a:pt x="377384" y="217979"/>
                  <a:pt x="377384" y="217446"/>
                </a:cubicBezTo>
                <a:lnTo>
                  <a:pt x="377384" y="155315"/>
                </a:lnTo>
                <a:lnTo>
                  <a:pt x="377384" y="124205"/>
                </a:lnTo>
                <a:cubicBezTo>
                  <a:pt x="377384" y="97628"/>
                  <a:pt x="398294" y="75939"/>
                  <a:pt x="424543" y="74606"/>
                </a:cubicBezTo>
                <a:cubicBezTo>
                  <a:pt x="425433" y="74517"/>
                  <a:pt x="426323" y="74517"/>
                  <a:pt x="427124" y="74517"/>
                </a:cubicBezTo>
                <a:close/>
                <a:moveTo>
                  <a:pt x="427119" y="37237"/>
                </a:moveTo>
                <a:cubicBezTo>
                  <a:pt x="406469" y="37237"/>
                  <a:pt x="386977" y="42570"/>
                  <a:pt x="370066" y="51990"/>
                </a:cubicBezTo>
                <a:cubicBezTo>
                  <a:pt x="333662" y="72164"/>
                  <a:pt x="308919" y="110913"/>
                  <a:pt x="308919" y="155349"/>
                </a:cubicBezTo>
                <a:cubicBezTo>
                  <a:pt x="308919" y="199785"/>
                  <a:pt x="333662" y="238533"/>
                  <a:pt x="370066" y="258618"/>
                </a:cubicBezTo>
                <a:cubicBezTo>
                  <a:pt x="386977" y="268039"/>
                  <a:pt x="406469" y="273371"/>
                  <a:pt x="427119" y="273371"/>
                </a:cubicBezTo>
                <a:cubicBezTo>
                  <a:pt x="492360" y="273371"/>
                  <a:pt x="545408" y="220403"/>
                  <a:pt x="545408" y="155349"/>
                </a:cubicBezTo>
                <a:cubicBezTo>
                  <a:pt x="545408" y="90206"/>
                  <a:pt x="492360" y="37237"/>
                  <a:pt x="427119" y="37237"/>
                </a:cubicBezTo>
                <a:close/>
                <a:moveTo>
                  <a:pt x="53746" y="12420"/>
                </a:moveTo>
                <a:lnTo>
                  <a:pt x="297998" y="12420"/>
                </a:lnTo>
                <a:cubicBezTo>
                  <a:pt x="291500" y="18196"/>
                  <a:pt x="285536" y="24416"/>
                  <a:pt x="279928" y="30992"/>
                </a:cubicBezTo>
                <a:cubicBezTo>
                  <a:pt x="274855" y="36946"/>
                  <a:pt x="270226" y="43166"/>
                  <a:pt x="265953" y="49653"/>
                </a:cubicBezTo>
                <a:cubicBezTo>
                  <a:pt x="245925" y="80045"/>
                  <a:pt x="234265" y="116301"/>
                  <a:pt x="234265" y="155312"/>
                </a:cubicBezTo>
                <a:cubicBezTo>
                  <a:pt x="234265" y="194234"/>
                  <a:pt x="245925" y="230579"/>
                  <a:pt x="265953" y="260881"/>
                </a:cubicBezTo>
                <a:lnTo>
                  <a:pt x="72439" y="260881"/>
                </a:lnTo>
                <a:lnTo>
                  <a:pt x="53746" y="260881"/>
                </a:lnTo>
                <a:lnTo>
                  <a:pt x="35142" y="260881"/>
                </a:lnTo>
                <a:lnTo>
                  <a:pt x="35142" y="30992"/>
                </a:lnTo>
                <a:cubicBezTo>
                  <a:pt x="35142" y="20773"/>
                  <a:pt x="43509" y="12420"/>
                  <a:pt x="53746" y="12420"/>
                </a:cubicBezTo>
                <a:close/>
                <a:moveTo>
                  <a:pt x="427119" y="0"/>
                </a:moveTo>
                <a:cubicBezTo>
                  <a:pt x="512920" y="0"/>
                  <a:pt x="582701" y="69676"/>
                  <a:pt x="582701" y="155349"/>
                </a:cubicBezTo>
                <a:cubicBezTo>
                  <a:pt x="582701" y="194186"/>
                  <a:pt x="568282" y="229824"/>
                  <a:pt x="544607" y="257108"/>
                </a:cubicBezTo>
                <a:lnTo>
                  <a:pt x="557780" y="270261"/>
                </a:lnTo>
                <a:lnTo>
                  <a:pt x="571041" y="283503"/>
                </a:lnTo>
                <a:lnTo>
                  <a:pt x="602105" y="314519"/>
                </a:lnTo>
                <a:cubicBezTo>
                  <a:pt x="609403" y="321807"/>
                  <a:pt x="609403" y="333627"/>
                  <a:pt x="602105" y="340914"/>
                </a:cubicBezTo>
                <a:cubicBezTo>
                  <a:pt x="598455" y="344558"/>
                  <a:pt x="593738" y="346335"/>
                  <a:pt x="588932" y="346335"/>
                </a:cubicBezTo>
                <a:cubicBezTo>
                  <a:pt x="584125" y="346335"/>
                  <a:pt x="579408" y="344558"/>
                  <a:pt x="575759" y="340914"/>
                </a:cubicBezTo>
                <a:lnTo>
                  <a:pt x="543539" y="308831"/>
                </a:lnTo>
                <a:lnTo>
                  <a:pt x="530188" y="295500"/>
                </a:lnTo>
                <a:lnTo>
                  <a:pt x="516837" y="282169"/>
                </a:lnTo>
                <a:cubicBezTo>
                  <a:pt x="505622" y="290079"/>
                  <a:pt x="493339" y="296567"/>
                  <a:pt x="480166" y="301366"/>
                </a:cubicBezTo>
                <a:cubicBezTo>
                  <a:pt x="472957" y="303943"/>
                  <a:pt x="465480" y="306076"/>
                  <a:pt x="457737" y="307587"/>
                </a:cubicBezTo>
                <a:cubicBezTo>
                  <a:pt x="449726" y="309276"/>
                  <a:pt x="441360" y="310253"/>
                  <a:pt x="432904" y="310520"/>
                </a:cubicBezTo>
                <a:cubicBezTo>
                  <a:pt x="430946" y="310609"/>
                  <a:pt x="429077" y="310609"/>
                  <a:pt x="427119" y="310609"/>
                </a:cubicBezTo>
                <a:cubicBezTo>
                  <a:pt x="405490" y="310609"/>
                  <a:pt x="384930" y="306254"/>
                  <a:pt x="366149" y="298255"/>
                </a:cubicBezTo>
                <a:cubicBezTo>
                  <a:pt x="354668" y="293279"/>
                  <a:pt x="343809" y="287057"/>
                  <a:pt x="333929" y="279592"/>
                </a:cubicBezTo>
                <a:cubicBezTo>
                  <a:pt x="326453" y="273993"/>
                  <a:pt x="319510" y="267772"/>
                  <a:pt x="313191" y="260929"/>
                </a:cubicBezTo>
                <a:cubicBezTo>
                  <a:pt x="287379" y="233201"/>
                  <a:pt x="271536" y="196052"/>
                  <a:pt x="271536" y="155349"/>
                </a:cubicBezTo>
                <a:cubicBezTo>
                  <a:pt x="271536" y="114557"/>
                  <a:pt x="287379" y="77408"/>
                  <a:pt x="313191" y="49679"/>
                </a:cubicBezTo>
                <a:cubicBezTo>
                  <a:pt x="319510" y="42925"/>
                  <a:pt x="326453" y="36615"/>
                  <a:pt x="333929" y="31016"/>
                </a:cubicBezTo>
                <a:cubicBezTo>
                  <a:pt x="343809" y="23640"/>
                  <a:pt x="354668" y="17330"/>
                  <a:pt x="366149" y="12442"/>
                </a:cubicBezTo>
                <a:cubicBezTo>
                  <a:pt x="384930" y="4443"/>
                  <a:pt x="405490" y="0"/>
                  <a:pt x="427119" y="0"/>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1" name="直接箭头连接符 500">
            <a:extLst>
              <a:ext uri="{FF2B5EF4-FFF2-40B4-BE49-F238E27FC236}">
                <a16:creationId xmlns:a16="http://schemas.microsoft.com/office/drawing/2014/main" id="{DD2E91ED-F772-8487-5C3F-4D7724C179C7}"/>
              </a:ext>
            </a:extLst>
          </p:cNvPr>
          <p:cNvCxnSpPr>
            <a:cxnSpLocks/>
          </p:cNvCxnSpPr>
          <p:nvPr/>
        </p:nvCxnSpPr>
        <p:spPr>
          <a:xfrm>
            <a:off x="1508390" y="1372168"/>
            <a:ext cx="1530428" cy="87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8355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 name="图片 2">
            <a:extLst>
              <a:ext uri="{FF2B5EF4-FFF2-40B4-BE49-F238E27FC236}">
                <a16:creationId xmlns:a16="http://schemas.microsoft.com/office/drawing/2014/main" id="{7D257AB2-6A79-407D-7EC5-523778F0BE24}"/>
              </a:ext>
            </a:extLst>
          </p:cNvPr>
          <p:cNvPicPr>
            <a:picLocks/>
          </p:cNvPicPr>
          <p:nvPr/>
        </p:nvPicPr>
        <p:blipFill>
          <a:blip r:embed="rId3"/>
          <a:stretch>
            <a:fillRect/>
          </a:stretch>
        </p:blipFill>
        <p:spPr>
          <a:xfrm>
            <a:off x="-6608976" y="3616637"/>
            <a:ext cx="457199" cy="457199"/>
          </a:xfrm>
          <a:prstGeom prst="rect">
            <a:avLst/>
          </a:prstGeom>
        </p:spPr>
      </p:pic>
      <p:pic>
        <p:nvPicPr>
          <p:cNvPr id="4" name="图片 3">
            <a:extLst>
              <a:ext uri="{FF2B5EF4-FFF2-40B4-BE49-F238E27FC236}">
                <a16:creationId xmlns:a16="http://schemas.microsoft.com/office/drawing/2014/main" id="{EC836520-AD65-CA1C-2073-3DE74FBF8A06}"/>
              </a:ext>
            </a:extLst>
          </p:cNvPr>
          <p:cNvPicPr>
            <a:picLocks/>
          </p:cNvPicPr>
          <p:nvPr/>
        </p:nvPicPr>
        <p:blipFill>
          <a:blip r:embed="rId3"/>
          <a:stretch>
            <a:fillRect/>
          </a:stretch>
        </p:blipFill>
        <p:spPr>
          <a:xfrm>
            <a:off x="-6608972" y="1719263"/>
            <a:ext cx="457199" cy="457199"/>
          </a:xfrm>
          <a:prstGeom prst="rect">
            <a:avLst/>
          </a:prstGeom>
        </p:spPr>
      </p:pic>
      <p:sp>
        <p:nvSpPr>
          <p:cNvPr id="6" name="文本框 5">
            <a:extLst>
              <a:ext uri="{FF2B5EF4-FFF2-40B4-BE49-F238E27FC236}">
                <a16:creationId xmlns:a16="http://schemas.microsoft.com/office/drawing/2014/main" id="{944865E5-6404-3FE4-BE6F-120FD2D6BD90}"/>
              </a:ext>
            </a:extLst>
          </p:cNvPr>
          <p:cNvSpPr txBox="1"/>
          <p:nvPr/>
        </p:nvSpPr>
        <p:spPr>
          <a:xfrm>
            <a:off x="-6720375" y="2129579"/>
            <a:ext cx="639919" cy="261610"/>
          </a:xfrm>
          <a:prstGeom prst="rect">
            <a:avLst/>
          </a:prstGeom>
          <a:noFill/>
        </p:spPr>
        <p:txBody>
          <a:bodyPr wrap="none" rtlCol="0">
            <a:spAutoFit/>
          </a:bodyPr>
          <a:lstStyle/>
          <a:p>
            <a:r>
              <a:rPr lang="en-US" altLang="zh-CN" sz="1100" dirty="0"/>
              <a:t>Bing AI</a:t>
            </a:r>
            <a:endParaRPr lang="zh-CN" altLang="en-US" sz="1100" dirty="0"/>
          </a:p>
        </p:txBody>
      </p:sp>
      <p:sp>
        <p:nvSpPr>
          <p:cNvPr id="7" name="文本框 6">
            <a:extLst>
              <a:ext uri="{FF2B5EF4-FFF2-40B4-BE49-F238E27FC236}">
                <a16:creationId xmlns:a16="http://schemas.microsoft.com/office/drawing/2014/main" id="{DD107B6C-0269-C35E-846E-230AD7A5DE04}"/>
              </a:ext>
            </a:extLst>
          </p:cNvPr>
          <p:cNvSpPr txBox="1"/>
          <p:nvPr/>
        </p:nvSpPr>
        <p:spPr>
          <a:xfrm>
            <a:off x="-6770439" y="3001800"/>
            <a:ext cx="740045" cy="430887"/>
          </a:xfrm>
          <a:prstGeom prst="rect">
            <a:avLst/>
          </a:prstGeom>
          <a:noFill/>
        </p:spPr>
        <p:txBody>
          <a:bodyPr wrap="square" rtlCol="0">
            <a:spAutoFit/>
          </a:bodyPr>
          <a:lstStyle/>
          <a:p>
            <a:pPr algn="ctr"/>
            <a:r>
              <a:rPr lang="en-US" altLang="zh-CN" sz="1100" dirty="0"/>
              <a:t>Yahoo Finance</a:t>
            </a:r>
            <a:endParaRPr lang="zh-CN" altLang="en-US" sz="1100" dirty="0"/>
          </a:p>
        </p:txBody>
      </p:sp>
      <p:sp>
        <p:nvSpPr>
          <p:cNvPr id="8" name="文本框 7">
            <a:extLst>
              <a:ext uri="{FF2B5EF4-FFF2-40B4-BE49-F238E27FC236}">
                <a16:creationId xmlns:a16="http://schemas.microsoft.com/office/drawing/2014/main" id="{03F8EC67-1E7D-4950-D257-E4E67D27AEDD}"/>
              </a:ext>
            </a:extLst>
          </p:cNvPr>
          <p:cNvSpPr txBox="1"/>
          <p:nvPr/>
        </p:nvSpPr>
        <p:spPr>
          <a:xfrm>
            <a:off x="-6861439" y="4081768"/>
            <a:ext cx="962123" cy="261610"/>
          </a:xfrm>
          <a:prstGeom prst="rect">
            <a:avLst/>
          </a:prstGeom>
          <a:noFill/>
        </p:spPr>
        <p:txBody>
          <a:bodyPr wrap="none" rtlCol="0">
            <a:spAutoFit/>
          </a:bodyPr>
          <a:lstStyle/>
          <a:p>
            <a:r>
              <a:rPr lang="en-US" altLang="zh-CN" sz="1100" dirty="0"/>
              <a:t>EODHD API</a:t>
            </a:r>
            <a:endParaRPr lang="zh-CN" altLang="en-US" sz="1100" dirty="0"/>
          </a:p>
        </p:txBody>
      </p:sp>
      <p:pic>
        <p:nvPicPr>
          <p:cNvPr id="9" name="图片 8">
            <a:extLst>
              <a:ext uri="{FF2B5EF4-FFF2-40B4-BE49-F238E27FC236}">
                <a16:creationId xmlns:a16="http://schemas.microsoft.com/office/drawing/2014/main" id="{EE9793DA-BC60-DF5C-9A17-3F09307E8BEE}"/>
              </a:ext>
            </a:extLst>
          </p:cNvPr>
          <p:cNvPicPr>
            <a:picLocks/>
          </p:cNvPicPr>
          <p:nvPr/>
        </p:nvPicPr>
        <p:blipFill>
          <a:blip r:embed="rId4"/>
          <a:stretch>
            <a:fillRect/>
          </a:stretch>
        </p:blipFill>
        <p:spPr>
          <a:xfrm>
            <a:off x="-5084842" y="2032448"/>
            <a:ext cx="457199" cy="457199"/>
          </a:xfrm>
          <a:prstGeom prst="rect">
            <a:avLst/>
          </a:prstGeom>
        </p:spPr>
      </p:pic>
      <p:pic>
        <p:nvPicPr>
          <p:cNvPr id="10" name="图片 9">
            <a:extLst>
              <a:ext uri="{FF2B5EF4-FFF2-40B4-BE49-F238E27FC236}">
                <a16:creationId xmlns:a16="http://schemas.microsoft.com/office/drawing/2014/main" id="{FFE4B3C6-CF9E-6AA8-B2F0-4FFCA9BCE990}"/>
              </a:ext>
            </a:extLst>
          </p:cNvPr>
          <p:cNvPicPr>
            <a:picLocks/>
          </p:cNvPicPr>
          <p:nvPr/>
        </p:nvPicPr>
        <p:blipFill>
          <a:blip r:embed="rId4">
            <a:duotone>
              <a:prstClr val="black"/>
              <a:schemeClr val="tx2">
                <a:tint val="45000"/>
                <a:satMod val="400000"/>
              </a:schemeClr>
            </a:duotone>
          </a:blip>
          <a:stretch>
            <a:fillRect/>
          </a:stretch>
        </p:blipFill>
        <p:spPr>
          <a:xfrm>
            <a:off x="-5084842" y="3174317"/>
            <a:ext cx="457199" cy="457199"/>
          </a:xfrm>
          <a:prstGeom prst="rect">
            <a:avLst/>
          </a:prstGeom>
        </p:spPr>
      </p:pic>
      <p:cxnSp>
        <p:nvCxnSpPr>
          <p:cNvPr id="12" name="连接符: 肘形 11">
            <a:extLst>
              <a:ext uri="{FF2B5EF4-FFF2-40B4-BE49-F238E27FC236}">
                <a16:creationId xmlns:a16="http://schemas.microsoft.com/office/drawing/2014/main" id="{2A6AEEA7-C9A8-D56A-1B72-2865787344E4}"/>
              </a:ext>
            </a:extLst>
          </p:cNvPr>
          <p:cNvCxnSpPr>
            <a:cxnSpLocks/>
            <a:stCxn id="4" idx="3"/>
            <a:endCxn id="9" idx="1"/>
          </p:cNvCxnSpPr>
          <p:nvPr/>
        </p:nvCxnSpPr>
        <p:spPr>
          <a:xfrm>
            <a:off x="-6151773" y="1947863"/>
            <a:ext cx="1066931" cy="3131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29C86183-0FB0-D944-81FA-BDEA27BA0B53}"/>
              </a:ext>
            </a:extLst>
          </p:cNvPr>
          <p:cNvCxnSpPr>
            <a:cxnSpLocks/>
            <a:endCxn id="9" idx="1"/>
          </p:cNvCxnSpPr>
          <p:nvPr/>
        </p:nvCxnSpPr>
        <p:spPr>
          <a:xfrm flipV="1">
            <a:off x="-6098285" y="2261048"/>
            <a:ext cx="1013443" cy="425424"/>
          </a:xfrm>
          <a:prstGeom prst="bentConnector3">
            <a:avLst>
              <a:gd name="adj1" fmla="val 474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106B02D7-4629-2B10-45B1-5AF07F513A00}"/>
              </a:ext>
            </a:extLst>
          </p:cNvPr>
          <p:cNvCxnSpPr>
            <a:cxnSpLocks/>
            <a:stCxn id="3" idx="3"/>
            <a:endCxn id="10" idx="1"/>
          </p:cNvCxnSpPr>
          <p:nvPr/>
        </p:nvCxnSpPr>
        <p:spPr>
          <a:xfrm flipV="1">
            <a:off x="-6151777" y="3402917"/>
            <a:ext cx="1066935" cy="4423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FDA5A11F-C905-6B35-E23F-72A3433D8DCD}"/>
              </a:ext>
            </a:extLst>
          </p:cNvPr>
          <p:cNvCxnSpPr>
            <a:cxnSpLocks/>
            <a:endCxn id="10" idx="1"/>
          </p:cNvCxnSpPr>
          <p:nvPr/>
        </p:nvCxnSpPr>
        <p:spPr>
          <a:xfrm>
            <a:off x="-6080456" y="2825543"/>
            <a:ext cx="995614" cy="577374"/>
          </a:xfrm>
          <a:prstGeom prst="bentConnector3">
            <a:avLst>
              <a:gd name="adj1" fmla="val 4629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12F1EE5B-AE70-D673-9E6D-21BB5A5F9341}"/>
              </a:ext>
            </a:extLst>
          </p:cNvPr>
          <p:cNvGrpSpPr/>
          <p:nvPr/>
        </p:nvGrpSpPr>
        <p:grpSpPr>
          <a:xfrm>
            <a:off x="-4082201" y="2068366"/>
            <a:ext cx="400110" cy="1632625"/>
            <a:chOff x="2706561" y="1797974"/>
            <a:chExt cx="400110" cy="1623060"/>
          </a:xfrm>
        </p:grpSpPr>
        <p:sp>
          <p:nvSpPr>
            <p:cNvPr id="41" name="矩形: 圆角 40">
              <a:extLst>
                <a:ext uri="{FF2B5EF4-FFF2-40B4-BE49-F238E27FC236}">
                  <a16:creationId xmlns:a16="http://schemas.microsoft.com/office/drawing/2014/main" id="{AAB2A664-D645-CAE9-E2A9-9BC5A5F81E57}"/>
                </a:ext>
              </a:extLst>
            </p:cNvPr>
            <p:cNvSpPr/>
            <p:nvPr/>
          </p:nvSpPr>
          <p:spPr>
            <a:xfrm>
              <a:off x="2746471" y="1797974"/>
              <a:ext cx="339090" cy="162306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41">
              <a:extLst>
                <a:ext uri="{FF2B5EF4-FFF2-40B4-BE49-F238E27FC236}">
                  <a16:creationId xmlns:a16="http://schemas.microsoft.com/office/drawing/2014/main" id="{4A6700B6-BCB1-DB5B-86C1-A971888D5E2E}"/>
                </a:ext>
              </a:extLst>
            </p:cNvPr>
            <p:cNvSpPr txBox="1"/>
            <p:nvPr/>
          </p:nvSpPr>
          <p:spPr>
            <a:xfrm rot="10800000">
              <a:off x="2706561" y="1991065"/>
              <a:ext cx="400110" cy="1236877"/>
            </a:xfrm>
            <a:prstGeom prst="rect">
              <a:avLst/>
            </a:prstGeom>
            <a:noFill/>
          </p:spPr>
          <p:txBody>
            <a:bodyPr vert="eaVert" wrap="none" rtlCol="0">
              <a:spAutoFit/>
            </a:bodyPr>
            <a:lstStyle/>
            <a:p>
              <a:r>
                <a:rPr lang="en-US" altLang="zh-CN" dirty="0"/>
                <a:t>Preprocessing</a:t>
              </a:r>
              <a:endParaRPr lang="zh-CN" altLang="en-US" dirty="0"/>
            </a:p>
          </p:txBody>
        </p:sp>
      </p:grpSp>
      <p:cxnSp>
        <p:nvCxnSpPr>
          <p:cNvPr id="45" name="直接箭头连接符 44">
            <a:extLst>
              <a:ext uri="{FF2B5EF4-FFF2-40B4-BE49-F238E27FC236}">
                <a16:creationId xmlns:a16="http://schemas.microsoft.com/office/drawing/2014/main" id="{0D13F10E-4E28-5941-5649-A83507D6A3E1}"/>
              </a:ext>
            </a:extLst>
          </p:cNvPr>
          <p:cNvCxnSpPr>
            <a:cxnSpLocks/>
          </p:cNvCxnSpPr>
          <p:nvPr/>
        </p:nvCxnSpPr>
        <p:spPr>
          <a:xfrm>
            <a:off x="-4664533" y="2261048"/>
            <a:ext cx="646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B63A476-9C58-AB63-A68A-6AEE73BB00C5}"/>
              </a:ext>
            </a:extLst>
          </p:cNvPr>
          <p:cNvCxnSpPr>
            <a:cxnSpLocks/>
          </p:cNvCxnSpPr>
          <p:nvPr/>
        </p:nvCxnSpPr>
        <p:spPr>
          <a:xfrm>
            <a:off x="-4664532" y="3426275"/>
            <a:ext cx="646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83B2D65-8B33-0F33-0460-EA48DE9259C0}"/>
              </a:ext>
            </a:extLst>
          </p:cNvPr>
          <p:cNvSpPr txBox="1"/>
          <p:nvPr/>
        </p:nvSpPr>
        <p:spPr>
          <a:xfrm>
            <a:off x="-5440201" y="2454891"/>
            <a:ext cx="1261474" cy="430887"/>
          </a:xfrm>
          <a:prstGeom prst="rect">
            <a:avLst/>
          </a:prstGeom>
          <a:noFill/>
        </p:spPr>
        <p:txBody>
          <a:bodyPr wrap="square" rtlCol="0">
            <a:spAutoFit/>
          </a:bodyPr>
          <a:lstStyle/>
          <a:p>
            <a:pPr algn="ctr"/>
            <a:r>
              <a:rPr lang="en-US" altLang="zh-CN" sz="1100" dirty="0"/>
              <a:t>Macro &amp; Industry news data</a:t>
            </a:r>
            <a:endParaRPr lang="zh-CN" altLang="en-US" sz="1100" dirty="0"/>
          </a:p>
        </p:txBody>
      </p:sp>
      <p:sp>
        <p:nvSpPr>
          <p:cNvPr id="51" name="文本框 50">
            <a:extLst>
              <a:ext uri="{FF2B5EF4-FFF2-40B4-BE49-F238E27FC236}">
                <a16:creationId xmlns:a16="http://schemas.microsoft.com/office/drawing/2014/main" id="{3C5D9E11-04E8-0A89-AE80-D6245E3CAC2F}"/>
              </a:ext>
            </a:extLst>
          </p:cNvPr>
          <p:cNvSpPr txBox="1"/>
          <p:nvPr/>
        </p:nvSpPr>
        <p:spPr>
          <a:xfrm>
            <a:off x="-5272667" y="3601746"/>
            <a:ext cx="832850" cy="430887"/>
          </a:xfrm>
          <a:prstGeom prst="rect">
            <a:avLst/>
          </a:prstGeom>
          <a:noFill/>
        </p:spPr>
        <p:txBody>
          <a:bodyPr wrap="square" rtlCol="0">
            <a:spAutoFit/>
          </a:bodyPr>
          <a:lstStyle/>
          <a:p>
            <a:pPr algn="ctr"/>
            <a:r>
              <a:rPr lang="en-US" altLang="zh-CN" sz="1100" dirty="0"/>
              <a:t>Company news data</a:t>
            </a:r>
            <a:endParaRPr lang="zh-CN" altLang="en-US" sz="1100" dirty="0"/>
          </a:p>
        </p:txBody>
      </p:sp>
      <p:pic>
        <p:nvPicPr>
          <p:cNvPr id="55" name="图片 54">
            <a:extLst>
              <a:ext uri="{FF2B5EF4-FFF2-40B4-BE49-F238E27FC236}">
                <a16:creationId xmlns:a16="http://schemas.microsoft.com/office/drawing/2014/main" id="{78E5F5E9-3950-0E2E-EE22-3457C3968692}"/>
              </a:ext>
            </a:extLst>
          </p:cNvPr>
          <p:cNvPicPr>
            <a:picLocks/>
          </p:cNvPicPr>
          <p:nvPr/>
        </p:nvPicPr>
        <p:blipFill>
          <a:blip r:embed="rId5"/>
          <a:stretch>
            <a:fillRect/>
          </a:stretch>
        </p:blipFill>
        <p:spPr>
          <a:xfrm>
            <a:off x="-3444722" y="2104456"/>
            <a:ext cx="457199" cy="457199"/>
          </a:xfrm>
          <a:prstGeom prst="rect">
            <a:avLst/>
          </a:prstGeom>
        </p:spPr>
      </p:pic>
      <p:pic>
        <p:nvPicPr>
          <p:cNvPr id="56" name="图片 55">
            <a:extLst>
              <a:ext uri="{FF2B5EF4-FFF2-40B4-BE49-F238E27FC236}">
                <a16:creationId xmlns:a16="http://schemas.microsoft.com/office/drawing/2014/main" id="{7FAFDF75-8D88-47DF-662E-B2E004C5095F}"/>
              </a:ext>
            </a:extLst>
          </p:cNvPr>
          <p:cNvPicPr>
            <a:picLocks/>
          </p:cNvPicPr>
          <p:nvPr/>
        </p:nvPicPr>
        <p:blipFill>
          <a:blip r:embed="rId5"/>
          <a:stretch>
            <a:fillRect/>
          </a:stretch>
        </p:blipFill>
        <p:spPr>
          <a:xfrm>
            <a:off x="-3447669" y="3012829"/>
            <a:ext cx="457199" cy="457199"/>
          </a:xfrm>
          <a:prstGeom prst="rect">
            <a:avLst/>
          </a:prstGeom>
        </p:spPr>
      </p:pic>
      <p:cxnSp>
        <p:nvCxnSpPr>
          <p:cNvPr id="61" name="直接箭头连接符 60">
            <a:extLst>
              <a:ext uri="{FF2B5EF4-FFF2-40B4-BE49-F238E27FC236}">
                <a16:creationId xmlns:a16="http://schemas.microsoft.com/office/drawing/2014/main" id="{166409EC-B809-623E-2744-9EE2F3866F3D}"/>
              </a:ext>
            </a:extLst>
          </p:cNvPr>
          <p:cNvCxnSpPr>
            <a:cxnSpLocks/>
            <a:endCxn id="55" idx="1"/>
          </p:cNvCxnSpPr>
          <p:nvPr/>
        </p:nvCxnSpPr>
        <p:spPr>
          <a:xfrm>
            <a:off x="-3703201" y="2333055"/>
            <a:ext cx="258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4" name="直接箭头连接符 383">
            <a:extLst>
              <a:ext uri="{FF2B5EF4-FFF2-40B4-BE49-F238E27FC236}">
                <a16:creationId xmlns:a16="http://schemas.microsoft.com/office/drawing/2014/main" id="{4FC6CF17-31D9-B907-E2BF-0E5565E524A2}"/>
              </a:ext>
            </a:extLst>
          </p:cNvPr>
          <p:cNvCxnSpPr>
            <a:cxnSpLocks/>
            <a:endCxn id="56" idx="1"/>
          </p:cNvCxnSpPr>
          <p:nvPr/>
        </p:nvCxnSpPr>
        <p:spPr>
          <a:xfrm>
            <a:off x="-3702777" y="3241428"/>
            <a:ext cx="2551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0" name="文本框 389">
            <a:extLst>
              <a:ext uri="{FF2B5EF4-FFF2-40B4-BE49-F238E27FC236}">
                <a16:creationId xmlns:a16="http://schemas.microsoft.com/office/drawing/2014/main" id="{8965EE85-A705-CA8D-D232-FB9DCAAB69F2}"/>
              </a:ext>
            </a:extLst>
          </p:cNvPr>
          <p:cNvSpPr txBox="1"/>
          <p:nvPr/>
        </p:nvSpPr>
        <p:spPr>
          <a:xfrm>
            <a:off x="-3538472" y="2525632"/>
            <a:ext cx="663964" cy="261610"/>
          </a:xfrm>
          <a:prstGeom prst="rect">
            <a:avLst/>
          </a:prstGeom>
          <a:noFill/>
        </p:spPr>
        <p:txBody>
          <a:bodyPr wrap="none" rtlCol="0">
            <a:spAutoFit/>
          </a:bodyPr>
          <a:lstStyle/>
          <a:p>
            <a:r>
              <a:rPr lang="en-US" altLang="zh-CN" sz="1100" dirty="0"/>
              <a:t>Chunks</a:t>
            </a:r>
            <a:endParaRPr lang="zh-CN" altLang="en-US" sz="1100" dirty="0"/>
          </a:p>
        </p:txBody>
      </p:sp>
      <p:sp>
        <p:nvSpPr>
          <p:cNvPr id="391" name="文本框 390">
            <a:extLst>
              <a:ext uri="{FF2B5EF4-FFF2-40B4-BE49-F238E27FC236}">
                <a16:creationId xmlns:a16="http://schemas.microsoft.com/office/drawing/2014/main" id="{DF23CBFC-15CE-1AA8-2504-F1D2DDCF813D}"/>
              </a:ext>
            </a:extLst>
          </p:cNvPr>
          <p:cNvSpPr txBox="1"/>
          <p:nvPr/>
        </p:nvSpPr>
        <p:spPr>
          <a:xfrm>
            <a:off x="-3539813" y="3434004"/>
            <a:ext cx="663964" cy="261610"/>
          </a:xfrm>
          <a:prstGeom prst="rect">
            <a:avLst/>
          </a:prstGeom>
          <a:noFill/>
        </p:spPr>
        <p:txBody>
          <a:bodyPr wrap="none" rtlCol="0">
            <a:spAutoFit/>
          </a:bodyPr>
          <a:lstStyle/>
          <a:p>
            <a:r>
              <a:rPr lang="en-US" altLang="zh-CN" sz="1100" dirty="0"/>
              <a:t>Chunks</a:t>
            </a:r>
            <a:endParaRPr lang="zh-CN" altLang="en-US" sz="1100" dirty="0"/>
          </a:p>
        </p:txBody>
      </p:sp>
      <p:grpSp>
        <p:nvGrpSpPr>
          <p:cNvPr id="401" name="组合 400">
            <a:extLst>
              <a:ext uri="{FF2B5EF4-FFF2-40B4-BE49-F238E27FC236}">
                <a16:creationId xmlns:a16="http://schemas.microsoft.com/office/drawing/2014/main" id="{3746254F-0D5A-0114-D07B-15136F8FC356}"/>
              </a:ext>
            </a:extLst>
          </p:cNvPr>
          <p:cNvGrpSpPr/>
          <p:nvPr/>
        </p:nvGrpSpPr>
        <p:grpSpPr>
          <a:xfrm>
            <a:off x="-2641427" y="2074171"/>
            <a:ext cx="1657350" cy="204581"/>
            <a:chOff x="4572000" y="1899874"/>
            <a:chExt cx="1657350" cy="204581"/>
          </a:xfrm>
        </p:grpSpPr>
        <p:sp>
          <p:nvSpPr>
            <p:cNvPr id="392" name="矩形 391">
              <a:extLst>
                <a:ext uri="{FF2B5EF4-FFF2-40B4-BE49-F238E27FC236}">
                  <a16:creationId xmlns:a16="http://schemas.microsoft.com/office/drawing/2014/main" id="{2DF5B099-146A-3424-11D4-8A8E4013AD74}"/>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矩形 392">
              <a:extLst>
                <a:ext uri="{FF2B5EF4-FFF2-40B4-BE49-F238E27FC236}">
                  <a16:creationId xmlns:a16="http://schemas.microsoft.com/office/drawing/2014/main" id="{AB110882-A6FA-466B-1326-D3975974F4B0}"/>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394" name="矩形 393">
              <a:extLst>
                <a:ext uri="{FF2B5EF4-FFF2-40B4-BE49-F238E27FC236}">
                  <a16:creationId xmlns:a16="http://schemas.microsoft.com/office/drawing/2014/main" id="{2B028BDA-BADB-3341-17EA-9CA93D7EA0E5}"/>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矩形 394">
              <a:extLst>
                <a:ext uri="{FF2B5EF4-FFF2-40B4-BE49-F238E27FC236}">
                  <a16:creationId xmlns:a16="http://schemas.microsoft.com/office/drawing/2014/main" id="{EE2F1ACC-7E5E-E839-10F9-B78B610A80A6}"/>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396" name="矩形 395">
              <a:extLst>
                <a:ext uri="{FF2B5EF4-FFF2-40B4-BE49-F238E27FC236}">
                  <a16:creationId xmlns:a16="http://schemas.microsoft.com/office/drawing/2014/main" id="{449F93EB-1299-D7B4-E695-825E0DCC1086}"/>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矩形 396">
              <a:extLst>
                <a:ext uri="{FF2B5EF4-FFF2-40B4-BE49-F238E27FC236}">
                  <a16:creationId xmlns:a16="http://schemas.microsoft.com/office/drawing/2014/main" id="{8E22E7AE-7318-63B9-8D14-6883C6011169}"/>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grpSp>
        <p:nvGrpSpPr>
          <p:cNvPr id="402" name="组合 401">
            <a:extLst>
              <a:ext uri="{FF2B5EF4-FFF2-40B4-BE49-F238E27FC236}">
                <a16:creationId xmlns:a16="http://schemas.microsoft.com/office/drawing/2014/main" id="{FF027908-E71F-6AE0-92A1-A59B8EB4AEAE}"/>
              </a:ext>
            </a:extLst>
          </p:cNvPr>
          <p:cNvGrpSpPr/>
          <p:nvPr/>
        </p:nvGrpSpPr>
        <p:grpSpPr>
          <a:xfrm>
            <a:off x="-2641427" y="2320355"/>
            <a:ext cx="1657350" cy="204581"/>
            <a:chOff x="4572000" y="1899874"/>
            <a:chExt cx="1657350" cy="204581"/>
          </a:xfrm>
        </p:grpSpPr>
        <p:sp>
          <p:nvSpPr>
            <p:cNvPr id="403" name="矩形 402">
              <a:extLst>
                <a:ext uri="{FF2B5EF4-FFF2-40B4-BE49-F238E27FC236}">
                  <a16:creationId xmlns:a16="http://schemas.microsoft.com/office/drawing/2014/main" id="{AA27915C-F8B9-510E-7779-1AD099FB33C7}"/>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矩形 403">
              <a:extLst>
                <a:ext uri="{FF2B5EF4-FFF2-40B4-BE49-F238E27FC236}">
                  <a16:creationId xmlns:a16="http://schemas.microsoft.com/office/drawing/2014/main" id="{AC95C37B-B7FF-29AC-FD67-1A4EBC7E815E}"/>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05" name="矩形 404">
              <a:extLst>
                <a:ext uri="{FF2B5EF4-FFF2-40B4-BE49-F238E27FC236}">
                  <a16:creationId xmlns:a16="http://schemas.microsoft.com/office/drawing/2014/main" id="{FBD19DD5-D515-2E83-66B7-CAD80A266575}"/>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矩形 405">
              <a:extLst>
                <a:ext uri="{FF2B5EF4-FFF2-40B4-BE49-F238E27FC236}">
                  <a16:creationId xmlns:a16="http://schemas.microsoft.com/office/drawing/2014/main" id="{D9BDDCD1-D0A5-2B75-E014-1773BBDDDBCC}"/>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07" name="矩形 406">
              <a:extLst>
                <a:ext uri="{FF2B5EF4-FFF2-40B4-BE49-F238E27FC236}">
                  <a16:creationId xmlns:a16="http://schemas.microsoft.com/office/drawing/2014/main" id="{2FAC5934-FEB3-2544-77EA-330F23D9C39D}"/>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矩形 407">
              <a:extLst>
                <a:ext uri="{FF2B5EF4-FFF2-40B4-BE49-F238E27FC236}">
                  <a16:creationId xmlns:a16="http://schemas.microsoft.com/office/drawing/2014/main" id="{DB449D0D-DB28-5BAE-F4D8-15D2B578536A}"/>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grpSp>
        <p:nvGrpSpPr>
          <p:cNvPr id="409" name="组合 408">
            <a:extLst>
              <a:ext uri="{FF2B5EF4-FFF2-40B4-BE49-F238E27FC236}">
                <a16:creationId xmlns:a16="http://schemas.microsoft.com/office/drawing/2014/main" id="{53330BFA-3E8B-FAA2-0527-06D31A547737}"/>
              </a:ext>
            </a:extLst>
          </p:cNvPr>
          <p:cNvGrpSpPr/>
          <p:nvPr/>
        </p:nvGrpSpPr>
        <p:grpSpPr>
          <a:xfrm>
            <a:off x="-2641427" y="2565434"/>
            <a:ext cx="1657350" cy="204581"/>
            <a:chOff x="4572000" y="1899874"/>
            <a:chExt cx="1657350" cy="204581"/>
          </a:xfrm>
        </p:grpSpPr>
        <p:sp>
          <p:nvSpPr>
            <p:cNvPr id="410" name="矩形 409">
              <a:extLst>
                <a:ext uri="{FF2B5EF4-FFF2-40B4-BE49-F238E27FC236}">
                  <a16:creationId xmlns:a16="http://schemas.microsoft.com/office/drawing/2014/main" id="{BBB6C8EF-0F11-8A61-124E-1DD5B9227E01}"/>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矩形 410">
              <a:extLst>
                <a:ext uri="{FF2B5EF4-FFF2-40B4-BE49-F238E27FC236}">
                  <a16:creationId xmlns:a16="http://schemas.microsoft.com/office/drawing/2014/main" id="{BE5A738C-2ACC-6098-2750-2552EF92CE88}"/>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12" name="矩形 411">
              <a:extLst>
                <a:ext uri="{FF2B5EF4-FFF2-40B4-BE49-F238E27FC236}">
                  <a16:creationId xmlns:a16="http://schemas.microsoft.com/office/drawing/2014/main" id="{863287C9-EAB7-069D-24D1-6D9153909D49}"/>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矩形 412">
              <a:extLst>
                <a:ext uri="{FF2B5EF4-FFF2-40B4-BE49-F238E27FC236}">
                  <a16:creationId xmlns:a16="http://schemas.microsoft.com/office/drawing/2014/main" id="{0CE71951-7FEE-0B24-F367-12301F5988F9}"/>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14" name="矩形 413">
              <a:extLst>
                <a:ext uri="{FF2B5EF4-FFF2-40B4-BE49-F238E27FC236}">
                  <a16:creationId xmlns:a16="http://schemas.microsoft.com/office/drawing/2014/main" id="{3FE32379-EA82-0C3A-C17B-6EF5414CF1AE}"/>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矩形 414">
              <a:extLst>
                <a:ext uri="{FF2B5EF4-FFF2-40B4-BE49-F238E27FC236}">
                  <a16:creationId xmlns:a16="http://schemas.microsoft.com/office/drawing/2014/main" id="{649FEAFB-0B71-16B5-A445-B86142F2738E}"/>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grpSp>
        <p:nvGrpSpPr>
          <p:cNvPr id="416" name="组合 415">
            <a:extLst>
              <a:ext uri="{FF2B5EF4-FFF2-40B4-BE49-F238E27FC236}">
                <a16:creationId xmlns:a16="http://schemas.microsoft.com/office/drawing/2014/main" id="{94EA40DB-4CD3-9ED8-0156-95A663F6CE75}"/>
              </a:ext>
            </a:extLst>
          </p:cNvPr>
          <p:cNvGrpSpPr/>
          <p:nvPr/>
        </p:nvGrpSpPr>
        <p:grpSpPr>
          <a:xfrm>
            <a:off x="-2641427" y="2809408"/>
            <a:ext cx="1657350" cy="204581"/>
            <a:chOff x="4572000" y="1899874"/>
            <a:chExt cx="1657350" cy="204581"/>
          </a:xfrm>
        </p:grpSpPr>
        <p:sp>
          <p:nvSpPr>
            <p:cNvPr id="417" name="矩形 416">
              <a:extLst>
                <a:ext uri="{FF2B5EF4-FFF2-40B4-BE49-F238E27FC236}">
                  <a16:creationId xmlns:a16="http://schemas.microsoft.com/office/drawing/2014/main" id="{23902099-A5DF-FFF6-8E4A-FB71AFE291E6}"/>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矩形 417">
              <a:extLst>
                <a:ext uri="{FF2B5EF4-FFF2-40B4-BE49-F238E27FC236}">
                  <a16:creationId xmlns:a16="http://schemas.microsoft.com/office/drawing/2014/main" id="{F69D9935-E8CE-6882-A76D-8BB8502954D5}"/>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19" name="矩形 418">
              <a:extLst>
                <a:ext uri="{FF2B5EF4-FFF2-40B4-BE49-F238E27FC236}">
                  <a16:creationId xmlns:a16="http://schemas.microsoft.com/office/drawing/2014/main" id="{85282458-6CB5-7189-8024-637698A01A32}"/>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矩形 419">
              <a:extLst>
                <a:ext uri="{FF2B5EF4-FFF2-40B4-BE49-F238E27FC236}">
                  <a16:creationId xmlns:a16="http://schemas.microsoft.com/office/drawing/2014/main" id="{11E85676-5DBE-B2AA-5501-945EEE724D2C}"/>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21" name="矩形 420">
              <a:extLst>
                <a:ext uri="{FF2B5EF4-FFF2-40B4-BE49-F238E27FC236}">
                  <a16:creationId xmlns:a16="http://schemas.microsoft.com/office/drawing/2014/main" id="{3A7C75E1-B053-E439-A112-D164A1A5DC31}"/>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矩形 421">
              <a:extLst>
                <a:ext uri="{FF2B5EF4-FFF2-40B4-BE49-F238E27FC236}">
                  <a16:creationId xmlns:a16="http://schemas.microsoft.com/office/drawing/2014/main" id="{18CEFC56-9BDB-9C28-798D-0D5ADFDE42EC}"/>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cxnSp>
        <p:nvCxnSpPr>
          <p:cNvPr id="423" name="直接箭头连接符 422">
            <a:extLst>
              <a:ext uri="{FF2B5EF4-FFF2-40B4-BE49-F238E27FC236}">
                <a16:creationId xmlns:a16="http://schemas.microsoft.com/office/drawing/2014/main" id="{D6CAE35B-D87F-8EA9-1598-346A2C7E725A}"/>
              </a:ext>
            </a:extLst>
          </p:cNvPr>
          <p:cNvCxnSpPr>
            <a:cxnSpLocks/>
          </p:cNvCxnSpPr>
          <p:nvPr/>
        </p:nvCxnSpPr>
        <p:spPr>
          <a:xfrm flipV="1">
            <a:off x="-2980123" y="2333055"/>
            <a:ext cx="258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7" name="直接箭头连接符 426">
            <a:extLst>
              <a:ext uri="{FF2B5EF4-FFF2-40B4-BE49-F238E27FC236}">
                <a16:creationId xmlns:a16="http://schemas.microsoft.com/office/drawing/2014/main" id="{A67F6DBD-8861-CD31-63FD-929BEA1542A5}"/>
              </a:ext>
            </a:extLst>
          </p:cNvPr>
          <p:cNvCxnSpPr>
            <a:cxnSpLocks/>
          </p:cNvCxnSpPr>
          <p:nvPr/>
        </p:nvCxnSpPr>
        <p:spPr>
          <a:xfrm flipV="1">
            <a:off x="-980190" y="3459707"/>
            <a:ext cx="308072" cy="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8" name="组合 427">
            <a:extLst>
              <a:ext uri="{FF2B5EF4-FFF2-40B4-BE49-F238E27FC236}">
                <a16:creationId xmlns:a16="http://schemas.microsoft.com/office/drawing/2014/main" id="{FF89D0CE-2311-1C88-654B-89FDB0FED404}"/>
              </a:ext>
            </a:extLst>
          </p:cNvPr>
          <p:cNvGrpSpPr/>
          <p:nvPr/>
        </p:nvGrpSpPr>
        <p:grpSpPr>
          <a:xfrm>
            <a:off x="-2641427" y="3060650"/>
            <a:ext cx="1657350" cy="204581"/>
            <a:chOff x="4572000" y="1899874"/>
            <a:chExt cx="1657350" cy="204581"/>
          </a:xfrm>
        </p:grpSpPr>
        <p:sp>
          <p:nvSpPr>
            <p:cNvPr id="429" name="矩形 428">
              <a:extLst>
                <a:ext uri="{FF2B5EF4-FFF2-40B4-BE49-F238E27FC236}">
                  <a16:creationId xmlns:a16="http://schemas.microsoft.com/office/drawing/2014/main" id="{785A22D4-8302-231C-7964-6F1FC95590CB}"/>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矩形 429">
              <a:extLst>
                <a:ext uri="{FF2B5EF4-FFF2-40B4-BE49-F238E27FC236}">
                  <a16:creationId xmlns:a16="http://schemas.microsoft.com/office/drawing/2014/main" id="{BDEEBC71-E385-1E93-9E4A-9CFBA27FF37F}"/>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31" name="矩形 430">
              <a:extLst>
                <a:ext uri="{FF2B5EF4-FFF2-40B4-BE49-F238E27FC236}">
                  <a16:creationId xmlns:a16="http://schemas.microsoft.com/office/drawing/2014/main" id="{D712583B-D16E-27F2-59D7-7727C05B0049}"/>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矩形 431">
              <a:extLst>
                <a:ext uri="{FF2B5EF4-FFF2-40B4-BE49-F238E27FC236}">
                  <a16:creationId xmlns:a16="http://schemas.microsoft.com/office/drawing/2014/main" id="{B363C461-F661-1320-C4E1-B0654069633D}"/>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33" name="矩形 432">
              <a:extLst>
                <a:ext uri="{FF2B5EF4-FFF2-40B4-BE49-F238E27FC236}">
                  <a16:creationId xmlns:a16="http://schemas.microsoft.com/office/drawing/2014/main" id="{6693452B-D898-711C-4143-18A575427281}"/>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矩形 433">
              <a:extLst>
                <a:ext uri="{FF2B5EF4-FFF2-40B4-BE49-F238E27FC236}">
                  <a16:creationId xmlns:a16="http://schemas.microsoft.com/office/drawing/2014/main" id="{E991693C-6940-C8D5-28B0-BF6F68D72C57}"/>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grpSp>
        <p:nvGrpSpPr>
          <p:cNvPr id="449" name="组合 448">
            <a:extLst>
              <a:ext uri="{FF2B5EF4-FFF2-40B4-BE49-F238E27FC236}">
                <a16:creationId xmlns:a16="http://schemas.microsoft.com/office/drawing/2014/main" id="{60B3D764-A824-35FF-8F72-A79DF019F854}"/>
              </a:ext>
            </a:extLst>
          </p:cNvPr>
          <p:cNvGrpSpPr/>
          <p:nvPr/>
        </p:nvGrpSpPr>
        <p:grpSpPr>
          <a:xfrm>
            <a:off x="-2641427" y="3300039"/>
            <a:ext cx="1657350" cy="204581"/>
            <a:chOff x="4572000" y="1899874"/>
            <a:chExt cx="1657350" cy="204581"/>
          </a:xfrm>
        </p:grpSpPr>
        <p:sp>
          <p:nvSpPr>
            <p:cNvPr id="450" name="矩形 449">
              <a:extLst>
                <a:ext uri="{FF2B5EF4-FFF2-40B4-BE49-F238E27FC236}">
                  <a16:creationId xmlns:a16="http://schemas.microsoft.com/office/drawing/2014/main" id="{946BFBE7-E828-3941-5E3C-6332E1045533}"/>
                </a:ext>
              </a:extLst>
            </p:cNvPr>
            <p:cNvSpPr/>
            <p:nvPr/>
          </p:nvSpPr>
          <p:spPr>
            <a:xfrm>
              <a:off x="45720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矩形 450">
              <a:extLst>
                <a:ext uri="{FF2B5EF4-FFF2-40B4-BE49-F238E27FC236}">
                  <a16:creationId xmlns:a16="http://schemas.microsoft.com/office/drawing/2014/main" id="{06D5F27D-C5AB-C6C2-8F2A-5EF698C00175}"/>
                </a:ext>
              </a:extLst>
            </p:cNvPr>
            <p:cNvSpPr/>
            <p:nvPr/>
          </p:nvSpPr>
          <p:spPr>
            <a:xfrm>
              <a:off x="4848225" y="1900979"/>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52" name="矩形 451">
              <a:extLst>
                <a:ext uri="{FF2B5EF4-FFF2-40B4-BE49-F238E27FC236}">
                  <a16:creationId xmlns:a16="http://schemas.microsoft.com/office/drawing/2014/main" id="{EC973F16-125E-C753-6683-132842381553}"/>
                </a:ext>
              </a:extLst>
            </p:cNvPr>
            <p:cNvSpPr/>
            <p:nvPr/>
          </p:nvSpPr>
          <p:spPr>
            <a:xfrm>
              <a:off x="512445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矩形 452">
              <a:extLst>
                <a:ext uri="{FF2B5EF4-FFF2-40B4-BE49-F238E27FC236}">
                  <a16:creationId xmlns:a16="http://schemas.microsoft.com/office/drawing/2014/main" id="{A6E21551-FCA1-7B74-692E-A06F526BFD3B}"/>
                </a:ext>
              </a:extLst>
            </p:cNvPr>
            <p:cNvSpPr/>
            <p:nvPr/>
          </p:nvSpPr>
          <p:spPr>
            <a:xfrm>
              <a:off x="5400675" y="1900452"/>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54" name="矩形 453">
              <a:extLst>
                <a:ext uri="{FF2B5EF4-FFF2-40B4-BE49-F238E27FC236}">
                  <a16:creationId xmlns:a16="http://schemas.microsoft.com/office/drawing/2014/main" id="{5FF4A482-A974-A1A3-ED28-10D2827731D3}"/>
                </a:ext>
              </a:extLst>
            </p:cNvPr>
            <p:cNvSpPr/>
            <p:nvPr/>
          </p:nvSpPr>
          <p:spPr>
            <a:xfrm>
              <a:off x="5676900"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矩形 454">
              <a:extLst>
                <a:ext uri="{FF2B5EF4-FFF2-40B4-BE49-F238E27FC236}">
                  <a16:creationId xmlns:a16="http://schemas.microsoft.com/office/drawing/2014/main" id="{0F8C8E93-DCCA-650B-9A8A-B9B62AC8E139}"/>
                </a:ext>
              </a:extLst>
            </p:cNvPr>
            <p:cNvSpPr/>
            <p:nvPr/>
          </p:nvSpPr>
          <p:spPr>
            <a:xfrm>
              <a:off x="5953125" y="1899874"/>
              <a:ext cx="276225" cy="20347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sp>
        <p:nvSpPr>
          <p:cNvPr id="456" name="文本框 455">
            <a:extLst>
              <a:ext uri="{FF2B5EF4-FFF2-40B4-BE49-F238E27FC236}">
                <a16:creationId xmlns:a16="http://schemas.microsoft.com/office/drawing/2014/main" id="{C504114D-FD2B-3366-AC54-0D1F6331CDCF}"/>
              </a:ext>
            </a:extLst>
          </p:cNvPr>
          <p:cNvSpPr txBox="1"/>
          <p:nvPr/>
        </p:nvSpPr>
        <p:spPr>
          <a:xfrm>
            <a:off x="-2262555" y="3548480"/>
            <a:ext cx="899605" cy="261610"/>
          </a:xfrm>
          <a:prstGeom prst="rect">
            <a:avLst/>
          </a:prstGeom>
          <a:noFill/>
        </p:spPr>
        <p:txBody>
          <a:bodyPr wrap="none" rtlCol="0">
            <a:spAutoFit/>
          </a:bodyPr>
          <a:lstStyle/>
          <a:p>
            <a:r>
              <a:rPr lang="en-US" altLang="zh-CN" sz="1100" dirty="0"/>
              <a:t>Embedding</a:t>
            </a:r>
            <a:endParaRPr lang="zh-CN" altLang="en-US" sz="1100" dirty="0"/>
          </a:p>
        </p:txBody>
      </p:sp>
      <p:sp>
        <p:nvSpPr>
          <p:cNvPr id="458" name="data-storage-device_17751">
            <a:extLst>
              <a:ext uri="{FF2B5EF4-FFF2-40B4-BE49-F238E27FC236}">
                <a16:creationId xmlns:a16="http://schemas.microsoft.com/office/drawing/2014/main" id="{ACE5198E-3D45-360A-833A-48E36F8C439B}"/>
              </a:ext>
            </a:extLst>
          </p:cNvPr>
          <p:cNvSpPr/>
          <p:nvPr/>
        </p:nvSpPr>
        <p:spPr>
          <a:xfrm>
            <a:off x="-707852" y="1879962"/>
            <a:ext cx="504978" cy="609685"/>
          </a:xfrm>
          <a:custGeom>
            <a:avLst/>
            <a:gdLst>
              <a:gd name="connsiteX0" fmla="*/ 0 w 501297"/>
              <a:gd name="connsiteY0" fmla="*/ 421417 h 605240"/>
              <a:gd name="connsiteX1" fmla="*/ 250649 w 501297"/>
              <a:gd name="connsiteY1" fmla="*/ 507860 h 605240"/>
              <a:gd name="connsiteX2" fmla="*/ 501297 w 501297"/>
              <a:gd name="connsiteY2" fmla="*/ 421417 h 605240"/>
              <a:gd name="connsiteX3" fmla="*/ 501297 w 501297"/>
              <a:gd name="connsiteY3" fmla="*/ 480894 h 605240"/>
              <a:gd name="connsiteX4" fmla="*/ 250649 w 501297"/>
              <a:gd name="connsiteY4" fmla="*/ 605240 h 605240"/>
              <a:gd name="connsiteX5" fmla="*/ 0 w 501297"/>
              <a:gd name="connsiteY5" fmla="*/ 480894 h 605240"/>
              <a:gd name="connsiteX6" fmla="*/ 0 w 501297"/>
              <a:gd name="connsiteY6" fmla="*/ 296939 h 605240"/>
              <a:gd name="connsiteX7" fmla="*/ 250649 w 501297"/>
              <a:gd name="connsiteY7" fmla="*/ 383379 h 605240"/>
              <a:gd name="connsiteX8" fmla="*/ 501297 w 501297"/>
              <a:gd name="connsiteY8" fmla="*/ 296939 h 605240"/>
              <a:gd name="connsiteX9" fmla="*/ 501297 w 501297"/>
              <a:gd name="connsiteY9" fmla="*/ 358960 h 605240"/>
              <a:gd name="connsiteX10" fmla="*/ 250649 w 501297"/>
              <a:gd name="connsiteY10" fmla="*/ 483302 h 605240"/>
              <a:gd name="connsiteX11" fmla="*/ 0 w 501297"/>
              <a:gd name="connsiteY11" fmla="*/ 358960 h 605240"/>
              <a:gd name="connsiteX12" fmla="*/ 0 w 501297"/>
              <a:gd name="connsiteY12" fmla="*/ 180083 h 605240"/>
              <a:gd name="connsiteX13" fmla="*/ 250649 w 501297"/>
              <a:gd name="connsiteY13" fmla="*/ 266533 h 605240"/>
              <a:gd name="connsiteX14" fmla="*/ 501297 w 501297"/>
              <a:gd name="connsiteY14" fmla="*/ 180083 h 605240"/>
              <a:gd name="connsiteX15" fmla="*/ 501297 w 501297"/>
              <a:gd name="connsiteY15" fmla="*/ 234470 h 605240"/>
              <a:gd name="connsiteX16" fmla="*/ 250649 w 501297"/>
              <a:gd name="connsiteY16" fmla="*/ 358825 h 605240"/>
              <a:gd name="connsiteX17" fmla="*/ 0 w 501297"/>
              <a:gd name="connsiteY17" fmla="*/ 234470 h 605240"/>
              <a:gd name="connsiteX18" fmla="*/ 250649 w 501297"/>
              <a:gd name="connsiteY18" fmla="*/ 0 h 605240"/>
              <a:gd name="connsiteX19" fmla="*/ 500944 w 501297"/>
              <a:gd name="connsiteY19" fmla="*/ 120909 h 605240"/>
              <a:gd name="connsiteX20" fmla="*/ 250649 w 501297"/>
              <a:gd name="connsiteY20" fmla="*/ 241969 h 605240"/>
              <a:gd name="connsiteX21" fmla="*/ 353 w 501297"/>
              <a:gd name="connsiteY21" fmla="*/ 120909 h 605240"/>
              <a:gd name="connsiteX22" fmla="*/ 250649 w 501297"/>
              <a:gd name="connsiteY22" fmla="*/ 0 h 60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297" h="605240">
                <a:moveTo>
                  <a:pt x="0" y="421417"/>
                </a:moveTo>
                <a:cubicBezTo>
                  <a:pt x="42925" y="472804"/>
                  <a:pt x="137782" y="507860"/>
                  <a:pt x="250649" y="507860"/>
                </a:cubicBezTo>
                <a:cubicBezTo>
                  <a:pt x="363515" y="507860"/>
                  <a:pt x="458372" y="472804"/>
                  <a:pt x="501297" y="421417"/>
                </a:cubicBezTo>
                <a:lnTo>
                  <a:pt x="501297" y="480894"/>
                </a:lnTo>
                <a:cubicBezTo>
                  <a:pt x="501297" y="548311"/>
                  <a:pt x="386629" y="605240"/>
                  <a:pt x="250649" y="605240"/>
                </a:cubicBezTo>
                <a:cubicBezTo>
                  <a:pt x="114668" y="605240"/>
                  <a:pt x="0" y="548311"/>
                  <a:pt x="0" y="480894"/>
                </a:cubicBezTo>
                <a:close/>
                <a:moveTo>
                  <a:pt x="0" y="296939"/>
                </a:moveTo>
                <a:cubicBezTo>
                  <a:pt x="42925" y="348474"/>
                  <a:pt x="137782" y="383379"/>
                  <a:pt x="250649" y="383379"/>
                </a:cubicBezTo>
                <a:cubicBezTo>
                  <a:pt x="363515" y="383379"/>
                  <a:pt x="458372" y="348474"/>
                  <a:pt x="501297" y="296939"/>
                </a:cubicBezTo>
                <a:lnTo>
                  <a:pt x="501297" y="358960"/>
                </a:lnTo>
                <a:cubicBezTo>
                  <a:pt x="501297" y="426375"/>
                  <a:pt x="386629" y="483302"/>
                  <a:pt x="250649" y="483302"/>
                </a:cubicBezTo>
                <a:cubicBezTo>
                  <a:pt x="114668" y="483302"/>
                  <a:pt x="0" y="426375"/>
                  <a:pt x="0" y="358960"/>
                </a:cubicBezTo>
                <a:close/>
                <a:moveTo>
                  <a:pt x="0" y="180083"/>
                </a:moveTo>
                <a:cubicBezTo>
                  <a:pt x="42925" y="231473"/>
                  <a:pt x="137782" y="266533"/>
                  <a:pt x="250649" y="266533"/>
                </a:cubicBezTo>
                <a:cubicBezTo>
                  <a:pt x="363515" y="266533"/>
                  <a:pt x="458372" y="231473"/>
                  <a:pt x="501297" y="180083"/>
                </a:cubicBezTo>
                <a:lnTo>
                  <a:pt x="501297" y="234470"/>
                </a:lnTo>
                <a:cubicBezTo>
                  <a:pt x="501297" y="301891"/>
                  <a:pt x="386629" y="358825"/>
                  <a:pt x="250649" y="358825"/>
                </a:cubicBezTo>
                <a:cubicBezTo>
                  <a:pt x="114668" y="358825"/>
                  <a:pt x="0" y="301891"/>
                  <a:pt x="0" y="234470"/>
                </a:cubicBezTo>
                <a:close/>
                <a:moveTo>
                  <a:pt x="250649" y="0"/>
                </a:moveTo>
                <a:cubicBezTo>
                  <a:pt x="384199" y="0"/>
                  <a:pt x="497193" y="54986"/>
                  <a:pt x="500944" y="120909"/>
                </a:cubicBezTo>
                <a:cubicBezTo>
                  <a:pt x="497193" y="186833"/>
                  <a:pt x="384199" y="241969"/>
                  <a:pt x="250649" y="241969"/>
                </a:cubicBezTo>
                <a:cubicBezTo>
                  <a:pt x="117098" y="241969"/>
                  <a:pt x="4104" y="186833"/>
                  <a:pt x="353" y="120909"/>
                </a:cubicBezTo>
                <a:cubicBezTo>
                  <a:pt x="4104" y="54986"/>
                  <a:pt x="117098" y="0"/>
                  <a:pt x="25064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data-storage-device_17751">
            <a:extLst>
              <a:ext uri="{FF2B5EF4-FFF2-40B4-BE49-F238E27FC236}">
                <a16:creationId xmlns:a16="http://schemas.microsoft.com/office/drawing/2014/main" id="{A86E2794-BC1C-49AC-7EAA-B58FC82F9273}"/>
              </a:ext>
            </a:extLst>
          </p:cNvPr>
          <p:cNvSpPr/>
          <p:nvPr/>
        </p:nvSpPr>
        <p:spPr>
          <a:xfrm>
            <a:off x="-707853" y="3233165"/>
            <a:ext cx="504978" cy="609685"/>
          </a:xfrm>
          <a:custGeom>
            <a:avLst/>
            <a:gdLst>
              <a:gd name="connsiteX0" fmla="*/ 0 w 501297"/>
              <a:gd name="connsiteY0" fmla="*/ 421417 h 605240"/>
              <a:gd name="connsiteX1" fmla="*/ 250649 w 501297"/>
              <a:gd name="connsiteY1" fmla="*/ 507860 h 605240"/>
              <a:gd name="connsiteX2" fmla="*/ 501297 w 501297"/>
              <a:gd name="connsiteY2" fmla="*/ 421417 h 605240"/>
              <a:gd name="connsiteX3" fmla="*/ 501297 w 501297"/>
              <a:gd name="connsiteY3" fmla="*/ 480894 h 605240"/>
              <a:gd name="connsiteX4" fmla="*/ 250649 w 501297"/>
              <a:gd name="connsiteY4" fmla="*/ 605240 h 605240"/>
              <a:gd name="connsiteX5" fmla="*/ 0 w 501297"/>
              <a:gd name="connsiteY5" fmla="*/ 480894 h 605240"/>
              <a:gd name="connsiteX6" fmla="*/ 0 w 501297"/>
              <a:gd name="connsiteY6" fmla="*/ 296939 h 605240"/>
              <a:gd name="connsiteX7" fmla="*/ 250649 w 501297"/>
              <a:gd name="connsiteY7" fmla="*/ 383379 h 605240"/>
              <a:gd name="connsiteX8" fmla="*/ 501297 w 501297"/>
              <a:gd name="connsiteY8" fmla="*/ 296939 h 605240"/>
              <a:gd name="connsiteX9" fmla="*/ 501297 w 501297"/>
              <a:gd name="connsiteY9" fmla="*/ 358960 h 605240"/>
              <a:gd name="connsiteX10" fmla="*/ 250649 w 501297"/>
              <a:gd name="connsiteY10" fmla="*/ 483302 h 605240"/>
              <a:gd name="connsiteX11" fmla="*/ 0 w 501297"/>
              <a:gd name="connsiteY11" fmla="*/ 358960 h 605240"/>
              <a:gd name="connsiteX12" fmla="*/ 0 w 501297"/>
              <a:gd name="connsiteY12" fmla="*/ 180083 h 605240"/>
              <a:gd name="connsiteX13" fmla="*/ 250649 w 501297"/>
              <a:gd name="connsiteY13" fmla="*/ 266533 h 605240"/>
              <a:gd name="connsiteX14" fmla="*/ 501297 w 501297"/>
              <a:gd name="connsiteY14" fmla="*/ 180083 h 605240"/>
              <a:gd name="connsiteX15" fmla="*/ 501297 w 501297"/>
              <a:gd name="connsiteY15" fmla="*/ 234470 h 605240"/>
              <a:gd name="connsiteX16" fmla="*/ 250649 w 501297"/>
              <a:gd name="connsiteY16" fmla="*/ 358825 h 605240"/>
              <a:gd name="connsiteX17" fmla="*/ 0 w 501297"/>
              <a:gd name="connsiteY17" fmla="*/ 234470 h 605240"/>
              <a:gd name="connsiteX18" fmla="*/ 250649 w 501297"/>
              <a:gd name="connsiteY18" fmla="*/ 0 h 605240"/>
              <a:gd name="connsiteX19" fmla="*/ 500944 w 501297"/>
              <a:gd name="connsiteY19" fmla="*/ 120909 h 605240"/>
              <a:gd name="connsiteX20" fmla="*/ 250649 w 501297"/>
              <a:gd name="connsiteY20" fmla="*/ 241969 h 605240"/>
              <a:gd name="connsiteX21" fmla="*/ 353 w 501297"/>
              <a:gd name="connsiteY21" fmla="*/ 120909 h 605240"/>
              <a:gd name="connsiteX22" fmla="*/ 250649 w 501297"/>
              <a:gd name="connsiteY22" fmla="*/ 0 h 60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297" h="605240">
                <a:moveTo>
                  <a:pt x="0" y="421417"/>
                </a:moveTo>
                <a:cubicBezTo>
                  <a:pt x="42925" y="472804"/>
                  <a:pt x="137782" y="507860"/>
                  <a:pt x="250649" y="507860"/>
                </a:cubicBezTo>
                <a:cubicBezTo>
                  <a:pt x="363515" y="507860"/>
                  <a:pt x="458372" y="472804"/>
                  <a:pt x="501297" y="421417"/>
                </a:cubicBezTo>
                <a:lnTo>
                  <a:pt x="501297" y="480894"/>
                </a:lnTo>
                <a:cubicBezTo>
                  <a:pt x="501297" y="548311"/>
                  <a:pt x="386629" y="605240"/>
                  <a:pt x="250649" y="605240"/>
                </a:cubicBezTo>
                <a:cubicBezTo>
                  <a:pt x="114668" y="605240"/>
                  <a:pt x="0" y="548311"/>
                  <a:pt x="0" y="480894"/>
                </a:cubicBezTo>
                <a:close/>
                <a:moveTo>
                  <a:pt x="0" y="296939"/>
                </a:moveTo>
                <a:cubicBezTo>
                  <a:pt x="42925" y="348474"/>
                  <a:pt x="137782" y="383379"/>
                  <a:pt x="250649" y="383379"/>
                </a:cubicBezTo>
                <a:cubicBezTo>
                  <a:pt x="363515" y="383379"/>
                  <a:pt x="458372" y="348474"/>
                  <a:pt x="501297" y="296939"/>
                </a:cubicBezTo>
                <a:lnTo>
                  <a:pt x="501297" y="358960"/>
                </a:lnTo>
                <a:cubicBezTo>
                  <a:pt x="501297" y="426375"/>
                  <a:pt x="386629" y="483302"/>
                  <a:pt x="250649" y="483302"/>
                </a:cubicBezTo>
                <a:cubicBezTo>
                  <a:pt x="114668" y="483302"/>
                  <a:pt x="0" y="426375"/>
                  <a:pt x="0" y="358960"/>
                </a:cubicBezTo>
                <a:close/>
                <a:moveTo>
                  <a:pt x="0" y="180083"/>
                </a:moveTo>
                <a:cubicBezTo>
                  <a:pt x="42925" y="231473"/>
                  <a:pt x="137782" y="266533"/>
                  <a:pt x="250649" y="266533"/>
                </a:cubicBezTo>
                <a:cubicBezTo>
                  <a:pt x="363515" y="266533"/>
                  <a:pt x="458372" y="231473"/>
                  <a:pt x="501297" y="180083"/>
                </a:cubicBezTo>
                <a:lnTo>
                  <a:pt x="501297" y="234470"/>
                </a:lnTo>
                <a:cubicBezTo>
                  <a:pt x="501297" y="301891"/>
                  <a:pt x="386629" y="358825"/>
                  <a:pt x="250649" y="358825"/>
                </a:cubicBezTo>
                <a:cubicBezTo>
                  <a:pt x="114668" y="358825"/>
                  <a:pt x="0" y="301891"/>
                  <a:pt x="0" y="234470"/>
                </a:cubicBezTo>
                <a:close/>
                <a:moveTo>
                  <a:pt x="250649" y="0"/>
                </a:moveTo>
                <a:cubicBezTo>
                  <a:pt x="384199" y="0"/>
                  <a:pt x="497193" y="54986"/>
                  <a:pt x="500944" y="120909"/>
                </a:cubicBezTo>
                <a:cubicBezTo>
                  <a:pt x="497193" y="186833"/>
                  <a:pt x="384199" y="241969"/>
                  <a:pt x="250649" y="241969"/>
                </a:cubicBezTo>
                <a:cubicBezTo>
                  <a:pt x="117098" y="241969"/>
                  <a:pt x="4104" y="186833"/>
                  <a:pt x="353" y="120909"/>
                </a:cubicBezTo>
                <a:cubicBezTo>
                  <a:pt x="4104" y="54986"/>
                  <a:pt x="117098" y="0"/>
                  <a:pt x="25064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文本框 460">
            <a:extLst>
              <a:ext uri="{FF2B5EF4-FFF2-40B4-BE49-F238E27FC236}">
                <a16:creationId xmlns:a16="http://schemas.microsoft.com/office/drawing/2014/main" id="{B6B9FE9C-E68A-5C48-ECFE-69E66340400E}"/>
              </a:ext>
            </a:extLst>
          </p:cNvPr>
          <p:cNvSpPr txBox="1"/>
          <p:nvPr/>
        </p:nvSpPr>
        <p:spPr>
          <a:xfrm>
            <a:off x="-949125" y="3828868"/>
            <a:ext cx="928459" cy="261610"/>
          </a:xfrm>
          <a:prstGeom prst="rect">
            <a:avLst/>
          </a:prstGeom>
          <a:noFill/>
        </p:spPr>
        <p:txBody>
          <a:bodyPr wrap="none" rtlCol="0">
            <a:spAutoFit/>
          </a:bodyPr>
          <a:lstStyle/>
          <a:p>
            <a:r>
              <a:rPr lang="en-US" altLang="zh-CN" sz="1100" dirty="0"/>
              <a:t>Vector Data</a:t>
            </a:r>
            <a:endParaRPr lang="zh-CN" altLang="en-US" sz="1100" dirty="0"/>
          </a:p>
        </p:txBody>
      </p:sp>
      <p:cxnSp>
        <p:nvCxnSpPr>
          <p:cNvPr id="462" name="直接箭头连接符 461">
            <a:extLst>
              <a:ext uri="{FF2B5EF4-FFF2-40B4-BE49-F238E27FC236}">
                <a16:creationId xmlns:a16="http://schemas.microsoft.com/office/drawing/2014/main" id="{7658087D-74B0-AE57-6584-5E1416E0F99A}"/>
              </a:ext>
            </a:extLst>
          </p:cNvPr>
          <p:cNvCxnSpPr>
            <a:cxnSpLocks/>
          </p:cNvCxnSpPr>
          <p:nvPr/>
        </p:nvCxnSpPr>
        <p:spPr>
          <a:xfrm flipV="1">
            <a:off x="-945221" y="2260384"/>
            <a:ext cx="258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4" name="直接箭头连接符 463">
            <a:extLst>
              <a:ext uri="{FF2B5EF4-FFF2-40B4-BE49-F238E27FC236}">
                <a16:creationId xmlns:a16="http://schemas.microsoft.com/office/drawing/2014/main" id="{35504239-3356-ABC0-790A-2F54372FB4AC}"/>
              </a:ext>
            </a:extLst>
          </p:cNvPr>
          <p:cNvCxnSpPr>
            <a:cxnSpLocks/>
          </p:cNvCxnSpPr>
          <p:nvPr/>
        </p:nvCxnSpPr>
        <p:spPr>
          <a:xfrm flipV="1">
            <a:off x="-2827723" y="2485455"/>
            <a:ext cx="258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5" name="文本框 464">
            <a:extLst>
              <a:ext uri="{FF2B5EF4-FFF2-40B4-BE49-F238E27FC236}">
                <a16:creationId xmlns:a16="http://schemas.microsoft.com/office/drawing/2014/main" id="{2B9038AB-7892-052F-89DF-2D5FB4082AE6}"/>
              </a:ext>
            </a:extLst>
          </p:cNvPr>
          <p:cNvSpPr txBox="1"/>
          <p:nvPr/>
        </p:nvSpPr>
        <p:spPr>
          <a:xfrm>
            <a:off x="-949125" y="2445598"/>
            <a:ext cx="928459" cy="261610"/>
          </a:xfrm>
          <a:prstGeom prst="rect">
            <a:avLst/>
          </a:prstGeom>
          <a:noFill/>
        </p:spPr>
        <p:txBody>
          <a:bodyPr wrap="none" rtlCol="0">
            <a:spAutoFit/>
          </a:bodyPr>
          <a:lstStyle/>
          <a:p>
            <a:r>
              <a:rPr lang="en-US" altLang="zh-CN" sz="1100" dirty="0"/>
              <a:t>Vector Data</a:t>
            </a:r>
            <a:endParaRPr lang="zh-CN" altLang="en-US" sz="1100" dirty="0"/>
          </a:p>
        </p:txBody>
      </p:sp>
      <p:sp>
        <p:nvSpPr>
          <p:cNvPr id="466" name="矩形: 圆角 465">
            <a:extLst>
              <a:ext uri="{FF2B5EF4-FFF2-40B4-BE49-F238E27FC236}">
                <a16:creationId xmlns:a16="http://schemas.microsoft.com/office/drawing/2014/main" id="{F2B1FEA6-7418-293B-6797-BC3BFA8E7FAF}"/>
              </a:ext>
            </a:extLst>
          </p:cNvPr>
          <p:cNvSpPr/>
          <p:nvPr/>
        </p:nvSpPr>
        <p:spPr>
          <a:xfrm>
            <a:off x="93579" y="2020753"/>
            <a:ext cx="1176335" cy="45300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FAISS</a:t>
            </a:r>
          </a:p>
          <a:p>
            <a:pPr algn="ctr"/>
            <a:r>
              <a:rPr lang="en-US" altLang="zh-CN" dirty="0">
                <a:solidFill>
                  <a:schemeClr val="accent4"/>
                </a:solidFill>
              </a:rPr>
              <a:t>PINCONE</a:t>
            </a:r>
            <a:endParaRPr lang="zh-CN" altLang="en-US" dirty="0">
              <a:solidFill>
                <a:schemeClr val="accent4"/>
              </a:solidFill>
            </a:endParaRPr>
          </a:p>
        </p:txBody>
      </p:sp>
      <p:sp>
        <p:nvSpPr>
          <p:cNvPr id="467" name="矩形: 圆角 466">
            <a:extLst>
              <a:ext uri="{FF2B5EF4-FFF2-40B4-BE49-F238E27FC236}">
                <a16:creationId xmlns:a16="http://schemas.microsoft.com/office/drawing/2014/main" id="{A93702E3-0834-063F-67D0-196D180B3044}"/>
              </a:ext>
            </a:extLst>
          </p:cNvPr>
          <p:cNvSpPr/>
          <p:nvPr/>
        </p:nvSpPr>
        <p:spPr>
          <a:xfrm>
            <a:off x="99936" y="3311503"/>
            <a:ext cx="1176335" cy="45300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FAISS</a:t>
            </a:r>
          </a:p>
          <a:p>
            <a:pPr algn="ctr"/>
            <a:r>
              <a:rPr lang="en-US" altLang="zh-CN" dirty="0">
                <a:solidFill>
                  <a:schemeClr val="accent4"/>
                </a:solidFill>
              </a:rPr>
              <a:t>PINCONE</a:t>
            </a:r>
            <a:endParaRPr lang="zh-CN" altLang="en-US" dirty="0">
              <a:solidFill>
                <a:schemeClr val="accent4"/>
              </a:solidFill>
            </a:endParaRPr>
          </a:p>
        </p:txBody>
      </p:sp>
      <p:cxnSp>
        <p:nvCxnSpPr>
          <p:cNvPr id="468" name="直接箭头连接符 467">
            <a:extLst>
              <a:ext uri="{FF2B5EF4-FFF2-40B4-BE49-F238E27FC236}">
                <a16:creationId xmlns:a16="http://schemas.microsoft.com/office/drawing/2014/main" id="{AEB0C1F8-D0D9-C9BB-7C39-EBAC418CF4C6}"/>
              </a:ext>
            </a:extLst>
          </p:cNvPr>
          <p:cNvCxnSpPr>
            <a:cxnSpLocks/>
            <a:stCxn id="458" idx="9"/>
            <a:endCxn id="466" idx="1"/>
          </p:cNvCxnSpPr>
          <p:nvPr/>
        </p:nvCxnSpPr>
        <p:spPr>
          <a:xfrm>
            <a:off x="-202874" y="2241558"/>
            <a:ext cx="296453" cy="5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2" name="直接箭头连接符 471">
            <a:extLst>
              <a:ext uri="{FF2B5EF4-FFF2-40B4-BE49-F238E27FC236}">
                <a16:creationId xmlns:a16="http://schemas.microsoft.com/office/drawing/2014/main" id="{CB25A47F-8D04-BB11-3F72-1EE1067CCC8A}"/>
              </a:ext>
            </a:extLst>
          </p:cNvPr>
          <p:cNvCxnSpPr>
            <a:cxnSpLocks/>
            <a:stCxn id="460" idx="8"/>
            <a:endCxn id="467" idx="1"/>
          </p:cNvCxnSpPr>
          <p:nvPr/>
        </p:nvCxnSpPr>
        <p:spPr>
          <a:xfrm>
            <a:off x="-202875" y="3532285"/>
            <a:ext cx="302811" cy="5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6" name="直接箭头连接符 475">
            <a:extLst>
              <a:ext uri="{FF2B5EF4-FFF2-40B4-BE49-F238E27FC236}">
                <a16:creationId xmlns:a16="http://schemas.microsoft.com/office/drawing/2014/main" id="{04055C32-C609-0502-6D74-B93C863F084E}"/>
              </a:ext>
            </a:extLst>
          </p:cNvPr>
          <p:cNvCxnSpPr>
            <a:cxnSpLocks/>
          </p:cNvCxnSpPr>
          <p:nvPr/>
        </p:nvCxnSpPr>
        <p:spPr>
          <a:xfrm>
            <a:off x="-1009043" y="2750462"/>
            <a:ext cx="954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8" name="直接箭头连接符 477">
            <a:extLst>
              <a:ext uri="{FF2B5EF4-FFF2-40B4-BE49-F238E27FC236}">
                <a16:creationId xmlns:a16="http://schemas.microsoft.com/office/drawing/2014/main" id="{859F6042-530D-C0A6-C09E-A1A61CD1F3B5}"/>
              </a:ext>
            </a:extLst>
          </p:cNvPr>
          <p:cNvCxnSpPr>
            <a:cxnSpLocks/>
          </p:cNvCxnSpPr>
          <p:nvPr/>
        </p:nvCxnSpPr>
        <p:spPr>
          <a:xfrm flipH="1" flipV="1">
            <a:off x="-1009043" y="2912427"/>
            <a:ext cx="954395" cy="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2" name="直接箭头连接符 501">
            <a:extLst>
              <a:ext uri="{FF2B5EF4-FFF2-40B4-BE49-F238E27FC236}">
                <a16:creationId xmlns:a16="http://schemas.microsoft.com/office/drawing/2014/main" id="{FF3EE081-7E67-DA75-1F40-0402FCA1B087}"/>
              </a:ext>
            </a:extLst>
          </p:cNvPr>
          <p:cNvCxnSpPr>
            <a:cxnSpLocks/>
            <a:stCxn id="466" idx="2"/>
          </p:cNvCxnSpPr>
          <p:nvPr/>
        </p:nvCxnSpPr>
        <p:spPr>
          <a:xfrm flipH="1">
            <a:off x="681746" y="2473760"/>
            <a:ext cx="1" cy="2305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4" name="直接箭头连接符 503">
            <a:extLst>
              <a:ext uri="{FF2B5EF4-FFF2-40B4-BE49-F238E27FC236}">
                <a16:creationId xmlns:a16="http://schemas.microsoft.com/office/drawing/2014/main" id="{912930C5-F9A7-E3B6-3E9D-F479F74D7CEF}"/>
              </a:ext>
            </a:extLst>
          </p:cNvPr>
          <p:cNvCxnSpPr>
            <a:cxnSpLocks/>
            <a:stCxn id="467" idx="0"/>
          </p:cNvCxnSpPr>
          <p:nvPr/>
        </p:nvCxnSpPr>
        <p:spPr>
          <a:xfrm flipH="1" flipV="1">
            <a:off x="681746" y="2962275"/>
            <a:ext cx="6358" cy="3492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2" name="Picture 4" descr="Hugging Face · GitHub">
            <a:extLst>
              <a:ext uri="{FF2B5EF4-FFF2-40B4-BE49-F238E27FC236}">
                <a16:creationId xmlns:a16="http://schemas.microsoft.com/office/drawing/2014/main" id="{32481158-56D7-2609-E31D-F432EF072D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9624" y="2629397"/>
            <a:ext cx="383432" cy="383432"/>
          </a:xfrm>
          <a:prstGeom prst="rect">
            <a:avLst/>
          </a:prstGeom>
          <a:noFill/>
          <a:extLst>
            <a:ext uri="{909E8E84-426E-40DD-AFC4-6F175D3DCCD1}">
              <a14:hiddenFill xmlns:a14="http://schemas.microsoft.com/office/drawing/2010/main">
                <a:solidFill>
                  <a:srgbClr val="FFFFFF"/>
                </a:solidFill>
              </a14:hiddenFill>
            </a:ext>
          </a:extLst>
        </p:spPr>
      </p:pic>
      <p:cxnSp>
        <p:nvCxnSpPr>
          <p:cNvPr id="513" name="直接箭头连接符 512">
            <a:extLst>
              <a:ext uri="{FF2B5EF4-FFF2-40B4-BE49-F238E27FC236}">
                <a16:creationId xmlns:a16="http://schemas.microsoft.com/office/drawing/2014/main" id="{7CED7A6C-8410-232A-7938-30FCEB5480EC}"/>
              </a:ext>
            </a:extLst>
          </p:cNvPr>
          <p:cNvCxnSpPr>
            <a:cxnSpLocks/>
          </p:cNvCxnSpPr>
          <p:nvPr/>
        </p:nvCxnSpPr>
        <p:spPr>
          <a:xfrm flipV="1">
            <a:off x="1707553" y="2774274"/>
            <a:ext cx="422071" cy="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6" name="直接箭头连接符 515">
            <a:extLst>
              <a:ext uri="{FF2B5EF4-FFF2-40B4-BE49-F238E27FC236}">
                <a16:creationId xmlns:a16="http://schemas.microsoft.com/office/drawing/2014/main" id="{23517193-3BC1-7ADC-B3F0-D51CCC236B77}"/>
              </a:ext>
            </a:extLst>
          </p:cNvPr>
          <p:cNvCxnSpPr>
            <a:cxnSpLocks/>
          </p:cNvCxnSpPr>
          <p:nvPr/>
        </p:nvCxnSpPr>
        <p:spPr>
          <a:xfrm flipH="1">
            <a:off x="1706760" y="2897981"/>
            <a:ext cx="405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3" name="矩形: 圆角 522">
            <a:extLst>
              <a:ext uri="{FF2B5EF4-FFF2-40B4-BE49-F238E27FC236}">
                <a16:creationId xmlns:a16="http://schemas.microsoft.com/office/drawing/2014/main" id="{D874376C-AD3B-466C-F34D-B212FC745CAE}"/>
              </a:ext>
            </a:extLst>
          </p:cNvPr>
          <p:cNvSpPr>
            <a:spLocks/>
          </p:cNvSpPr>
          <p:nvPr/>
        </p:nvSpPr>
        <p:spPr>
          <a:xfrm>
            <a:off x="1640067" y="1079221"/>
            <a:ext cx="1582737" cy="42401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LLM + Prompt Engineering</a:t>
            </a:r>
            <a:endParaRPr lang="zh-CN" altLang="en-US" dirty="0">
              <a:solidFill>
                <a:schemeClr val="accent4"/>
              </a:solidFill>
            </a:endParaRPr>
          </a:p>
        </p:txBody>
      </p:sp>
      <p:sp>
        <p:nvSpPr>
          <p:cNvPr id="526" name="矩形: 圆角 525">
            <a:extLst>
              <a:ext uri="{FF2B5EF4-FFF2-40B4-BE49-F238E27FC236}">
                <a16:creationId xmlns:a16="http://schemas.microsoft.com/office/drawing/2014/main" id="{018D96A2-9799-D261-69F8-D92961702278}"/>
              </a:ext>
            </a:extLst>
          </p:cNvPr>
          <p:cNvSpPr>
            <a:spLocks/>
          </p:cNvSpPr>
          <p:nvPr/>
        </p:nvSpPr>
        <p:spPr>
          <a:xfrm>
            <a:off x="1640067" y="1649536"/>
            <a:ext cx="1582737" cy="42401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LLM + Prompt Engineering</a:t>
            </a:r>
            <a:endParaRPr lang="zh-CN" altLang="en-US" dirty="0">
              <a:solidFill>
                <a:schemeClr val="accent4"/>
              </a:solidFill>
            </a:endParaRPr>
          </a:p>
        </p:txBody>
      </p:sp>
      <p:cxnSp>
        <p:nvCxnSpPr>
          <p:cNvPr id="528" name="直接箭头连接符 527">
            <a:extLst>
              <a:ext uri="{FF2B5EF4-FFF2-40B4-BE49-F238E27FC236}">
                <a16:creationId xmlns:a16="http://schemas.microsoft.com/office/drawing/2014/main" id="{6B3D189A-A9F1-9733-2C9B-C6F8656167FF}"/>
              </a:ext>
            </a:extLst>
          </p:cNvPr>
          <p:cNvCxnSpPr>
            <a:cxnSpLocks/>
            <a:endCxn id="523" idx="1"/>
          </p:cNvCxnSpPr>
          <p:nvPr/>
        </p:nvCxnSpPr>
        <p:spPr>
          <a:xfrm flipV="1">
            <a:off x="1157484" y="1291231"/>
            <a:ext cx="482583" cy="668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1" name="直接箭头连接符 530">
            <a:extLst>
              <a:ext uri="{FF2B5EF4-FFF2-40B4-BE49-F238E27FC236}">
                <a16:creationId xmlns:a16="http://schemas.microsoft.com/office/drawing/2014/main" id="{69BCA0D8-CA84-D661-BC8A-BEEDDB39ECD0}"/>
              </a:ext>
            </a:extLst>
          </p:cNvPr>
          <p:cNvCxnSpPr>
            <a:cxnSpLocks/>
            <a:endCxn id="526" idx="1"/>
          </p:cNvCxnSpPr>
          <p:nvPr/>
        </p:nvCxnSpPr>
        <p:spPr>
          <a:xfrm flipV="1">
            <a:off x="1157484" y="1861546"/>
            <a:ext cx="482583" cy="32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8" name="直接箭头连接符 537">
            <a:extLst>
              <a:ext uri="{FF2B5EF4-FFF2-40B4-BE49-F238E27FC236}">
                <a16:creationId xmlns:a16="http://schemas.microsoft.com/office/drawing/2014/main" id="{A89C0FEC-8E0B-3279-043E-3F2A1FC500E2}"/>
              </a:ext>
            </a:extLst>
          </p:cNvPr>
          <p:cNvCxnSpPr>
            <a:cxnSpLocks/>
          </p:cNvCxnSpPr>
          <p:nvPr/>
        </p:nvCxnSpPr>
        <p:spPr>
          <a:xfrm flipV="1">
            <a:off x="3220347" y="1147386"/>
            <a:ext cx="344521" cy="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3" name="直接箭头连接符 542">
            <a:extLst>
              <a:ext uri="{FF2B5EF4-FFF2-40B4-BE49-F238E27FC236}">
                <a16:creationId xmlns:a16="http://schemas.microsoft.com/office/drawing/2014/main" id="{88167001-9140-92A0-1B18-B9F2B651E78E}"/>
              </a:ext>
            </a:extLst>
          </p:cNvPr>
          <p:cNvCxnSpPr>
            <a:cxnSpLocks/>
            <a:stCxn id="526" idx="3"/>
            <a:endCxn id="585" idx="1"/>
          </p:cNvCxnSpPr>
          <p:nvPr/>
        </p:nvCxnSpPr>
        <p:spPr>
          <a:xfrm flipV="1">
            <a:off x="3222804" y="1861545"/>
            <a:ext cx="3445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9" name="矩形: 圆角 548">
            <a:extLst>
              <a:ext uri="{FF2B5EF4-FFF2-40B4-BE49-F238E27FC236}">
                <a16:creationId xmlns:a16="http://schemas.microsoft.com/office/drawing/2014/main" id="{E66E47AD-BFF3-D495-F5ED-6FDDA33F460C}"/>
              </a:ext>
            </a:extLst>
          </p:cNvPr>
          <p:cNvSpPr>
            <a:spLocks/>
          </p:cNvSpPr>
          <p:nvPr/>
        </p:nvSpPr>
        <p:spPr>
          <a:xfrm>
            <a:off x="1600632" y="3320275"/>
            <a:ext cx="1582737" cy="42401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LLM</a:t>
            </a:r>
            <a:endParaRPr lang="zh-CN" altLang="en-US" dirty="0">
              <a:solidFill>
                <a:schemeClr val="accent4"/>
              </a:solidFill>
            </a:endParaRPr>
          </a:p>
        </p:txBody>
      </p:sp>
      <p:sp>
        <p:nvSpPr>
          <p:cNvPr id="550" name="矩形: 圆角 549">
            <a:extLst>
              <a:ext uri="{FF2B5EF4-FFF2-40B4-BE49-F238E27FC236}">
                <a16:creationId xmlns:a16="http://schemas.microsoft.com/office/drawing/2014/main" id="{C7CAD005-F401-C645-97DD-E63F6AF2FD6C}"/>
              </a:ext>
            </a:extLst>
          </p:cNvPr>
          <p:cNvSpPr>
            <a:spLocks/>
          </p:cNvSpPr>
          <p:nvPr/>
        </p:nvSpPr>
        <p:spPr>
          <a:xfrm>
            <a:off x="1600632" y="3919359"/>
            <a:ext cx="1582737" cy="42401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4"/>
                </a:solidFill>
              </a:rPr>
              <a:t>Cluster + Prompt Engineering</a:t>
            </a:r>
            <a:endParaRPr lang="zh-CN" altLang="en-US" dirty="0">
              <a:solidFill>
                <a:schemeClr val="accent4"/>
              </a:solidFill>
            </a:endParaRPr>
          </a:p>
        </p:txBody>
      </p:sp>
      <p:cxnSp>
        <p:nvCxnSpPr>
          <p:cNvPr id="551" name="直接箭头连接符 550">
            <a:extLst>
              <a:ext uri="{FF2B5EF4-FFF2-40B4-BE49-F238E27FC236}">
                <a16:creationId xmlns:a16="http://schemas.microsoft.com/office/drawing/2014/main" id="{705D506B-FA6D-C8D0-55A3-8CBE7527E7D7}"/>
              </a:ext>
            </a:extLst>
          </p:cNvPr>
          <p:cNvCxnSpPr>
            <a:cxnSpLocks/>
            <a:stCxn id="467" idx="3"/>
            <a:endCxn id="549" idx="1"/>
          </p:cNvCxnSpPr>
          <p:nvPr/>
        </p:nvCxnSpPr>
        <p:spPr>
          <a:xfrm flipV="1">
            <a:off x="1276271" y="3532285"/>
            <a:ext cx="324361" cy="5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4" name="直接箭头连接符 553">
            <a:extLst>
              <a:ext uri="{FF2B5EF4-FFF2-40B4-BE49-F238E27FC236}">
                <a16:creationId xmlns:a16="http://schemas.microsoft.com/office/drawing/2014/main" id="{CC7B6286-3BEE-FA47-8B3D-53FCB9D6FB81}"/>
              </a:ext>
            </a:extLst>
          </p:cNvPr>
          <p:cNvCxnSpPr>
            <a:cxnSpLocks/>
            <a:endCxn id="550" idx="1"/>
          </p:cNvCxnSpPr>
          <p:nvPr/>
        </p:nvCxnSpPr>
        <p:spPr>
          <a:xfrm>
            <a:off x="1214943" y="3684685"/>
            <a:ext cx="385689" cy="446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1" name="直接箭头连接符 580">
            <a:extLst>
              <a:ext uri="{FF2B5EF4-FFF2-40B4-BE49-F238E27FC236}">
                <a16:creationId xmlns:a16="http://schemas.microsoft.com/office/drawing/2014/main" id="{6D3FE324-4029-40D3-AC1F-21F68F2D57A0}"/>
              </a:ext>
            </a:extLst>
          </p:cNvPr>
          <p:cNvCxnSpPr>
            <a:cxnSpLocks/>
          </p:cNvCxnSpPr>
          <p:nvPr/>
        </p:nvCxnSpPr>
        <p:spPr>
          <a:xfrm>
            <a:off x="2321340" y="2077053"/>
            <a:ext cx="3810" cy="5503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2" name="直接箭头连接符 581">
            <a:extLst>
              <a:ext uri="{FF2B5EF4-FFF2-40B4-BE49-F238E27FC236}">
                <a16:creationId xmlns:a16="http://schemas.microsoft.com/office/drawing/2014/main" id="{9FFE0350-CA13-6F24-4DA1-C67FF01D9F3B}"/>
              </a:ext>
            </a:extLst>
          </p:cNvPr>
          <p:cNvCxnSpPr>
            <a:cxnSpLocks/>
          </p:cNvCxnSpPr>
          <p:nvPr/>
        </p:nvCxnSpPr>
        <p:spPr>
          <a:xfrm>
            <a:off x="2332631" y="3005138"/>
            <a:ext cx="853" cy="315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5" name="图片 584">
            <a:extLst>
              <a:ext uri="{FF2B5EF4-FFF2-40B4-BE49-F238E27FC236}">
                <a16:creationId xmlns:a16="http://schemas.microsoft.com/office/drawing/2014/main" id="{C5346DF2-3E2C-6A3F-DDC6-19122174BB0B}"/>
              </a:ext>
            </a:extLst>
          </p:cNvPr>
          <p:cNvPicPr>
            <a:picLocks/>
          </p:cNvPicPr>
          <p:nvPr/>
        </p:nvPicPr>
        <p:blipFill>
          <a:blip r:embed="rId7"/>
          <a:stretch>
            <a:fillRect/>
          </a:stretch>
        </p:blipFill>
        <p:spPr>
          <a:xfrm>
            <a:off x="3567325" y="1599935"/>
            <a:ext cx="523220" cy="523220"/>
          </a:xfrm>
          <a:prstGeom prst="rect">
            <a:avLst/>
          </a:prstGeom>
        </p:spPr>
      </p:pic>
      <p:pic>
        <p:nvPicPr>
          <p:cNvPr id="587" name="图片 586">
            <a:extLst>
              <a:ext uri="{FF2B5EF4-FFF2-40B4-BE49-F238E27FC236}">
                <a16:creationId xmlns:a16="http://schemas.microsoft.com/office/drawing/2014/main" id="{B76391FA-2C96-2D75-6F7B-56BCD531A5A6}"/>
              </a:ext>
            </a:extLst>
          </p:cNvPr>
          <p:cNvPicPr>
            <a:picLocks/>
          </p:cNvPicPr>
          <p:nvPr/>
        </p:nvPicPr>
        <p:blipFill>
          <a:blip r:embed="rId8"/>
          <a:stretch>
            <a:fillRect/>
          </a:stretch>
        </p:blipFill>
        <p:spPr>
          <a:xfrm>
            <a:off x="3623780" y="790291"/>
            <a:ext cx="523220" cy="523220"/>
          </a:xfrm>
          <a:prstGeom prst="rect">
            <a:avLst/>
          </a:prstGeom>
        </p:spPr>
      </p:pic>
      <p:pic>
        <p:nvPicPr>
          <p:cNvPr id="589" name="图片 588">
            <a:extLst>
              <a:ext uri="{FF2B5EF4-FFF2-40B4-BE49-F238E27FC236}">
                <a16:creationId xmlns:a16="http://schemas.microsoft.com/office/drawing/2014/main" id="{6C1839D4-8891-253A-E3EA-DA1D990ED890}"/>
              </a:ext>
            </a:extLst>
          </p:cNvPr>
          <p:cNvPicPr>
            <a:picLocks/>
          </p:cNvPicPr>
          <p:nvPr/>
        </p:nvPicPr>
        <p:blipFill>
          <a:blip r:embed="rId9"/>
          <a:stretch>
            <a:fillRect/>
          </a:stretch>
        </p:blipFill>
        <p:spPr>
          <a:xfrm>
            <a:off x="3564868" y="3154913"/>
            <a:ext cx="523220" cy="523220"/>
          </a:xfrm>
          <a:prstGeom prst="rect">
            <a:avLst/>
          </a:prstGeom>
        </p:spPr>
      </p:pic>
      <p:cxnSp>
        <p:nvCxnSpPr>
          <p:cNvPr id="590" name="直接箭头连接符 589">
            <a:extLst>
              <a:ext uri="{FF2B5EF4-FFF2-40B4-BE49-F238E27FC236}">
                <a16:creationId xmlns:a16="http://schemas.microsoft.com/office/drawing/2014/main" id="{DEC72B55-451A-5E85-57CB-3D171B7D56E8}"/>
              </a:ext>
            </a:extLst>
          </p:cNvPr>
          <p:cNvCxnSpPr>
            <a:cxnSpLocks/>
          </p:cNvCxnSpPr>
          <p:nvPr/>
        </p:nvCxnSpPr>
        <p:spPr>
          <a:xfrm flipV="1">
            <a:off x="3183369" y="3458216"/>
            <a:ext cx="445853" cy="2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4" name="图片 593">
            <a:extLst>
              <a:ext uri="{FF2B5EF4-FFF2-40B4-BE49-F238E27FC236}">
                <a16:creationId xmlns:a16="http://schemas.microsoft.com/office/drawing/2014/main" id="{C06F9E52-833E-9A85-8E85-94D0B89DCADD}"/>
              </a:ext>
            </a:extLst>
          </p:cNvPr>
          <p:cNvPicPr>
            <a:picLocks/>
          </p:cNvPicPr>
          <p:nvPr/>
        </p:nvPicPr>
        <p:blipFill>
          <a:blip r:embed="rId10"/>
          <a:stretch>
            <a:fillRect/>
          </a:stretch>
        </p:blipFill>
        <p:spPr>
          <a:xfrm>
            <a:off x="3623780" y="4046214"/>
            <a:ext cx="523220" cy="523220"/>
          </a:xfrm>
          <a:prstGeom prst="rect">
            <a:avLst/>
          </a:prstGeom>
        </p:spPr>
      </p:pic>
      <p:cxnSp>
        <p:nvCxnSpPr>
          <p:cNvPr id="595" name="直接箭头连接符 594">
            <a:extLst>
              <a:ext uri="{FF2B5EF4-FFF2-40B4-BE49-F238E27FC236}">
                <a16:creationId xmlns:a16="http://schemas.microsoft.com/office/drawing/2014/main" id="{9E5A79BD-2720-45F6-56DC-CD4020BB4703}"/>
              </a:ext>
            </a:extLst>
          </p:cNvPr>
          <p:cNvCxnSpPr>
            <a:cxnSpLocks/>
          </p:cNvCxnSpPr>
          <p:nvPr/>
        </p:nvCxnSpPr>
        <p:spPr>
          <a:xfrm flipV="1">
            <a:off x="3183369" y="4212573"/>
            <a:ext cx="445853" cy="2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70" name="Picture 2" descr="LangChain">
            <a:extLst>
              <a:ext uri="{FF2B5EF4-FFF2-40B4-BE49-F238E27FC236}">
                <a16:creationId xmlns:a16="http://schemas.microsoft.com/office/drawing/2014/main" id="{DB4D8DB7-CB6E-3872-4B5A-17A363C38DE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7826" b="6184"/>
          <a:stretch/>
        </p:blipFill>
        <p:spPr bwMode="auto">
          <a:xfrm>
            <a:off x="209830" y="2706530"/>
            <a:ext cx="358052" cy="255745"/>
          </a:xfrm>
          <a:prstGeom prst="rect">
            <a:avLst/>
          </a:prstGeom>
          <a:noFill/>
          <a:extLst>
            <a:ext uri="{909E8E84-426E-40DD-AFC4-6F175D3DCCD1}">
              <a14:hiddenFill xmlns:a14="http://schemas.microsoft.com/office/drawing/2010/main">
                <a:solidFill>
                  <a:srgbClr val="FFFFFF"/>
                </a:solidFill>
              </a14:hiddenFill>
            </a:ext>
          </a:extLst>
        </p:spPr>
      </p:pic>
      <p:sp>
        <p:nvSpPr>
          <p:cNvPr id="597" name="文本框 596">
            <a:extLst>
              <a:ext uri="{FF2B5EF4-FFF2-40B4-BE49-F238E27FC236}">
                <a16:creationId xmlns:a16="http://schemas.microsoft.com/office/drawing/2014/main" id="{08C3388F-F868-8F90-FBC6-BF7C7D0287BE}"/>
              </a:ext>
            </a:extLst>
          </p:cNvPr>
          <p:cNvSpPr txBox="1"/>
          <p:nvPr/>
        </p:nvSpPr>
        <p:spPr>
          <a:xfrm>
            <a:off x="502846" y="2643215"/>
            <a:ext cx="1050288" cy="307777"/>
          </a:xfrm>
          <a:prstGeom prst="rect">
            <a:avLst/>
          </a:prstGeom>
          <a:noFill/>
        </p:spPr>
        <p:txBody>
          <a:bodyPr wrap="none" rtlCol="0">
            <a:spAutoFit/>
          </a:bodyPr>
          <a:lstStyle/>
          <a:p>
            <a:r>
              <a:rPr lang="en-US" altLang="zh-CN" dirty="0" err="1"/>
              <a:t>LangChain</a:t>
            </a:r>
            <a:endParaRPr lang="zh-CN" altLang="en-US" dirty="0"/>
          </a:p>
        </p:txBody>
      </p:sp>
      <p:sp>
        <p:nvSpPr>
          <p:cNvPr id="598" name="文本框 597">
            <a:extLst>
              <a:ext uri="{FF2B5EF4-FFF2-40B4-BE49-F238E27FC236}">
                <a16:creationId xmlns:a16="http://schemas.microsoft.com/office/drawing/2014/main" id="{C53AE70A-F54A-0F26-C063-71D6180CA262}"/>
              </a:ext>
            </a:extLst>
          </p:cNvPr>
          <p:cNvSpPr txBox="1"/>
          <p:nvPr/>
        </p:nvSpPr>
        <p:spPr>
          <a:xfrm>
            <a:off x="3406295" y="2126662"/>
            <a:ext cx="787395" cy="261610"/>
          </a:xfrm>
          <a:prstGeom prst="rect">
            <a:avLst/>
          </a:prstGeom>
          <a:noFill/>
        </p:spPr>
        <p:txBody>
          <a:bodyPr wrap="none" rtlCol="0">
            <a:spAutoFit/>
          </a:bodyPr>
          <a:lstStyle/>
          <a:p>
            <a:r>
              <a:rPr lang="en-US" altLang="zh-CN" sz="1100" dirty="0"/>
              <a:t>Summary</a:t>
            </a:r>
            <a:endParaRPr lang="zh-CN" altLang="en-US" sz="1100" dirty="0"/>
          </a:p>
        </p:txBody>
      </p:sp>
      <p:sp>
        <p:nvSpPr>
          <p:cNvPr id="599" name="文本框 598">
            <a:extLst>
              <a:ext uri="{FF2B5EF4-FFF2-40B4-BE49-F238E27FC236}">
                <a16:creationId xmlns:a16="http://schemas.microsoft.com/office/drawing/2014/main" id="{E8D9C8EA-7080-C8A6-08C1-18299D141D91}"/>
              </a:ext>
            </a:extLst>
          </p:cNvPr>
          <p:cNvSpPr txBox="1"/>
          <p:nvPr/>
        </p:nvSpPr>
        <p:spPr>
          <a:xfrm>
            <a:off x="3392607" y="1254106"/>
            <a:ext cx="819455" cy="261610"/>
          </a:xfrm>
          <a:prstGeom prst="rect">
            <a:avLst/>
          </a:prstGeom>
          <a:noFill/>
        </p:spPr>
        <p:txBody>
          <a:bodyPr wrap="none" rtlCol="0">
            <a:spAutoFit/>
          </a:bodyPr>
          <a:lstStyle/>
          <a:p>
            <a:r>
              <a:rPr lang="en-US" altLang="zh-CN" sz="1100" dirty="0"/>
              <a:t>Sentiment</a:t>
            </a:r>
            <a:endParaRPr lang="zh-CN" altLang="en-US" sz="1100" dirty="0"/>
          </a:p>
        </p:txBody>
      </p:sp>
      <p:pic>
        <p:nvPicPr>
          <p:cNvPr id="600" name="图片 599">
            <a:extLst>
              <a:ext uri="{FF2B5EF4-FFF2-40B4-BE49-F238E27FC236}">
                <a16:creationId xmlns:a16="http://schemas.microsoft.com/office/drawing/2014/main" id="{752F6410-83AE-563E-6C9B-B2BA3CCE796E}"/>
              </a:ext>
            </a:extLst>
          </p:cNvPr>
          <p:cNvPicPr>
            <a:picLocks/>
          </p:cNvPicPr>
          <p:nvPr/>
        </p:nvPicPr>
        <p:blipFill>
          <a:blip r:embed="rId12"/>
          <a:stretch>
            <a:fillRect/>
          </a:stretch>
        </p:blipFill>
        <p:spPr>
          <a:xfrm>
            <a:off x="5068653" y="1306027"/>
            <a:ext cx="523220" cy="523220"/>
          </a:xfrm>
          <a:prstGeom prst="rect">
            <a:avLst/>
          </a:prstGeom>
        </p:spPr>
      </p:pic>
      <p:cxnSp>
        <p:nvCxnSpPr>
          <p:cNvPr id="601" name="直接箭头连接符 600">
            <a:extLst>
              <a:ext uri="{FF2B5EF4-FFF2-40B4-BE49-F238E27FC236}">
                <a16:creationId xmlns:a16="http://schemas.microsoft.com/office/drawing/2014/main" id="{210E70A9-5972-3D87-987D-633100E9A582}"/>
              </a:ext>
            </a:extLst>
          </p:cNvPr>
          <p:cNvCxnSpPr>
            <a:cxnSpLocks/>
            <a:endCxn id="600" idx="1"/>
          </p:cNvCxnSpPr>
          <p:nvPr/>
        </p:nvCxnSpPr>
        <p:spPr>
          <a:xfrm>
            <a:off x="4088088" y="1044417"/>
            <a:ext cx="980565" cy="52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3" name="直接箭头连接符 602">
            <a:extLst>
              <a:ext uri="{FF2B5EF4-FFF2-40B4-BE49-F238E27FC236}">
                <a16:creationId xmlns:a16="http://schemas.microsoft.com/office/drawing/2014/main" id="{2C2BA9B5-1B9B-C593-663A-25BCC80AF225}"/>
              </a:ext>
            </a:extLst>
          </p:cNvPr>
          <p:cNvCxnSpPr>
            <a:cxnSpLocks/>
            <a:stCxn id="585" idx="3"/>
            <a:endCxn id="600" idx="1"/>
          </p:cNvCxnSpPr>
          <p:nvPr/>
        </p:nvCxnSpPr>
        <p:spPr>
          <a:xfrm flipV="1">
            <a:off x="4090545" y="1567637"/>
            <a:ext cx="978108" cy="29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7" name="文本框 606">
            <a:extLst>
              <a:ext uri="{FF2B5EF4-FFF2-40B4-BE49-F238E27FC236}">
                <a16:creationId xmlns:a16="http://schemas.microsoft.com/office/drawing/2014/main" id="{6601A8CB-0154-FEB6-D9CF-43122DF52E89}"/>
              </a:ext>
            </a:extLst>
          </p:cNvPr>
          <p:cNvSpPr txBox="1"/>
          <p:nvPr/>
        </p:nvSpPr>
        <p:spPr>
          <a:xfrm>
            <a:off x="3217000" y="3642128"/>
            <a:ext cx="1526380" cy="261610"/>
          </a:xfrm>
          <a:prstGeom prst="rect">
            <a:avLst/>
          </a:prstGeom>
          <a:noFill/>
        </p:spPr>
        <p:txBody>
          <a:bodyPr wrap="none" rtlCol="0">
            <a:spAutoFit/>
          </a:bodyPr>
          <a:lstStyle/>
          <a:p>
            <a:r>
              <a:rPr lang="en-US" altLang="zh-CN" sz="1100" dirty="0"/>
              <a:t>Development Tracing</a:t>
            </a:r>
            <a:endParaRPr lang="zh-CN" altLang="en-US" sz="1100" dirty="0"/>
          </a:p>
        </p:txBody>
      </p:sp>
      <p:sp>
        <p:nvSpPr>
          <p:cNvPr id="608" name="文本框 607">
            <a:extLst>
              <a:ext uri="{FF2B5EF4-FFF2-40B4-BE49-F238E27FC236}">
                <a16:creationId xmlns:a16="http://schemas.microsoft.com/office/drawing/2014/main" id="{5D6551BF-0392-48E2-F661-6CC7005BFC23}"/>
              </a:ext>
            </a:extLst>
          </p:cNvPr>
          <p:cNvSpPr txBox="1"/>
          <p:nvPr/>
        </p:nvSpPr>
        <p:spPr>
          <a:xfrm>
            <a:off x="3071929" y="4566711"/>
            <a:ext cx="1816523" cy="261610"/>
          </a:xfrm>
          <a:prstGeom prst="rect">
            <a:avLst/>
          </a:prstGeom>
          <a:noFill/>
        </p:spPr>
        <p:txBody>
          <a:bodyPr wrap="none" rtlCol="0">
            <a:spAutoFit/>
          </a:bodyPr>
          <a:lstStyle/>
          <a:p>
            <a:r>
              <a:rPr lang="en-US" altLang="zh-CN" sz="1100" dirty="0"/>
              <a:t>Multi-perspective Analysis</a:t>
            </a:r>
            <a:endParaRPr lang="zh-CN" altLang="en-US" sz="1100" dirty="0"/>
          </a:p>
        </p:txBody>
      </p:sp>
      <p:pic>
        <p:nvPicPr>
          <p:cNvPr id="610" name="图片 609">
            <a:extLst>
              <a:ext uri="{FF2B5EF4-FFF2-40B4-BE49-F238E27FC236}">
                <a16:creationId xmlns:a16="http://schemas.microsoft.com/office/drawing/2014/main" id="{310DA7AA-76A9-EDDC-3B91-2400F49FC734}"/>
              </a:ext>
            </a:extLst>
          </p:cNvPr>
          <p:cNvPicPr>
            <a:picLocks/>
          </p:cNvPicPr>
          <p:nvPr/>
        </p:nvPicPr>
        <p:blipFill>
          <a:blip r:embed="rId13"/>
          <a:stretch>
            <a:fillRect/>
          </a:stretch>
        </p:blipFill>
        <p:spPr>
          <a:xfrm>
            <a:off x="5294870" y="2945020"/>
            <a:ext cx="523220" cy="523220"/>
          </a:xfrm>
          <a:prstGeom prst="rect">
            <a:avLst/>
          </a:prstGeom>
        </p:spPr>
      </p:pic>
      <p:sp>
        <p:nvSpPr>
          <p:cNvPr id="620" name="文本框 619">
            <a:extLst>
              <a:ext uri="{FF2B5EF4-FFF2-40B4-BE49-F238E27FC236}">
                <a16:creationId xmlns:a16="http://schemas.microsoft.com/office/drawing/2014/main" id="{D80BDC1F-AEBD-A1F4-4DA9-1263C44F9C13}"/>
              </a:ext>
            </a:extLst>
          </p:cNvPr>
          <p:cNvSpPr txBox="1"/>
          <p:nvPr/>
        </p:nvSpPr>
        <p:spPr>
          <a:xfrm>
            <a:off x="4567073" y="1842845"/>
            <a:ext cx="1431802" cy="261610"/>
          </a:xfrm>
          <a:prstGeom prst="rect">
            <a:avLst/>
          </a:prstGeom>
          <a:noFill/>
        </p:spPr>
        <p:txBody>
          <a:bodyPr wrap="none" rtlCol="0">
            <a:spAutoFit/>
          </a:bodyPr>
          <a:lstStyle/>
          <a:p>
            <a:r>
              <a:rPr lang="en-US" altLang="zh-CN" sz="1100" dirty="0"/>
              <a:t>Prompt Engineering</a:t>
            </a:r>
            <a:endParaRPr lang="zh-CN" altLang="en-US" sz="1100" dirty="0"/>
          </a:p>
        </p:txBody>
      </p:sp>
      <p:sp>
        <p:nvSpPr>
          <p:cNvPr id="621" name="文本框 620">
            <a:extLst>
              <a:ext uri="{FF2B5EF4-FFF2-40B4-BE49-F238E27FC236}">
                <a16:creationId xmlns:a16="http://schemas.microsoft.com/office/drawing/2014/main" id="{FB79F76E-373F-D398-9678-7E331069158A}"/>
              </a:ext>
            </a:extLst>
          </p:cNvPr>
          <p:cNvSpPr txBox="1"/>
          <p:nvPr/>
        </p:nvSpPr>
        <p:spPr>
          <a:xfrm>
            <a:off x="5048492" y="3429603"/>
            <a:ext cx="1172116" cy="261610"/>
          </a:xfrm>
          <a:prstGeom prst="rect">
            <a:avLst/>
          </a:prstGeom>
          <a:noFill/>
        </p:spPr>
        <p:txBody>
          <a:bodyPr wrap="none" rtlCol="0">
            <a:spAutoFit/>
          </a:bodyPr>
          <a:lstStyle/>
          <a:p>
            <a:r>
              <a:rPr lang="en-US" altLang="zh-CN" sz="1100" dirty="0"/>
              <a:t>Impact Analysis</a:t>
            </a:r>
            <a:endParaRPr lang="zh-CN" altLang="en-US" sz="1100" dirty="0"/>
          </a:p>
        </p:txBody>
      </p:sp>
      <p:pic>
        <p:nvPicPr>
          <p:cNvPr id="623" name="图片 622">
            <a:extLst>
              <a:ext uri="{FF2B5EF4-FFF2-40B4-BE49-F238E27FC236}">
                <a16:creationId xmlns:a16="http://schemas.microsoft.com/office/drawing/2014/main" id="{22D6D5F8-2D4B-45B3-650A-E505500EB914}"/>
              </a:ext>
            </a:extLst>
          </p:cNvPr>
          <p:cNvPicPr>
            <a:picLocks/>
          </p:cNvPicPr>
          <p:nvPr/>
        </p:nvPicPr>
        <p:blipFill>
          <a:blip r:embed="rId14"/>
          <a:stretch>
            <a:fillRect/>
          </a:stretch>
        </p:blipFill>
        <p:spPr>
          <a:xfrm>
            <a:off x="5238084" y="3684685"/>
            <a:ext cx="523220" cy="523220"/>
          </a:xfrm>
          <a:prstGeom prst="rect">
            <a:avLst/>
          </a:prstGeom>
        </p:spPr>
      </p:pic>
      <p:cxnSp>
        <p:nvCxnSpPr>
          <p:cNvPr id="625" name="直接箭头连接符 624">
            <a:extLst>
              <a:ext uri="{FF2B5EF4-FFF2-40B4-BE49-F238E27FC236}">
                <a16:creationId xmlns:a16="http://schemas.microsoft.com/office/drawing/2014/main" id="{2441F99C-4167-7122-EA15-45E54A65C605}"/>
              </a:ext>
            </a:extLst>
          </p:cNvPr>
          <p:cNvCxnSpPr>
            <a:cxnSpLocks/>
          </p:cNvCxnSpPr>
          <p:nvPr/>
        </p:nvCxnSpPr>
        <p:spPr>
          <a:xfrm>
            <a:off x="5412920" y="1508872"/>
            <a:ext cx="8360" cy="139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9" name="文本框 628">
            <a:extLst>
              <a:ext uri="{FF2B5EF4-FFF2-40B4-BE49-F238E27FC236}">
                <a16:creationId xmlns:a16="http://schemas.microsoft.com/office/drawing/2014/main" id="{F06EE500-CF8E-E684-29A5-EAC997B87831}"/>
              </a:ext>
            </a:extLst>
          </p:cNvPr>
          <p:cNvSpPr txBox="1"/>
          <p:nvPr/>
        </p:nvSpPr>
        <p:spPr>
          <a:xfrm>
            <a:off x="4958531" y="4138547"/>
            <a:ext cx="1195898" cy="430887"/>
          </a:xfrm>
          <a:prstGeom prst="rect">
            <a:avLst/>
          </a:prstGeom>
          <a:noFill/>
        </p:spPr>
        <p:txBody>
          <a:bodyPr wrap="square" rtlCol="0">
            <a:spAutoFit/>
          </a:bodyPr>
          <a:lstStyle/>
          <a:p>
            <a:pPr algn="ctr"/>
            <a:r>
              <a:rPr lang="en-US" altLang="zh-CN" sz="1100" dirty="0"/>
              <a:t>Value Chain Analysis</a:t>
            </a:r>
            <a:endParaRPr lang="zh-CN" altLang="en-US" sz="1100" dirty="0"/>
          </a:p>
        </p:txBody>
      </p:sp>
      <p:pic>
        <p:nvPicPr>
          <p:cNvPr id="631" name="图片 630">
            <a:extLst>
              <a:ext uri="{FF2B5EF4-FFF2-40B4-BE49-F238E27FC236}">
                <a16:creationId xmlns:a16="http://schemas.microsoft.com/office/drawing/2014/main" id="{36174EF6-27D7-54D4-8952-71F8232CF5F3}"/>
              </a:ext>
            </a:extLst>
          </p:cNvPr>
          <p:cNvPicPr>
            <a:picLocks/>
          </p:cNvPicPr>
          <p:nvPr/>
        </p:nvPicPr>
        <p:blipFill>
          <a:blip r:embed="rId15"/>
          <a:stretch>
            <a:fillRect/>
          </a:stretch>
        </p:blipFill>
        <p:spPr>
          <a:xfrm>
            <a:off x="6683809" y="3038429"/>
            <a:ext cx="523220" cy="523220"/>
          </a:xfrm>
          <a:prstGeom prst="rect">
            <a:avLst/>
          </a:prstGeom>
        </p:spPr>
      </p:pic>
      <p:cxnSp>
        <p:nvCxnSpPr>
          <p:cNvPr id="632" name="直接箭头连接符 631">
            <a:extLst>
              <a:ext uri="{FF2B5EF4-FFF2-40B4-BE49-F238E27FC236}">
                <a16:creationId xmlns:a16="http://schemas.microsoft.com/office/drawing/2014/main" id="{110E09F3-4EF3-7E07-E3A9-8DC45FCD8516}"/>
              </a:ext>
            </a:extLst>
          </p:cNvPr>
          <p:cNvCxnSpPr>
            <a:cxnSpLocks/>
            <a:stCxn id="610" idx="3"/>
          </p:cNvCxnSpPr>
          <p:nvPr/>
        </p:nvCxnSpPr>
        <p:spPr>
          <a:xfrm>
            <a:off x="5818090" y="3206630"/>
            <a:ext cx="779330" cy="245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CC36635-D2C1-FF6A-CDE6-6D49546A65B0}"/>
              </a:ext>
            </a:extLst>
          </p:cNvPr>
          <p:cNvSpPr txBox="1"/>
          <p:nvPr/>
        </p:nvSpPr>
        <p:spPr>
          <a:xfrm>
            <a:off x="6347470" y="3560408"/>
            <a:ext cx="1195898" cy="430887"/>
          </a:xfrm>
          <a:prstGeom prst="rect">
            <a:avLst/>
          </a:prstGeom>
          <a:noFill/>
        </p:spPr>
        <p:txBody>
          <a:bodyPr wrap="square" rtlCol="0">
            <a:spAutoFit/>
          </a:bodyPr>
          <a:lstStyle/>
          <a:p>
            <a:pPr algn="ctr"/>
            <a:r>
              <a:rPr lang="en-US" altLang="zh-CN" sz="1100" dirty="0"/>
              <a:t>Actionable suggestions</a:t>
            </a:r>
            <a:endParaRPr lang="zh-CN" altLang="en-US" sz="1100" dirty="0"/>
          </a:p>
        </p:txBody>
      </p:sp>
      <p:sp>
        <p:nvSpPr>
          <p:cNvPr id="15" name="Google Shape;398;p47">
            <a:extLst>
              <a:ext uri="{FF2B5EF4-FFF2-40B4-BE49-F238E27FC236}">
                <a16:creationId xmlns:a16="http://schemas.microsoft.com/office/drawing/2014/main" id="{8ABDB03C-B855-A798-34C2-3F7AACE2E0CE}"/>
              </a:ext>
            </a:extLst>
          </p:cNvPr>
          <p:cNvSpPr txBox="1">
            <a:spLocks/>
          </p:cNvSpPr>
          <p:nvPr/>
        </p:nvSpPr>
        <p:spPr>
          <a:xfrm>
            <a:off x="2543160" y="0"/>
            <a:ext cx="40542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Heebo SemiBold"/>
              <a:buNone/>
              <a:defRPr sz="3200" b="0" i="0" u="none" strike="noStrike" cap="none">
                <a:solidFill>
                  <a:schemeClr val="lt1"/>
                </a:solidFill>
                <a:latin typeface="Heebo SemiBold"/>
                <a:ea typeface="Heebo SemiBold"/>
                <a:cs typeface="Heebo SemiBold"/>
                <a:sym typeface="Heebo SemiBold"/>
              </a:defRPr>
            </a:lvl1pPr>
            <a:lvl2pPr marR="0" lvl="1" algn="l" rtl="0">
              <a:lnSpc>
                <a:spcPct val="100000"/>
              </a:lnSpc>
              <a:spcBef>
                <a:spcPts val="0"/>
              </a:spcBef>
              <a:spcAft>
                <a:spcPts val="0"/>
              </a:spcAft>
              <a:buClr>
                <a:schemeClr val="lt1"/>
              </a:buClr>
              <a:buSzPts val="3200"/>
              <a:buFont typeface="Heebo"/>
              <a:buNone/>
              <a:defRPr sz="3200" b="1" i="0" u="none" strike="noStrike" cap="none">
                <a:solidFill>
                  <a:schemeClr val="lt1"/>
                </a:solidFill>
                <a:latin typeface="Heebo"/>
                <a:ea typeface="Heebo"/>
                <a:cs typeface="Heebo"/>
                <a:sym typeface="Heebo"/>
              </a:defRPr>
            </a:lvl2pPr>
            <a:lvl3pPr marR="0" lvl="2" algn="l" rtl="0">
              <a:lnSpc>
                <a:spcPct val="100000"/>
              </a:lnSpc>
              <a:spcBef>
                <a:spcPts val="0"/>
              </a:spcBef>
              <a:spcAft>
                <a:spcPts val="0"/>
              </a:spcAft>
              <a:buClr>
                <a:schemeClr val="lt1"/>
              </a:buClr>
              <a:buSzPts val="3200"/>
              <a:buFont typeface="Heebo"/>
              <a:buNone/>
              <a:defRPr sz="3200" b="1" i="0" u="none" strike="noStrike" cap="none">
                <a:solidFill>
                  <a:schemeClr val="lt1"/>
                </a:solidFill>
                <a:latin typeface="Heebo"/>
                <a:ea typeface="Heebo"/>
                <a:cs typeface="Heebo"/>
                <a:sym typeface="Heebo"/>
              </a:defRPr>
            </a:lvl3pPr>
            <a:lvl4pPr marR="0" lvl="3" algn="l" rtl="0">
              <a:lnSpc>
                <a:spcPct val="100000"/>
              </a:lnSpc>
              <a:spcBef>
                <a:spcPts val="0"/>
              </a:spcBef>
              <a:spcAft>
                <a:spcPts val="0"/>
              </a:spcAft>
              <a:buClr>
                <a:schemeClr val="lt1"/>
              </a:buClr>
              <a:buSzPts val="3200"/>
              <a:buFont typeface="Heebo"/>
              <a:buNone/>
              <a:defRPr sz="3200" b="1" i="0" u="none" strike="noStrike" cap="none">
                <a:solidFill>
                  <a:schemeClr val="lt1"/>
                </a:solidFill>
                <a:latin typeface="Heebo"/>
                <a:ea typeface="Heebo"/>
                <a:cs typeface="Heebo"/>
                <a:sym typeface="Heebo"/>
              </a:defRPr>
            </a:lvl4pPr>
            <a:lvl5pPr marR="0" lvl="4" algn="l" rtl="0">
              <a:lnSpc>
                <a:spcPct val="100000"/>
              </a:lnSpc>
              <a:spcBef>
                <a:spcPts val="0"/>
              </a:spcBef>
              <a:spcAft>
                <a:spcPts val="0"/>
              </a:spcAft>
              <a:buClr>
                <a:schemeClr val="lt1"/>
              </a:buClr>
              <a:buSzPts val="3200"/>
              <a:buFont typeface="Heebo"/>
              <a:buNone/>
              <a:defRPr sz="3200" b="1" i="0" u="none" strike="noStrike" cap="none">
                <a:solidFill>
                  <a:schemeClr val="lt1"/>
                </a:solidFill>
                <a:latin typeface="Heebo"/>
                <a:ea typeface="Heebo"/>
                <a:cs typeface="Heebo"/>
                <a:sym typeface="Heebo"/>
              </a:defRPr>
            </a:lvl5pPr>
            <a:lvl6pPr marR="0" lvl="5" algn="l" rtl="0">
              <a:lnSpc>
                <a:spcPct val="100000"/>
              </a:lnSpc>
              <a:spcBef>
                <a:spcPts val="0"/>
              </a:spcBef>
              <a:spcAft>
                <a:spcPts val="0"/>
              </a:spcAft>
              <a:buClr>
                <a:schemeClr val="lt1"/>
              </a:buClr>
              <a:buSzPts val="3200"/>
              <a:buFont typeface="Heebo"/>
              <a:buNone/>
              <a:defRPr sz="3200" b="1" i="0" u="none" strike="noStrike" cap="none">
                <a:solidFill>
                  <a:schemeClr val="lt1"/>
                </a:solidFill>
                <a:latin typeface="Heebo"/>
                <a:ea typeface="Heebo"/>
                <a:cs typeface="Heebo"/>
                <a:sym typeface="Heebo"/>
              </a:defRPr>
            </a:lvl6pPr>
            <a:lvl7pPr marR="0" lvl="6" algn="l" rtl="0">
              <a:lnSpc>
                <a:spcPct val="100000"/>
              </a:lnSpc>
              <a:spcBef>
                <a:spcPts val="0"/>
              </a:spcBef>
              <a:spcAft>
                <a:spcPts val="0"/>
              </a:spcAft>
              <a:buClr>
                <a:schemeClr val="lt1"/>
              </a:buClr>
              <a:buSzPts val="3200"/>
              <a:buFont typeface="Heebo"/>
              <a:buNone/>
              <a:defRPr sz="3200" b="1" i="0" u="none" strike="noStrike" cap="none">
                <a:solidFill>
                  <a:schemeClr val="lt1"/>
                </a:solidFill>
                <a:latin typeface="Heebo"/>
                <a:ea typeface="Heebo"/>
                <a:cs typeface="Heebo"/>
                <a:sym typeface="Heebo"/>
              </a:defRPr>
            </a:lvl7pPr>
            <a:lvl8pPr marR="0" lvl="7" algn="l" rtl="0">
              <a:lnSpc>
                <a:spcPct val="100000"/>
              </a:lnSpc>
              <a:spcBef>
                <a:spcPts val="0"/>
              </a:spcBef>
              <a:spcAft>
                <a:spcPts val="0"/>
              </a:spcAft>
              <a:buClr>
                <a:schemeClr val="lt1"/>
              </a:buClr>
              <a:buSzPts val="3200"/>
              <a:buFont typeface="Heebo"/>
              <a:buNone/>
              <a:defRPr sz="3200" b="1" i="0" u="none" strike="noStrike" cap="none">
                <a:solidFill>
                  <a:schemeClr val="lt1"/>
                </a:solidFill>
                <a:latin typeface="Heebo"/>
                <a:ea typeface="Heebo"/>
                <a:cs typeface="Heebo"/>
                <a:sym typeface="Heebo"/>
              </a:defRPr>
            </a:lvl8pPr>
            <a:lvl9pPr marR="0" lvl="8" algn="l" rtl="0">
              <a:lnSpc>
                <a:spcPct val="100000"/>
              </a:lnSpc>
              <a:spcBef>
                <a:spcPts val="0"/>
              </a:spcBef>
              <a:spcAft>
                <a:spcPts val="0"/>
              </a:spcAft>
              <a:buClr>
                <a:schemeClr val="lt1"/>
              </a:buClr>
              <a:buSzPts val="3200"/>
              <a:buFont typeface="Heebo"/>
              <a:buNone/>
              <a:defRPr sz="3200" b="1" i="0" u="none" strike="noStrike" cap="none">
                <a:solidFill>
                  <a:schemeClr val="lt1"/>
                </a:solidFill>
                <a:latin typeface="Heebo"/>
                <a:ea typeface="Heebo"/>
                <a:cs typeface="Heebo"/>
                <a:sym typeface="Heebo"/>
              </a:defRPr>
            </a:lvl9pPr>
          </a:lstStyle>
          <a:p>
            <a:pPr algn="l"/>
            <a:r>
              <a:rPr lang="en-US" sz="2800">
                <a:solidFill>
                  <a:schemeClr val="tx2">
                    <a:lumMod val="75000"/>
                  </a:schemeClr>
                </a:solidFill>
                <a:latin typeface="+mn-lt"/>
              </a:rPr>
              <a:t>Architechture Overview</a:t>
            </a:r>
            <a:endParaRPr lang="en-US" sz="2800" dirty="0">
              <a:solidFill>
                <a:schemeClr val="tx2">
                  <a:lumMod val="75000"/>
                </a:schemeClr>
              </a:solidFill>
              <a:latin typeface="+mn-lt"/>
            </a:endParaRPr>
          </a:p>
        </p:txBody>
      </p:sp>
      <p:cxnSp>
        <p:nvCxnSpPr>
          <p:cNvPr id="26" name="直接箭头连接符 25">
            <a:extLst>
              <a:ext uri="{FF2B5EF4-FFF2-40B4-BE49-F238E27FC236}">
                <a16:creationId xmlns:a16="http://schemas.microsoft.com/office/drawing/2014/main" id="{C7F2DCDB-5A72-F806-A3FF-5969B8411202}"/>
              </a:ext>
            </a:extLst>
          </p:cNvPr>
          <p:cNvCxnSpPr>
            <a:cxnSpLocks/>
            <a:stCxn id="623" idx="3"/>
          </p:cNvCxnSpPr>
          <p:nvPr/>
        </p:nvCxnSpPr>
        <p:spPr>
          <a:xfrm flipV="1">
            <a:off x="5761304" y="3584766"/>
            <a:ext cx="836116" cy="361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A251241-E625-A0E9-2D89-A7B11CACCD64}"/>
              </a:ext>
            </a:extLst>
          </p:cNvPr>
          <p:cNvSpPr txBox="1"/>
          <p:nvPr/>
        </p:nvSpPr>
        <p:spPr>
          <a:xfrm>
            <a:off x="2529268" y="2650327"/>
            <a:ext cx="1298753" cy="307777"/>
          </a:xfrm>
          <a:prstGeom prst="rect">
            <a:avLst/>
          </a:prstGeom>
          <a:noFill/>
        </p:spPr>
        <p:txBody>
          <a:bodyPr wrap="none" rtlCol="0">
            <a:spAutoFit/>
          </a:bodyPr>
          <a:lstStyle/>
          <a:p>
            <a:r>
              <a:rPr lang="en-US" altLang="zh-CN" dirty="0"/>
              <a:t>Hugging Face</a:t>
            </a:r>
            <a:endParaRPr lang="zh-CN" altLang="en-US" dirty="0"/>
          </a:p>
        </p:txBody>
      </p:sp>
      <p:sp>
        <p:nvSpPr>
          <p:cNvPr id="34" name="右大括号 33">
            <a:extLst>
              <a:ext uri="{FF2B5EF4-FFF2-40B4-BE49-F238E27FC236}">
                <a16:creationId xmlns:a16="http://schemas.microsoft.com/office/drawing/2014/main" id="{5AEB64E7-4618-9451-6CCC-62D53D2124FD}"/>
              </a:ext>
            </a:extLst>
          </p:cNvPr>
          <p:cNvSpPr/>
          <p:nvPr/>
        </p:nvSpPr>
        <p:spPr>
          <a:xfrm>
            <a:off x="4743380" y="3320275"/>
            <a:ext cx="367842" cy="1197134"/>
          </a:xfrm>
          <a:prstGeom prst="rightBrace">
            <a:avLst>
              <a:gd name="adj1" fmla="val 8333"/>
              <a:gd name="adj2" fmla="val 3118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右大括号 34">
            <a:extLst>
              <a:ext uri="{FF2B5EF4-FFF2-40B4-BE49-F238E27FC236}">
                <a16:creationId xmlns:a16="http://schemas.microsoft.com/office/drawing/2014/main" id="{A45275AA-544F-54BC-F0EF-32535119BC5A}"/>
              </a:ext>
            </a:extLst>
          </p:cNvPr>
          <p:cNvSpPr/>
          <p:nvPr/>
        </p:nvSpPr>
        <p:spPr>
          <a:xfrm>
            <a:off x="7543368" y="948519"/>
            <a:ext cx="523220" cy="37326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54A19420-C3C1-A6EC-43E6-A22F1EA19DA5}"/>
              </a:ext>
            </a:extLst>
          </p:cNvPr>
          <p:cNvSpPr txBox="1"/>
          <p:nvPr/>
        </p:nvSpPr>
        <p:spPr>
          <a:xfrm>
            <a:off x="7961245" y="2667172"/>
            <a:ext cx="1195898" cy="261610"/>
          </a:xfrm>
          <a:prstGeom prst="rect">
            <a:avLst/>
          </a:prstGeom>
          <a:noFill/>
        </p:spPr>
        <p:txBody>
          <a:bodyPr wrap="square" rtlCol="0">
            <a:spAutoFit/>
          </a:bodyPr>
          <a:lstStyle/>
          <a:p>
            <a:pPr algn="ctr"/>
            <a:r>
              <a:rPr lang="en-US" altLang="zh-CN" sz="1100" dirty="0"/>
              <a:t>UI/UX</a:t>
            </a:r>
            <a:endParaRPr lang="zh-CN" altLang="en-US" sz="1100" dirty="0"/>
          </a:p>
        </p:txBody>
      </p:sp>
      <p:sp>
        <p:nvSpPr>
          <p:cNvPr id="37" name="file_153894">
            <a:extLst>
              <a:ext uri="{FF2B5EF4-FFF2-40B4-BE49-F238E27FC236}">
                <a16:creationId xmlns:a16="http://schemas.microsoft.com/office/drawing/2014/main" id="{389AC470-2195-B79B-AF38-B97A8F35D3B0}"/>
              </a:ext>
            </a:extLst>
          </p:cNvPr>
          <p:cNvSpPr/>
          <p:nvPr/>
        </p:nvSpPr>
        <p:spPr>
          <a:xfrm>
            <a:off x="-6493807" y="917395"/>
            <a:ext cx="255762" cy="29004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94311" h="603052">
                <a:moveTo>
                  <a:pt x="238370" y="449149"/>
                </a:moveTo>
                <a:lnTo>
                  <a:pt x="245643" y="449149"/>
                </a:lnTo>
                <a:cubicBezTo>
                  <a:pt x="250582" y="449149"/>
                  <a:pt x="253189" y="450520"/>
                  <a:pt x="253189" y="457652"/>
                </a:cubicBezTo>
                <a:lnTo>
                  <a:pt x="253189" y="489058"/>
                </a:lnTo>
                <a:cubicBezTo>
                  <a:pt x="253189" y="496327"/>
                  <a:pt x="250445" y="497698"/>
                  <a:pt x="245643" y="497698"/>
                </a:cubicBezTo>
                <a:lnTo>
                  <a:pt x="238370" y="497698"/>
                </a:lnTo>
                <a:close/>
                <a:moveTo>
                  <a:pt x="165335" y="449149"/>
                </a:moveTo>
                <a:lnTo>
                  <a:pt x="173023" y="449149"/>
                </a:lnTo>
                <a:cubicBezTo>
                  <a:pt x="177828" y="449149"/>
                  <a:pt x="180436" y="450523"/>
                  <a:pt x="180436" y="457669"/>
                </a:cubicBezTo>
                <a:lnTo>
                  <a:pt x="180436" y="458905"/>
                </a:lnTo>
                <a:cubicBezTo>
                  <a:pt x="180436" y="466051"/>
                  <a:pt x="177828" y="467425"/>
                  <a:pt x="173023" y="467425"/>
                </a:cubicBezTo>
                <a:lnTo>
                  <a:pt x="165335" y="467425"/>
                </a:lnTo>
                <a:close/>
                <a:moveTo>
                  <a:pt x="303864" y="428165"/>
                </a:moveTo>
                <a:cubicBezTo>
                  <a:pt x="297823" y="428165"/>
                  <a:pt x="293429" y="432414"/>
                  <a:pt x="293429" y="438033"/>
                </a:cubicBezTo>
                <a:lnTo>
                  <a:pt x="293429" y="508618"/>
                </a:lnTo>
                <a:cubicBezTo>
                  <a:pt x="293429" y="514375"/>
                  <a:pt x="297960" y="518624"/>
                  <a:pt x="304139" y="518624"/>
                </a:cubicBezTo>
                <a:cubicBezTo>
                  <a:pt x="310318" y="518624"/>
                  <a:pt x="314849" y="514375"/>
                  <a:pt x="314849" y="508618"/>
                </a:cubicBezTo>
                <a:lnTo>
                  <a:pt x="314849" y="483537"/>
                </a:lnTo>
                <a:lnTo>
                  <a:pt x="323911" y="483537"/>
                </a:lnTo>
                <a:cubicBezTo>
                  <a:pt x="329541" y="483537"/>
                  <a:pt x="333797" y="479151"/>
                  <a:pt x="333797" y="473394"/>
                </a:cubicBezTo>
                <a:cubicBezTo>
                  <a:pt x="333797" y="467638"/>
                  <a:pt x="329404" y="462978"/>
                  <a:pt x="323911" y="462978"/>
                </a:cubicBezTo>
                <a:lnTo>
                  <a:pt x="314849" y="462978"/>
                </a:lnTo>
                <a:lnTo>
                  <a:pt x="314849" y="449135"/>
                </a:lnTo>
                <a:lnTo>
                  <a:pt x="340526" y="449135"/>
                </a:lnTo>
                <a:cubicBezTo>
                  <a:pt x="346155" y="449135"/>
                  <a:pt x="350549" y="444475"/>
                  <a:pt x="350549" y="438444"/>
                </a:cubicBezTo>
                <a:cubicBezTo>
                  <a:pt x="350549" y="432688"/>
                  <a:pt x="346155" y="428165"/>
                  <a:pt x="340526" y="428165"/>
                </a:cubicBezTo>
                <a:close/>
                <a:moveTo>
                  <a:pt x="227383" y="428165"/>
                </a:moveTo>
                <a:cubicBezTo>
                  <a:pt x="221479" y="428165"/>
                  <a:pt x="216811" y="432551"/>
                  <a:pt x="216811" y="438033"/>
                </a:cubicBezTo>
                <a:lnTo>
                  <a:pt x="216811" y="508618"/>
                </a:lnTo>
                <a:cubicBezTo>
                  <a:pt x="216811" y="514101"/>
                  <a:pt x="221616" y="518624"/>
                  <a:pt x="227383" y="518624"/>
                </a:cubicBezTo>
                <a:lnTo>
                  <a:pt x="245645" y="518624"/>
                </a:lnTo>
                <a:cubicBezTo>
                  <a:pt x="263907" y="518624"/>
                  <a:pt x="274755" y="507522"/>
                  <a:pt x="274755" y="489019"/>
                </a:cubicBezTo>
                <a:lnTo>
                  <a:pt x="274755" y="457633"/>
                </a:lnTo>
                <a:cubicBezTo>
                  <a:pt x="274755" y="439130"/>
                  <a:pt x="263907" y="428165"/>
                  <a:pt x="245645" y="428165"/>
                </a:cubicBezTo>
                <a:close/>
                <a:moveTo>
                  <a:pt x="153648" y="428165"/>
                </a:moveTo>
                <a:cubicBezTo>
                  <a:pt x="148018" y="428576"/>
                  <a:pt x="143762" y="432688"/>
                  <a:pt x="143762" y="438033"/>
                </a:cubicBezTo>
                <a:lnTo>
                  <a:pt x="143762" y="508618"/>
                </a:lnTo>
                <a:cubicBezTo>
                  <a:pt x="143762" y="514238"/>
                  <a:pt x="148568" y="518624"/>
                  <a:pt x="154609" y="518624"/>
                </a:cubicBezTo>
                <a:cubicBezTo>
                  <a:pt x="160651" y="518624"/>
                  <a:pt x="165319" y="514238"/>
                  <a:pt x="165319" y="508618"/>
                </a:cubicBezTo>
                <a:lnTo>
                  <a:pt x="165319" y="487923"/>
                </a:lnTo>
                <a:lnTo>
                  <a:pt x="173009" y="487923"/>
                </a:lnTo>
                <a:cubicBezTo>
                  <a:pt x="190997" y="487923"/>
                  <a:pt x="201844" y="476958"/>
                  <a:pt x="201844" y="458455"/>
                </a:cubicBezTo>
                <a:lnTo>
                  <a:pt x="201844" y="457496"/>
                </a:lnTo>
                <a:cubicBezTo>
                  <a:pt x="201844" y="439130"/>
                  <a:pt x="191134" y="428165"/>
                  <a:pt x="173146" y="428165"/>
                </a:cubicBezTo>
                <a:lnTo>
                  <a:pt x="154060" y="428165"/>
                </a:lnTo>
                <a:cubicBezTo>
                  <a:pt x="153923" y="428165"/>
                  <a:pt x="153785" y="428165"/>
                  <a:pt x="153648" y="428165"/>
                </a:cubicBezTo>
                <a:close/>
                <a:moveTo>
                  <a:pt x="0" y="365529"/>
                </a:moveTo>
                <a:lnTo>
                  <a:pt x="494311" y="365529"/>
                </a:lnTo>
                <a:lnTo>
                  <a:pt x="494311" y="575640"/>
                </a:lnTo>
                <a:cubicBezTo>
                  <a:pt x="494311" y="590717"/>
                  <a:pt x="481953" y="603052"/>
                  <a:pt x="466850" y="603052"/>
                </a:cubicBezTo>
                <a:lnTo>
                  <a:pt x="27461" y="603052"/>
                </a:lnTo>
                <a:cubicBezTo>
                  <a:pt x="12358" y="603052"/>
                  <a:pt x="0" y="590717"/>
                  <a:pt x="0" y="575640"/>
                </a:cubicBezTo>
                <a:close/>
                <a:moveTo>
                  <a:pt x="311264" y="16018"/>
                </a:moveTo>
                <a:lnTo>
                  <a:pt x="478222" y="182694"/>
                </a:lnTo>
                <a:lnTo>
                  <a:pt x="311264" y="182694"/>
                </a:lnTo>
                <a:close/>
                <a:moveTo>
                  <a:pt x="27461" y="0"/>
                </a:moveTo>
                <a:lnTo>
                  <a:pt x="256355" y="0"/>
                </a:lnTo>
                <a:lnTo>
                  <a:pt x="256355" y="210103"/>
                </a:lnTo>
                <a:cubicBezTo>
                  <a:pt x="256355" y="225316"/>
                  <a:pt x="268576" y="237514"/>
                  <a:pt x="283817" y="237514"/>
                </a:cubicBezTo>
                <a:lnTo>
                  <a:pt x="494311" y="237514"/>
                </a:lnTo>
                <a:lnTo>
                  <a:pt x="494311" y="310700"/>
                </a:lnTo>
                <a:lnTo>
                  <a:pt x="0" y="310700"/>
                </a:lnTo>
                <a:lnTo>
                  <a:pt x="0" y="27411"/>
                </a:lnTo>
                <a:cubicBezTo>
                  <a:pt x="0" y="12335"/>
                  <a:pt x="12358" y="0"/>
                  <a:pt x="27461" y="0"/>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文本框 37">
            <a:extLst>
              <a:ext uri="{FF2B5EF4-FFF2-40B4-BE49-F238E27FC236}">
                <a16:creationId xmlns:a16="http://schemas.microsoft.com/office/drawing/2014/main" id="{1416E018-5F4F-204E-AECA-04F4A75A472E}"/>
              </a:ext>
            </a:extLst>
          </p:cNvPr>
          <p:cNvSpPr txBox="1"/>
          <p:nvPr/>
        </p:nvSpPr>
        <p:spPr>
          <a:xfrm>
            <a:off x="-6861439" y="1253248"/>
            <a:ext cx="1284326" cy="261610"/>
          </a:xfrm>
          <a:prstGeom prst="rect">
            <a:avLst/>
          </a:prstGeom>
          <a:noFill/>
        </p:spPr>
        <p:txBody>
          <a:bodyPr wrap="none" rtlCol="0">
            <a:spAutoFit/>
          </a:bodyPr>
          <a:lstStyle/>
          <a:p>
            <a:r>
              <a:rPr lang="en-US" altLang="zh-CN" sz="1100" dirty="0"/>
              <a:t>Financial Reports</a:t>
            </a:r>
            <a:endParaRPr lang="zh-CN" altLang="en-US" sz="1100" dirty="0"/>
          </a:p>
        </p:txBody>
      </p:sp>
      <p:sp>
        <p:nvSpPr>
          <p:cNvPr id="39" name="programming_376180">
            <a:extLst>
              <a:ext uri="{FF2B5EF4-FFF2-40B4-BE49-F238E27FC236}">
                <a16:creationId xmlns:a16="http://schemas.microsoft.com/office/drawing/2014/main" id="{81507C67-258C-D07B-79C3-24C99465BC3C}"/>
              </a:ext>
            </a:extLst>
          </p:cNvPr>
          <p:cNvSpPr/>
          <p:nvPr/>
        </p:nvSpPr>
        <p:spPr>
          <a:xfrm>
            <a:off x="-6569662" y="2627394"/>
            <a:ext cx="361174" cy="261809"/>
          </a:xfrm>
          <a:custGeom>
            <a:avLst/>
            <a:gdLst>
              <a:gd name="connsiteX0" fmla="*/ 297809 w 607578"/>
              <a:gd name="connsiteY0" fmla="*/ 298069 h 360378"/>
              <a:gd name="connsiteX1" fmla="*/ 297987 w 607578"/>
              <a:gd name="connsiteY1" fmla="*/ 298247 h 360378"/>
              <a:gd name="connsiteX2" fmla="*/ 332431 w 607578"/>
              <a:gd name="connsiteY2" fmla="*/ 323046 h 360378"/>
              <a:gd name="connsiteX3" fmla="*/ 378447 w 607578"/>
              <a:gd name="connsiteY3" fmla="*/ 341712 h 360378"/>
              <a:gd name="connsiteX4" fmla="*/ 427132 w 607578"/>
              <a:gd name="connsiteY4" fmla="*/ 347934 h 360378"/>
              <a:gd name="connsiteX5" fmla="*/ 446891 w 607578"/>
              <a:gd name="connsiteY5" fmla="*/ 346956 h 360378"/>
              <a:gd name="connsiteX6" fmla="*/ 402300 w 607578"/>
              <a:gd name="connsiteY6" fmla="*/ 360378 h 360378"/>
              <a:gd name="connsiteX7" fmla="*/ 78680 w 607578"/>
              <a:gd name="connsiteY7" fmla="*/ 360378 h 360378"/>
              <a:gd name="connsiteX8" fmla="*/ 0 w 607578"/>
              <a:gd name="connsiteY8" fmla="*/ 298247 h 360378"/>
              <a:gd name="connsiteX9" fmla="*/ 19314 w 607578"/>
              <a:gd name="connsiteY9" fmla="*/ 298247 h 360378"/>
              <a:gd name="connsiteX10" fmla="*/ 39340 w 607578"/>
              <a:gd name="connsiteY10" fmla="*/ 298247 h 360378"/>
              <a:gd name="connsiteX11" fmla="*/ 53759 w 607578"/>
              <a:gd name="connsiteY11" fmla="*/ 298247 h 360378"/>
              <a:gd name="connsiteX12" fmla="*/ 295406 w 607578"/>
              <a:gd name="connsiteY12" fmla="*/ 298247 h 360378"/>
              <a:gd name="connsiteX13" fmla="*/ 297809 w 607578"/>
              <a:gd name="connsiteY13" fmla="*/ 298069 h 360378"/>
              <a:gd name="connsiteX14" fmla="*/ 427124 w 607578"/>
              <a:gd name="connsiteY14" fmla="*/ 111761 h 360378"/>
              <a:gd name="connsiteX15" fmla="*/ 414666 w 607578"/>
              <a:gd name="connsiteY15" fmla="*/ 124205 h 360378"/>
              <a:gd name="connsiteX16" fmla="*/ 414666 w 607578"/>
              <a:gd name="connsiteY16" fmla="*/ 136649 h 360378"/>
              <a:gd name="connsiteX17" fmla="*/ 439581 w 607578"/>
              <a:gd name="connsiteY17" fmla="*/ 136649 h 360378"/>
              <a:gd name="connsiteX18" fmla="*/ 439581 w 607578"/>
              <a:gd name="connsiteY18" fmla="*/ 124205 h 360378"/>
              <a:gd name="connsiteX19" fmla="*/ 427124 w 607578"/>
              <a:gd name="connsiteY19" fmla="*/ 111761 h 360378"/>
              <a:gd name="connsiteX20" fmla="*/ 199994 w 607578"/>
              <a:gd name="connsiteY20" fmla="*/ 99595 h 360378"/>
              <a:gd name="connsiteX21" fmla="*/ 178542 w 607578"/>
              <a:gd name="connsiteY21" fmla="*/ 114968 h 360378"/>
              <a:gd name="connsiteX22" fmla="*/ 166080 w 607578"/>
              <a:gd name="connsiteY22" fmla="*/ 189524 h 360378"/>
              <a:gd name="connsiteX23" fmla="*/ 181391 w 607578"/>
              <a:gd name="connsiteY23" fmla="*/ 210940 h 360378"/>
              <a:gd name="connsiteX24" fmla="*/ 184506 w 607578"/>
              <a:gd name="connsiteY24" fmla="*/ 211207 h 360378"/>
              <a:gd name="connsiteX25" fmla="*/ 202932 w 607578"/>
              <a:gd name="connsiteY25" fmla="*/ 195656 h 360378"/>
              <a:gd name="connsiteX26" fmla="*/ 215305 w 607578"/>
              <a:gd name="connsiteY26" fmla="*/ 121100 h 360378"/>
              <a:gd name="connsiteX27" fmla="*/ 199994 w 607578"/>
              <a:gd name="connsiteY27" fmla="*/ 99595 h 360378"/>
              <a:gd name="connsiteX28" fmla="*/ 122241 w 607578"/>
              <a:gd name="connsiteY28" fmla="*/ 99373 h 360378"/>
              <a:gd name="connsiteX29" fmla="*/ 109023 w 607578"/>
              <a:gd name="connsiteY29" fmla="*/ 104838 h 360378"/>
              <a:gd name="connsiteX30" fmla="*/ 72439 w 607578"/>
              <a:gd name="connsiteY30" fmla="*/ 141360 h 360378"/>
              <a:gd name="connsiteX31" fmla="*/ 71726 w 607578"/>
              <a:gd name="connsiteY31" fmla="*/ 142071 h 360378"/>
              <a:gd name="connsiteX32" fmla="*/ 71726 w 607578"/>
              <a:gd name="connsiteY32" fmla="*/ 168464 h 360378"/>
              <a:gd name="connsiteX33" fmla="*/ 72439 w 607578"/>
              <a:gd name="connsiteY33" fmla="*/ 169175 h 360378"/>
              <a:gd name="connsiteX34" fmla="*/ 109023 w 607578"/>
              <a:gd name="connsiteY34" fmla="*/ 205697 h 360378"/>
              <a:gd name="connsiteX35" fmla="*/ 122286 w 607578"/>
              <a:gd name="connsiteY35" fmla="*/ 211207 h 360378"/>
              <a:gd name="connsiteX36" fmla="*/ 135460 w 607578"/>
              <a:gd name="connsiteY36" fmla="*/ 205697 h 360378"/>
              <a:gd name="connsiteX37" fmla="*/ 135460 w 607578"/>
              <a:gd name="connsiteY37" fmla="*/ 179394 h 360378"/>
              <a:gd name="connsiteX38" fmla="*/ 111337 w 607578"/>
              <a:gd name="connsiteY38" fmla="*/ 155312 h 360378"/>
              <a:gd name="connsiteX39" fmla="*/ 135460 w 607578"/>
              <a:gd name="connsiteY39" fmla="*/ 131141 h 360378"/>
              <a:gd name="connsiteX40" fmla="*/ 135460 w 607578"/>
              <a:gd name="connsiteY40" fmla="*/ 104838 h 360378"/>
              <a:gd name="connsiteX41" fmla="*/ 122241 w 607578"/>
              <a:gd name="connsiteY41" fmla="*/ 99373 h 360378"/>
              <a:gd name="connsiteX42" fmla="*/ 427124 w 607578"/>
              <a:gd name="connsiteY42" fmla="*/ 74517 h 360378"/>
              <a:gd name="connsiteX43" fmla="*/ 429704 w 607578"/>
              <a:gd name="connsiteY43" fmla="*/ 74606 h 360378"/>
              <a:gd name="connsiteX44" fmla="*/ 476952 w 607578"/>
              <a:gd name="connsiteY44" fmla="*/ 124205 h 360378"/>
              <a:gd name="connsiteX45" fmla="*/ 476952 w 607578"/>
              <a:gd name="connsiteY45" fmla="*/ 155315 h 360378"/>
              <a:gd name="connsiteX46" fmla="*/ 476952 w 607578"/>
              <a:gd name="connsiteY46" fmla="*/ 217446 h 360378"/>
              <a:gd name="connsiteX47" fmla="*/ 476863 w 607578"/>
              <a:gd name="connsiteY47" fmla="*/ 218957 h 360378"/>
              <a:gd name="connsiteX48" fmla="*/ 458266 w 607578"/>
              <a:gd name="connsiteY48" fmla="*/ 236112 h 360378"/>
              <a:gd name="connsiteX49" fmla="*/ 427124 w 607578"/>
              <a:gd name="connsiteY49" fmla="*/ 236112 h 360378"/>
              <a:gd name="connsiteX50" fmla="*/ 396070 w 607578"/>
              <a:gd name="connsiteY50" fmla="*/ 236112 h 360378"/>
              <a:gd name="connsiteX51" fmla="*/ 377473 w 607578"/>
              <a:gd name="connsiteY51" fmla="*/ 218957 h 360378"/>
              <a:gd name="connsiteX52" fmla="*/ 377384 w 607578"/>
              <a:gd name="connsiteY52" fmla="*/ 217446 h 360378"/>
              <a:gd name="connsiteX53" fmla="*/ 377384 w 607578"/>
              <a:gd name="connsiteY53" fmla="*/ 155315 h 360378"/>
              <a:gd name="connsiteX54" fmla="*/ 377384 w 607578"/>
              <a:gd name="connsiteY54" fmla="*/ 124205 h 360378"/>
              <a:gd name="connsiteX55" fmla="*/ 424543 w 607578"/>
              <a:gd name="connsiteY55" fmla="*/ 74606 h 360378"/>
              <a:gd name="connsiteX56" fmla="*/ 427124 w 607578"/>
              <a:gd name="connsiteY56" fmla="*/ 74517 h 360378"/>
              <a:gd name="connsiteX57" fmla="*/ 427119 w 607578"/>
              <a:gd name="connsiteY57" fmla="*/ 37237 h 360378"/>
              <a:gd name="connsiteX58" fmla="*/ 370066 w 607578"/>
              <a:gd name="connsiteY58" fmla="*/ 51990 h 360378"/>
              <a:gd name="connsiteX59" fmla="*/ 308919 w 607578"/>
              <a:gd name="connsiteY59" fmla="*/ 155349 h 360378"/>
              <a:gd name="connsiteX60" fmla="*/ 370066 w 607578"/>
              <a:gd name="connsiteY60" fmla="*/ 258618 h 360378"/>
              <a:gd name="connsiteX61" fmla="*/ 427119 w 607578"/>
              <a:gd name="connsiteY61" fmla="*/ 273371 h 360378"/>
              <a:gd name="connsiteX62" fmla="*/ 545408 w 607578"/>
              <a:gd name="connsiteY62" fmla="*/ 155349 h 360378"/>
              <a:gd name="connsiteX63" fmla="*/ 427119 w 607578"/>
              <a:gd name="connsiteY63" fmla="*/ 37237 h 360378"/>
              <a:gd name="connsiteX64" fmla="*/ 53746 w 607578"/>
              <a:gd name="connsiteY64" fmla="*/ 12420 h 360378"/>
              <a:gd name="connsiteX65" fmla="*/ 297998 w 607578"/>
              <a:gd name="connsiteY65" fmla="*/ 12420 h 360378"/>
              <a:gd name="connsiteX66" fmla="*/ 279928 w 607578"/>
              <a:gd name="connsiteY66" fmla="*/ 30992 h 360378"/>
              <a:gd name="connsiteX67" fmla="*/ 265953 w 607578"/>
              <a:gd name="connsiteY67" fmla="*/ 49653 h 360378"/>
              <a:gd name="connsiteX68" fmla="*/ 234265 w 607578"/>
              <a:gd name="connsiteY68" fmla="*/ 155312 h 360378"/>
              <a:gd name="connsiteX69" fmla="*/ 265953 w 607578"/>
              <a:gd name="connsiteY69" fmla="*/ 260881 h 360378"/>
              <a:gd name="connsiteX70" fmla="*/ 72439 w 607578"/>
              <a:gd name="connsiteY70" fmla="*/ 260881 h 360378"/>
              <a:gd name="connsiteX71" fmla="*/ 53746 w 607578"/>
              <a:gd name="connsiteY71" fmla="*/ 260881 h 360378"/>
              <a:gd name="connsiteX72" fmla="*/ 35142 w 607578"/>
              <a:gd name="connsiteY72" fmla="*/ 260881 h 360378"/>
              <a:gd name="connsiteX73" fmla="*/ 35142 w 607578"/>
              <a:gd name="connsiteY73" fmla="*/ 30992 h 360378"/>
              <a:gd name="connsiteX74" fmla="*/ 53746 w 607578"/>
              <a:gd name="connsiteY74" fmla="*/ 12420 h 360378"/>
              <a:gd name="connsiteX75" fmla="*/ 427119 w 607578"/>
              <a:gd name="connsiteY75" fmla="*/ 0 h 360378"/>
              <a:gd name="connsiteX76" fmla="*/ 582701 w 607578"/>
              <a:gd name="connsiteY76" fmla="*/ 155349 h 360378"/>
              <a:gd name="connsiteX77" fmla="*/ 544607 w 607578"/>
              <a:gd name="connsiteY77" fmla="*/ 257108 h 360378"/>
              <a:gd name="connsiteX78" fmla="*/ 557780 w 607578"/>
              <a:gd name="connsiteY78" fmla="*/ 270261 h 360378"/>
              <a:gd name="connsiteX79" fmla="*/ 571041 w 607578"/>
              <a:gd name="connsiteY79" fmla="*/ 283503 h 360378"/>
              <a:gd name="connsiteX80" fmla="*/ 602105 w 607578"/>
              <a:gd name="connsiteY80" fmla="*/ 314519 h 360378"/>
              <a:gd name="connsiteX81" fmla="*/ 602105 w 607578"/>
              <a:gd name="connsiteY81" fmla="*/ 340914 h 360378"/>
              <a:gd name="connsiteX82" fmla="*/ 588932 w 607578"/>
              <a:gd name="connsiteY82" fmla="*/ 346335 h 360378"/>
              <a:gd name="connsiteX83" fmla="*/ 575759 w 607578"/>
              <a:gd name="connsiteY83" fmla="*/ 340914 h 360378"/>
              <a:gd name="connsiteX84" fmla="*/ 543539 w 607578"/>
              <a:gd name="connsiteY84" fmla="*/ 308831 h 360378"/>
              <a:gd name="connsiteX85" fmla="*/ 530188 w 607578"/>
              <a:gd name="connsiteY85" fmla="*/ 295500 h 360378"/>
              <a:gd name="connsiteX86" fmla="*/ 516837 w 607578"/>
              <a:gd name="connsiteY86" fmla="*/ 282169 h 360378"/>
              <a:gd name="connsiteX87" fmla="*/ 480166 w 607578"/>
              <a:gd name="connsiteY87" fmla="*/ 301366 h 360378"/>
              <a:gd name="connsiteX88" fmla="*/ 457737 w 607578"/>
              <a:gd name="connsiteY88" fmla="*/ 307587 h 360378"/>
              <a:gd name="connsiteX89" fmla="*/ 432904 w 607578"/>
              <a:gd name="connsiteY89" fmla="*/ 310520 h 360378"/>
              <a:gd name="connsiteX90" fmla="*/ 427119 w 607578"/>
              <a:gd name="connsiteY90" fmla="*/ 310609 h 360378"/>
              <a:gd name="connsiteX91" fmla="*/ 366149 w 607578"/>
              <a:gd name="connsiteY91" fmla="*/ 298255 h 360378"/>
              <a:gd name="connsiteX92" fmla="*/ 333929 w 607578"/>
              <a:gd name="connsiteY92" fmla="*/ 279592 h 360378"/>
              <a:gd name="connsiteX93" fmla="*/ 313191 w 607578"/>
              <a:gd name="connsiteY93" fmla="*/ 260929 h 360378"/>
              <a:gd name="connsiteX94" fmla="*/ 271536 w 607578"/>
              <a:gd name="connsiteY94" fmla="*/ 155349 h 360378"/>
              <a:gd name="connsiteX95" fmla="*/ 313191 w 607578"/>
              <a:gd name="connsiteY95" fmla="*/ 49679 h 360378"/>
              <a:gd name="connsiteX96" fmla="*/ 333929 w 607578"/>
              <a:gd name="connsiteY96" fmla="*/ 31016 h 360378"/>
              <a:gd name="connsiteX97" fmla="*/ 366149 w 607578"/>
              <a:gd name="connsiteY97" fmla="*/ 12442 h 360378"/>
              <a:gd name="connsiteX98" fmla="*/ 427119 w 607578"/>
              <a:gd name="connsiteY98" fmla="*/ 0 h 3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07578" h="360378">
                <a:moveTo>
                  <a:pt x="297809" y="298069"/>
                </a:moveTo>
                <a:cubicBezTo>
                  <a:pt x="297809" y="298069"/>
                  <a:pt x="297898" y="298158"/>
                  <a:pt x="297987" y="298247"/>
                </a:cubicBezTo>
                <a:cubicBezTo>
                  <a:pt x="308489" y="307669"/>
                  <a:pt x="320060" y="316024"/>
                  <a:pt x="332431" y="323046"/>
                </a:cubicBezTo>
                <a:cubicBezTo>
                  <a:pt x="346761" y="331135"/>
                  <a:pt x="362248" y="337446"/>
                  <a:pt x="378447" y="341712"/>
                </a:cubicBezTo>
                <a:cubicBezTo>
                  <a:pt x="394022" y="345801"/>
                  <a:pt x="410310" y="347934"/>
                  <a:pt x="427132" y="347934"/>
                </a:cubicBezTo>
                <a:cubicBezTo>
                  <a:pt x="433807" y="347934"/>
                  <a:pt x="440394" y="347579"/>
                  <a:pt x="446891" y="346956"/>
                </a:cubicBezTo>
                <a:cubicBezTo>
                  <a:pt x="434074" y="355401"/>
                  <a:pt x="418677" y="360378"/>
                  <a:pt x="402300" y="360378"/>
                </a:cubicBezTo>
                <a:lnTo>
                  <a:pt x="78680" y="360378"/>
                </a:lnTo>
                <a:cubicBezTo>
                  <a:pt x="40497" y="360378"/>
                  <a:pt x="8455" y="333801"/>
                  <a:pt x="0" y="298247"/>
                </a:cubicBezTo>
                <a:lnTo>
                  <a:pt x="19314" y="298247"/>
                </a:lnTo>
                <a:lnTo>
                  <a:pt x="39340" y="298247"/>
                </a:lnTo>
                <a:lnTo>
                  <a:pt x="53759" y="298247"/>
                </a:lnTo>
                <a:lnTo>
                  <a:pt x="295406" y="298247"/>
                </a:lnTo>
                <a:cubicBezTo>
                  <a:pt x="296207" y="298247"/>
                  <a:pt x="297008" y="298158"/>
                  <a:pt x="297809" y="298069"/>
                </a:cubicBezTo>
                <a:close/>
                <a:moveTo>
                  <a:pt x="427124" y="111761"/>
                </a:moveTo>
                <a:cubicBezTo>
                  <a:pt x="420272" y="111761"/>
                  <a:pt x="414666" y="117360"/>
                  <a:pt x="414666" y="124205"/>
                </a:cubicBezTo>
                <a:lnTo>
                  <a:pt x="414666" y="136649"/>
                </a:lnTo>
                <a:lnTo>
                  <a:pt x="439581" y="136649"/>
                </a:lnTo>
                <a:lnTo>
                  <a:pt x="439581" y="124205"/>
                </a:lnTo>
                <a:cubicBezTo>
                  <a:pt x="439581" y="117360"/>
                  <a:pt x="433975" y="111761"/>
                  <a:pt x="427124" y="111761"/>
                </a:cubicBezTo>
                <a:close/>
                <a:moveTo>
                  <a:pt x="199994" y="99595"/>
                </a:moveTo>
                <a:cubicBezTo>
                  <a:pt x="189847" y="97906"/>
                  <a:pt x="180234" y="104749"/>
                  <a:pt x="178542" y="114968"/>
                </a:cubicBezTo>
                <a:lnTo>
                  <a:pt x="166080" y="189524"/>
                </a:lnTo>
                <a:cubicBezTo>
                  <a:pt x="164389" y="199655"/>
                  <a:pt x="171243" y="209252"/>
                  <a:pt x="181391" y="210940"/>
                </a:cubicBezTo>
                <a:cubicBezTo>
                  <a:pt x="182459" y="211118"/>
                  <a:pt x="183438" y="211207"/>
                  <a:pt x="184506" y="211207"/>
                </a:cubicBezTo>
                <a:cubicBezTo>
                  <a:pt x="193497" y="211207"/>
                  <a:pt x="201330" y="204720"/>
                  <a:pt x="202932" y="195656"/>
                </a:cubicBezTo>
                <a:lnTo>
                  <a:pt x="215305" y="121100"/>
                </a:lnTo>
                <a:cubicBezTo>
                  <a:pt x="216996" y="110880"/>
                  <a:pt x="210142" y="101283"/>
                  <a:pt x="199994" y="99595"/>
                </a:cubicBezTo>
                <a:close/>
                <a:moveTo>
                  <a:pt x="122241" y="99373"/>
                </a:moveTo>
                <a:cubicBezTo>
                  <a:pt x="117457" y="99373"/>
                  <a:pt x="112673" y="101195"/>
                  <a:pt x="109023" y="104838"/>
                </a:cubicBezTo>
                <a:lnTo>
                  <a:pt x="72439" y="141360"/>
                </a:lnTo>
                <a:lnTo>
                  <a:pt x="71726" y="142071"/>
                </a:lnTo>
                <a:cubicBezTo>
                  <a:pt x="64427" y="149358"/>
                  <a:pt x="64427" y="161177"/>
                  <a:pt x="71726" y="168464"/>
                </a:cubicBezTo>
                <a:lnTo>
                  <a:pt x="72439" y="169175"/>
                </a:lnTo>
                <a:lnTo>
                  <a:pt x="109023" y="205697"/>
                </a:lnTo>
                <a:cubicBezTo>
                  <a:pt x="112673" y="209341"/>
                  <a:pt x="117479" y="211207"/>
                  <a:pt x="122286" y="211207"/>
                </a:cubicBezTo>
                <a:cubicBezTo>
                  <a:pt x="127004" y="211207"/>
                  <a:pt x="131810" y="209341"/>
                  <a:pt x="135460" y="205697"/>
                </a:cubicBezTo>
                <a:cubicBezTo>
                  <a:pt x="142759" y="198499"/>
                  <a:pt x="142759" y="186681"/>
                  <a:pt x="135460" y="179394"/>
                </a:cubicBezTo>
                <a:lnTo>
                  <a:pt x="111337" y="155312"/>
                </a:lnTo>
                <a:lnTo>
                  <a:pt x="135460" y="131141"/>
                </a:lnTo>
                <a:cubicBezTo>
                  <a:pt x="142759" y="123943"/>
                  <a:pt x="142759" y="112125"/>
                  <a:pt x="135460" y="104838"/>
                </a:cubicBezTo>
                <a:cubicBezTo>
                  <a:pt x="131810" y="101195"/>
                  <a:pt x="127026" y="99373"/>
                  <a:pt x="122241" y="99373"/>
                </a:cubicBezTo>
                <a:close/>
                <a:moveTo>
                  <a:pt x="427124" y="74517"/>
                </a:moveTo>
                <a:cubicBezTo>
                  <a:pt x="428013" y="74517"/>
                  <a:pt x="428814" y="74517"/>
                  <a:pt x="429704" y="74606"/>
                </a:cubicBezTo>
                <a:cubicBezTo>
                  <a:pt x="455953" y="75939"/>
                  <a:pt x="476952" y="97628"/>
                  <a:pt x="476952" y="124205"/>
                </a:cubicBezTo>
                <a:lnTo>
                  <a:pt x="476952" y="155315"/>
                </a:lnTo>
                <a:lnTo>
                  <a:pt x="476952" y="217446"/>
                </a:lnTo>
                <a:cubicBezTo>
                  <a:pt x="476952" y="217979"/>
                  <a:pt x="476863" y="218424"/>
                  <a:pt x="476863" y="218957"/>
                </a:cubicBezTo>
                <a:cubicBezTo>
                  <a:pt x="476062" y="228557"/>
                  <a:pt x="468054" y="236112"/>
                  <a:pt x="458266" y="236112"/>
                </a:cubicBezTo>
                <a:lnTo>
                  <a:pt x="427124" y="236112"/>
                </a:lnTo>
                <a:lnTo>
                  <a:pt x="396070" y="236112"/>
                </a:lnTo>
                <a:cubicBezTo>
                  <a:pt x="386282" y="236112"/>
                  <a:pt x="378274" y="228557"/>
                  <a:pt x="377473" y="218957"/>
                </a:cubicBezTo>
                <a:cubicBezTo>
                  <a:pt x="377384" y="218424"/>
                  <a:pt x="377384" y="217979"/>
                  <a:pt x="377384" y="217446"/>
                </a:cubicBezTo>
                <a:lnTo>
                  <a:pt x="377384" y="155315"/>
                </a:lnTo>
                <a:lnTo>
                  <a:pt x="377384" y="124205"/>
                </a:lnTo>
                <a:cubicBezTo>
                  <a:pt x="377384" y="97628"/>
                  <a:pt x="398294" y="75939"/>
                  <a:pt x="424543" y="74606"/>
                </a:cubicBezTo>
                <a:cubicBezTo>
                  <a:pt x="425433" y="74517"/>
                  <a:pt x="426323" y="74517"/>
                  <a:pt x="427124" y="74517"/>
                </a:cubicBezTo>
                <a:close/>
                <a:moveTo>
                  <a:pt x="427119" y="37237"/>
                </a:moveTo>
                <a:cubicBezTo>
                  <a:pt x="406469" y="37237"/>
                  <a:pt x="386977" y="42570"/>
                  <a:pt x="370066" y="51990"/>
                </a:cubicBezTo>
                <a:cubicBezTo>
                  <a:pt x="333662" y="72164"/>
                  <a:pt x="308919" y="110913"/>
                  <a:pt x="308919" y="155349"/>
                </a:cubicBezTo>
                <a:cubicBezTo>
                  <a:pt x="308919" y="199785"/>
                  <a:pt x="333662" y="238533"/>
                  <a:pt x="370066" y="258618"/>
                </a:cubicBezTo>
                <a:cubicBezTo>
                  <a:pt x="386977" y="268039"/>
                  <a:pt x="406469" y="273371"/>
                  <a:pt x="427119" y="273371"/>
                </a:cubicBezTo>
                <a:cubicBezTo>
                  <a:pt x="492360" y="273371"/>
                  <a:pt x="545408" y="220403"/>
                  <a:pt x="545408" y="155349"/>
                </a:cubicBezTo>
                <a:cubicBezTo>
                  <a:pt x="545408" y="90206"/>
                  <a:pt x="492360" y="37237"/>
                  <a:pt x="427119" y="37237"/>
                </a:cubicBezTo>
                <a:close/>
                <a:moveTo>
                  <a:pt x="53746" y="12420"/>
                </a:moveTo>
                <a:lnTo>
                  <a:pt x="297998" y="12420"/>
                </a:lnTo>
                <a:cubicBezTo>
                  <a:pt x="291500" y="18196"/>
                  <a:pt x="285536" y="24416"/>
                  <a:pt x="279928" y="30992"/>
                </a:cubicBezTo>
                <a:cubicBezTo>
                  <a:pt x="274855" y="36946"/>
                  <a:pt x="270226" y="43166"/>
                  <a:pt x="265953" y="49653"/>
                </a:cubicBezTo>
                <a:cubicBezTo>
                  <a:pt x="245925" y="80045"/>
                  <a:pt x="234265" y="116301"/>
                  <a:pt x="234265" y="155312"/>
                </a:cubicBezTo>
                <a:cubicBezTo>
                  <a:pt x="234265" y="194234"/>
                  <a:pt x="245925" y="230579"/>
                  <a:pt x="265953" y="260881"/>
                </a:cubicBezTo>
                <a:lnTo>
                  <a:pt x="72439" y="260881"/>
                </a:lnTo>
                <a:lnTo>
                  <a:pt x="53746" y="260881"/>
                </a:lnTo>
                <a:lnTo>
                  <a:pt x="35142" y="260881"/>
                </a:lnTo>
                <a:lnTo>
                  <a:pt x="35142" y="30992"/>
                </a:lnTo>
                <a:cubicBezTo>
                  <a:pt x="35142" y="20773"/>
                  <a:pt x="43509" y="12420"/>
                  <a:pt x="53746" y="12420"/>
                </a:cubicBezTo>
                <a:close/>
                <a:moveTo>
                  <a:pt x="427119" y="0"/>
                </a:moveTo>
                <a:cubicBezTo>
                  <a:pt x="512920" y="0"/>
                  <a:pt x="582701" y="69676"/>
                  <a:pt x="582701" y="155349"/>
                </a:cubicBezTo>
                <a:cubicBezTo>
                  <a:pt x="582701" y="194186"/>
                  <a:pt x="568282" y="229824"/>
                  <a:pt x="544607" y="257108"/>
                </a:cubicBezTo>
                <a:lnTo>
                  <a:pt x="557780" y="270261"/>
                </a:lnTo>
                <a:lnTo>
                  <a:pt x="571041" y="283503"/>
                </a:lnTo>
                <a:lnTo>
                  <a:pt x="602105" y="314519"/>
                </a:lnTo>
                <a:cubicBezTo>
                  <a:pt x="609403" y="321807"/>
                  <a:pt x="609403" y="333627"/>
                  <a:pt x="602105" y="340914"/>
                </a:cubicBezTo>
                <a:cubicBezTo>
                  <a:pt x="598455" y="344558"/>
                  <a:pt x="593738" y="346335"/>
                  <a:pt x="588932" y="346335"/>
                </a:cubicBezTo>
                <a:cubicBezTo>
                  <a:pt x="584125" y="346335"/>
                  <a:pt x="579408" y="344558"/>
                  <a:pt x="575759" y="340914"/>
                </a:cubicBezTo>
                <a:lnTo>
                  <a:pt x="543539" y="308831"/>
                </a:lnTo>
                <a:lnTo>
                  <a:pt x="530188" y="295500"/>
                </a:lnTo>
                <a:lnTo>
                  <a:pt x="516837" y="282169"/>
                </a:lnTo>
                <a:cubicBezTo>
                  <a:pt x="505622" y="290079"/>
                  <a:pt x="493339" y="296567"/>
                  <a:pt x="480166" y="301366"/>
                </a:cubicBezTo>
                <a:cubicBezTo>
                  <a:pt x="472957" y="303943"/>
                  <a:pt x="465480" y="306076"/>
                  <a:pt x="457737" y="307587"/>
                </a:cubicBezTo>
                <a:cubicBezTo>
                  <a:pt x="449726" y="309276"/>
                  <a:pt x="441360" y="310253"/>
                  <a:pt x="432904" y="310520"/>
                </a:cubicBezTo>
                <a:cubicBezTo>
                  <a:pt x="430946" y="310609"/>
                  <a:pt x="429077" y="310609"/>
                  <a:pt x="427119" y="310609"/>
                </a:cubicBezTo>
                <a:cubicBezTo>
                  <a:pt x="405490" y="310609"/>
                  <a:pt x="384930" y="306254"/>
                  <a:pt x="366149" y="298255"/>
                </a:cubicBezTo>
                <a:cubicBezTo>
                  <a:pt x="354668" y="293279"/>
                  <a:pt x="343809" y="287057"/>
                  <a:pt x="333929" y="279592"/>
                </a:cubicBezTo>
                <a:cubicBezTo>
                  <a:pt x="326453" y="273993"/>
                  <a:pt x="319510" y="267772"/>
                  <a:pt x="313191" y="260929"/>
                </a:cubicBezTo>
                <a:cubicBezTo>
                  <a:pt x="287379" y="233201"/>
                  <a:pt x="271536" y="196052"/>
                  <a:pt x="271536" y="155349"/>
                </a:cubicBezTo>
                <a:cubicBezTo>
                  <a:pt x="271536" y="114557"/>
                  <a:pt x="287379" y="77408"/>
                  <a:pt x="313191" y="49679"/>
                </a:cubicBezTo>
                <a:cubicBezTo>
                  <a:pt x="319510" y="42925"/>
                  <a:pt x="326453" y="36615"/>
                  <a:pt x="333929" y="31016"/>
                </a:cubicBezTo>
                <a:cubicBezTo>
                  <a:pt x="343809" y="23640"/>
                  <a:pt x="354668" y="17330"/>
                  <a:pt x="366149" y="12442"/>
                </a:cubicBezTo>
                <a:cubicBezTo>
                  <a:pt x="384930" y="4443"/>
                  <a:pt x="405490" y="0"/>
                  <a:pt x="427119" y="0"/>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直接箭头连接符 39">
            <a:extLst>
              <a:ext uri="{FF2B5EF4-FFF2-40B4-BE49-F238E27FC236}">
                <a16:creationId xmlns:a16="http://schemas.microsoft.com/office/drawing/2014/main" id="{5A75E7C9-D487-E264-2661-A4D83E546222}"/>
              </a:ext>
            </a:extLst>
          </p:cNvPr>
          <p:cNvCxnSpPr>
            <a:cxnSpLocks/>
          </p:cNvCxnSpPr>
          <p:nvPr/>
        </p:nvCxnSpPr>
        <p:spPr>
          <a:xfrm>
            <a:off x="-5598256" y="1372168"/>
            <a:ext cx="1530428" cy="876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8156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5586</TotalTime>
  <Words>831</Words>
  <Application>Microsoft Office PowerPoint</Application>
  <PresentationFormat>On-screen Show (16:9)</PresentationFormat>
  <Paragraphs>158</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MS PGothic</vt:lpstr>
      <vt:lpstr>Aptos</vt:lpstr>
      <vt:lpstr>Arial</vt:lpstr>
      <vt:lpstr>Heebo</vt:lpstr>
      <vt:lpstr>Heebo SemiBold</vt:lpstr>
      <vt:lpstr>Office Theme</vt:lpstr>
      <vt:lpstr>Corporate Risk Assessment</vt:lpstr>
      <vt:lpstr>Problem Statement</vt:lpstr>
      <vt:lpstr>Proposed Solution</vt:lpstr>
      <vt:lpstr>PowerPoint Presentation</vt:lpstr>
      <vt:lpstr>PowerPoint Presentation</vt:lpstr>
      <vt:lpstr>PowerPoint Presentation</vt:lpstr>
      <vt:lpstr>THANK YOU</vt:lpstr>
      <vt:lpstr>Architechture Overview</vt:lpstr>
      <vt:lpstr>PowerPoint Presentation</vt:lpstr>
      <vt:lpstr>Subscription-based Business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Yihan LIAN</dc:creator>
  <cp:lastModifiedBy>Soumya Haridas</cp:lastModifiedBy>
  <cp:revision>43</cp:revision>
  <dcterms:created xsi:type="dcterms:W3CDTF">2018-08-16T03:57:50Z</dcterms:created>
  <dcterms:modified xsi:type="dcterms:W3CDTF">2024-09-14T12:38:41Z</dcterms:modified>
</cp:coreProperties>
</file>