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9"/>
  </p:notesMasterIdLst>
  <p:sldIdLst>
    <p:sldId id="256" r:id="rId2"/>
    <p:sldId id="265" r:id="rId3"/>
    <p:sldId id="338" r:id="rId4"/>
    <p:sldId id="262" r:id="rId5"/>
    <p:sldId id="264" r:id="rId6"/>
    <p:sldId id="263" r:id="rId7"/>
    <p:sldId id="258"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D3F8"/>
    <a:srgbClr val="004282"/>
    <a:srgbClr val="33689B"/>
    <a:srgbClr val="006DB7"/>
    <a:srgbClr val="ED7F0D"/>
    <a:srgbClr val="006DC9"/>
    <a:srgbClr val="001A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38" autoAdjust="0"/>
    <p:restoredTop sz="94672"/>
  </p:normalViewPr>
  <p:slideViewPr>
    <p:cSldViewPr snapToGrid="0" snapToObjects="1">
      <p:cViewPr varScale="1">
        <p:scale>
          <a:sx n="93" d="100"/>
          <a:sy n="93" d="100"/>
        </p:scale>
        <p:origin x="3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5DFA74-E676-4219-8CB3-7CB95DBCEDDC}" type="doc">
      <dgm:prSet loTypeId="urn:microsoft.com/office/officeart/2005/8/layout/lProcess2" loCatId="list" qsTypeId="urn:microsoft.com/office/officeart/2005/8/quickstyle/simple2" qsCatId="simple" csTypeId="urn:microsoft.com/office/officeart/2005/8/colors/accent1_2" csCatId="accent1" phldr="1"/>
      <dgm:spPr/>
      <dgm:t>
        <a:bodyPr/>
        <a:lstStyle/>
        <a:p>
          <a:endParaRPr lang="en-IN"/>
        </a:p>
      </dgm:t>
    </dgm:pt>
    <dgm:pt modelId="{C9C9D6DD-230A-42E4-9D51-964E1C3CB567}">
      <dgm:prSet phldrT="[Text]"/>
      <dgm:spPr/>
      <dgm:t>
        <a:bodyPr/>
        <a:lstStyle/>
        <a:p>
          <a:r>
            <a:rPr lang="en-US" dirty="0"/>
            <a:t>       Legal Risk</a:t>
          </a:r>
          <a:endParaRPr lang="en-IN" dirty="0"/>
        </a:p>
      </dgm:t>
    </dgm:pt>
    <dgm:pt modelId="{F2452CEA-C164-45CE-9A0E-55EC5F8D9503}" type="parTrans" cxnId="{985D6887-C232-47B2-A2D0-86B0CA19AFC1}">
      <dgm:prSet/>
      <dgm:spPr/>
      <dgm:t>
        <a:bodyPr/>
        <a:lstStyle/>
        <a:p>
          <a:endParaRPr lang="en-IN"/>
        </a:p>
      </dgm:t>
    </dgm:pt>
    <dgm:pt modelId="{69F14BA2-63B4-48E2-A913-07F79AC9D9DB}" type="sibTrans" cxnId="{985D6887-C232-47B2-A2D0-86B0CA19AFC1}">
      <dgm:prSet/>
      <dgm:spPr/>
      <dgm:t>
        <a:bodyPr/>
        <a:lstStyle/>
        <a:p>
          <a:endParaRPr lang="en-IN"/>
        </a:p>
      </dgm:t>
    </dgm:pt>
    <dgm:pt modelId="{40C236D8-5DE8-4C8D-A36A-3167566ED161}">
      <dgm:prSet phldrT="[Text]"/>
      <dgm:spPr/>
      <dgm:t>
        <a:bodyPr/>
        <a:lstStyle/>
        <a:p>
          <a:r>
            <a:rPr lang="en-US" dirty="0"/>
            <a:t>Fear of lawsuits and penalties reducing value.</a:t>
          </a:r>
          <a:endParaRPr lang="en-IN" dirty="0"/>
        </a:p>
      </dgm:t>
    </dgm:pt>
    <dgm:pt modelId="{5874B8F0-B141-4F71-B6EB-B958FE5618FD}" type="parTrans" cxnId="{068D1C56-828C-4E8B-B43D-C71505E75E51}">
      <dgm:prSet/>
      <dgm:spPr/>
      <dgm:t>
        <a:bodyPr/>
        <a:lstStyle/>
        <a:p>
          <a:endParaRPr lang="en-IN"/>
        </a:p>
      </dgm:t>
    </dgm:pt>
    <dgm:pt modelId="{6896BB83-6AE5-49B6-8388-389822CF9250}" type="sibTrans" cxnId="{068D1C56-828C-4E8B-B43D-C71505E75E51}">
      <dgm:prSet/>
      <dgm:spPr/>
      <dgm:t>
        <a:bodyPr/>
        <a:lstStyle/>
        <a:p>
          <a:endParaRPr lang="en-IN"/>
        </a:p>
      </dgm:t>
    </dgm:pt>
    <dgm:pt modelId="{B9C2049C-3741-4272-807A-E190B812C15C}">
      <dgm:prSet phldrT="[Text]"/>
      <dgm:spPr/>
      <dgm:t>
        <a:bodyPr/>
        <a:lstStyle/>
        <a:p>
          <a:r>
            <a:rPr lang="en-US" dirty="0"/>
            <a:t>Monitoring legal and compliance regulatory issue.</a:t>
          </a:r>
          <a:endParaRPr lang="en-IN" dirty="0"/>
        </a:p>
      </dgm:t>
    </dgm:pt>
    <dgm:pt modelId="{3CF67C02-5FEE-432B-9C7A-83D65D268D31}" type="parTrans" cxnId="{DA3F496C-3398-4DF8-A70A-B8E699C5D95F}">
      <dgm:prSet/>
      <dgm:spPr/>
      <dgm:t>
        <a:bodyPr/>
        <a:lstStyle/>
        <a:p>
          <a:endParaRPr lang="en-IN"/>
        </a:p>
      </dgm:t>
    </dgm:pt>
    <dgm:pt modelId="{B9CD0BC0-9E5C-439C-9490-A12B9F99D923}" type="sibTrans" cxnId="{DA3F496C-3398-4DF8-A70A-B8E699C5D95F}">
      <dgm:prSet/>
      <dgm:spPr/>
      <dgm:t>
        <a:bodyPr/>
        <a:lstStyle/>
        <a:p>
          <a:endParaRPr lang="en-IN"/>
        </a:p>
      </dgm:t>
    </dgm:pt>
    <dgm:pt modelId="{F2DA9031-07F0-4C77-A846-83591D209798}">
      <dgm:prSet phldrT="[Text]"/>
      <dgm:spPr/>
      <dgm:t>
        <a:bodyPr/>
        <a:lstStyle/>
        <a:p>
          <a:r>
            <a:rPr lang="en-US" dirty="0"/>
            <a:t>       Operational Risk</a:t>
          </a:r>
          <a:endParaRPr lang="en-IN" dirty="0"/>
        </a:p>
      </dgm:t>
    </dgm:pt>
    <dgm:pt modelId="{D175F3B8-C052-4458-89ED-DE39E6D655F4}" type="parTrans" cxnId="{92D10DA2-7CCE-4B6E-886C-A0C16CCE5461}">
      <dgm:prSet/>
      <dgm:spPr/>
      <dgm:t>
        <a:bodyPr/>
        <a:lstStyle/>
        <a:p>
          <a:endParaRPr lang="en-IN"/>
        </a:p>
      </dgm:t>
    </dgm:pt>
    <dgm:pt modelId="{47E339D7-7AF6-4459-B6EC-AB7AB3B83E10}" type="sibTrans" cxnId="{92D10DA2-7CCE-4B6E-886C-A0C16CCE5461}">
      <dgm:prSet/>
      <dgm:spPr/>
      <dgm:t>
        <a:bodyPr/>
        <a:lstStyle/>
        <a:p>
          <a:endParaRPr lang="en-IN"/>
        </a:p>
      </dgm:t>
    </dgm:pt>
    <dgm:pt modelId="{1240B356-E4B2-42D5-B998-A1C2B3912040}">
      <dgm:prSet phldrT="[Text]"/>
      <dgm:spPr/>
      <dgm:t>
        <a:bodyPr/>
        <a:lstStyle/>
        <a:p>
          <a:r>
            <a:rPr lang="en-US" dirty="0"/>
            <a:t>Concern over profit loss due to inefficiencies.</a:t>
          </a:r>
          <a:endParaRPr lang="en-IN" dirty="0"/>
        </a:p>
      </dgm:t>
    </dgm:pt>
    <dgm:pt modelId="{1CB5515B-2A72-4C45-83E5-89D0F353816A}" type="parTrans" cxnId="{602882DE-E4D0-459E-A320-D801098DE7FD}">
      <dgm:prSet/>
      <dgm:spPr/>
      <dgm:t>
        <a:bodyPr/>
        <a:lstStyle/>
        <a:p>
          <a:endParaRPr lang="en-IN"/>
        </a:p>
      </dgm:t>
    </dgm:pt>
    <dgm:pt modelId="{804007FE-FE79-47E1-B78A-A2E0E9FEA21E}" type="sibTrans" cxnId="{602882DE-E4D0-459E-A320-D801098DE7FD}">
      <dgm:prSet/>
      <dgm:spPr/>
      <dgm:t>
        <a:bodyPr/>
        <a:lstStyle/>
        <a:p>
          <a:endParaRPr lang="en-IN"/>
        </a:p>
      </dgm:t>
    </dgm:pt>
    <dgm:pt modelId="{53387A87-D176-4D62-BDF5-58BA37F9BE52}">
      <dgm:prSet phldrT="[Text]"/>
      <dgm:spPr/>
      <dgm:t>
        <a:bodyPr/>
        <a:lstStyle/>
        <a:p>
          <a:r>
            <a:rPr lang="en-US" dirty="0"/>
            <a:t>      Loan Risk</a:t>
          </a:r>
        </a:p>
      </dgm:t>
    </dgm:pt>
    <dgm:pt modelId="{AE6B9BF3-D037-428D-A47E-9F85EC475E1C}" type="parTrans" cxnId="{69B97A84-B246-48B1-B210-D077D79E9EAE}">
      <dgm:prSet/>
      <dgm:spPr/>
      <dgm:t>
        <a:bodyPr/>
        <a:lstStyle/>
        <a:p>
          <a:endParaRPr lang="en-IN"/>
        </a:p>
      </dgm:t>
    </dgm:pt>
    <dgm:pt modelId="{01455507-E394-481A-BFDA-48BE5EC84C0E}" type="sibTrans" cxnId="{69B97A84-B246-48B1-B210-D077D79E9EAE}">
      <dgm:prSet/>
      <dgm:spPr/>
      <dgm:t>
        <a:bodyPr/>
        <a:lstStyle/>
        <a:p>
          <a:endParaRPr lang="en-IN"/>
        </a:p>
      </dgm:t>
    </dgm:pt>
    <dgm:pt modelId="{47B56D12-798C-4145-ABE4-E591FCC19A57}">
      <dgm:prSet phldrT="[Text]"/>
      <dgm:spPr/>
      <dgm:t>
        <a:bodyPr/>
        <a:lstStyle/>
        <a:p>
          <a:r>
            <a:rPr lang="en-US" dirty="0"/>
            <a:t>Risk of loan defaults affecting returns.</a:t>
          </a:r>
          <a:endParaRPr lang="en-IN" dirty="0"/>
        </a:p>
      </dgm:t>
    </dgm:pt>
    <dgm:pt modelId="{3CA4BB78-F483-4640-ABD7-92846D8B55D3}" type="parTrans" cxnId="{0A15A61B-97A5-486B-9DE0-CD500DDEDD7F}">
      <dgm:prSet/>
      <dgm:spPr/>
      <dgm:t>
        <a:bodyPr/>
        <a:lstStyle/>
        <a:p>
          <a:endParaRPr lang="en-IN"/>
        </a:p>
      </dgm:t>
    </dgm:pt>
    <dgm:pt modelId="{28FA8C42-7704-406C-A8CB-9D5BDC68EBE0}" type="sibTrans" cxnId="{0A15A61B-97A5-486B-9DE0-CD500DDEDD7F}">
      <dgm:prSet/>
      <dgm:spPr/>
      <dgm:t>
        <a:bodyPr/>
        <a:lstStyle/>
        <a:p>
          <a:endParaRPr lang="en-IN"/>
        </a:p>
      </dgm:t>
    </dgm:pt>
    <dgm:pt modelId="{6F66AD33-EA34-4B8F-BCF7-C8FAC5120E37}">
      <dgm:prSet phldrT="[Text]"/>
      <dgm:spPr/>
      <dgm:t>
        <a:bodyPr/>
        <a:lstStyle/>
        <a:p>
          <a:r>
            <a:rPr lang="en-US" dirty="0"/>
            <a:t>Preventing financial instability.</a:t>
          </a:r>
          <a:endParaRPr lang="en-IN" dirty="0"/>
        </a:p>
      </dgm:t>
    </dgm:pt>
    <dgm:pt modelId="{BF65A3EB-1850-4824-BB20-E847868BD9D8}" type="parTrans" cxnId="{E61D2212-59BE-4B24-8039-B12A96B38DDC}">
      <dgm:prSet/>
      <dgm:spPr/>
      <dgm:t>
        <a:bodyPr/>
        <a:lstStyle/>
        <a:p>
          <a:endParaRPr lang="en-IN"/>
        </a:p>
      </dgm:t>
    </dgm:pt>
    <dgm:pt modelId="{253C06DF-E4B0-4A94-91BD-BA0CB3C4A515}" type="sibTrans" cxnId="{E61D2212-59BE-4B24-8039-B12A96B38DDC}">
      <dgm:prSet/>
      <dgm:spPr/>
      <dgm:t>
        <a:bodyPr/>
        <a:lstStyle/>
        <a:p>
          <a:endParaRPr lang="en-IN"/>
        </a:p>
      </dgm:t>
    </dgm:pt>
    <dgm:pt modelId="{A8BBFBFF-4BA8-49B4-8C67-1B0543A0CD53}">
      <dgm:prSet/>
      <dgm:spPr/>
      <dgm:t>
        <a:bodyPr/>
        <a:lstStyle/>
        <a:p>
          <a:r>
            <a:rPr lang="en-US" dirty="0"/>
            <a:t>Types</a:t>
          </a:r>
          <a:endParaRPr lang="en-IN" dirty="0"/>
        </a:p>
      </dgm:t>
    </dgm:pt>
    <dgm:pt modelId="{C140F8C8-35F7-424C-A249-4407A0880DAD}" type="parTrans" cxnId="{16610CD3-149A-4C46-9011-A87AF41DFC1F}">
      <dgm:prSet/>
      <dgm:spPr/>
      <dgm:t>
        <a:bodyPr/>
        <a:lstStyle/>
        <a:p>
          <a:endParaRPr lang="en-IN"/>
        </a:p>
      </dgm:t>
    </dgm:pt>
    <dgm:pt modelId="{6DAB97CB-15C4-4BF4-8887-E64BD8FEE72A}" type="sibTrans" cxnId="{16610CD3-149A-4C46-9011-A87AF41DFC1F}">
      <dgm:prSet/>
      <dgm:spPr/>
      <dgm:t>
        <a:bodyPr/>
        <a:lstStyle/>
        <a:p>
          <a:endParaRPr lang="en-IN"/>
        </a:p>
      </dgm:t>
    </dgm:pt>
    <dgm:pt modelId="{48F9FE7E-9E13-4335-8A9B-7E65F9E8E281}">
      <dgm:prSet/>
      <dgm:spPr/>
      <dgm:t>
        <a:bodyPr/>
        <a:lstStyle/>
        <a:p>
          <a:r>
            <a:rPr lang="en-US" dirty="0"/>
            <a:t>         Investors</a:t>
          </a:r>
          <a:endParaRPr lang="en-IN" dirty="0"/>
        </a:p>
      </dgm:t>
    </dgm:pt>
    <dgm:pt modelId="{2B92F106-44C3-48A2-AB47-B3B454D370EC}" type="parTrans" cxnId="{809E1EA7-79C7-43B1-98CF-020F753C1F91}">
      <dgm:prSet/>
      <dgm:spPr/>
      <dgm:t>
        <a:bodyPr/>
        <a:lstStyle/>
        <a:p>
          <a:endParaRPr lang="en-IN"/>
        </a:p>
      </dgm:t>
    </dgm:pt>
    <dgm:pt modelId="{533B5D03-3FA2-4C33-8584-623BCE3DFD84}" type="sibTrans" cxnId="{809E1EA7-79C7-43B1-98CF-020F753C1F91}">
      <dgm:prSet/>
      <dgm:spPr/>
      <dgm:t>
        <a:bodyPr/>
        <a:lstStyle/>
        <a:p>
          <a:endParaRPr lang="en-IN"/>
        </a:p>
      </dgm:t>
    </dgm:pt>
    <dgm:pt modelId="{BE1A08B0-7019-4168-8231-F43046483EDE}">
      <dgm:prSet/>
      <dgm:spPr/>
      <dgm:t>
        <a:bodyPr/>
        <a:lstStyle/>
        <a:p>
          <a:r>
            <a:rPr lang="en-US" dirty="0"/>
            <a:t>         Regulators</a:t>
          </a:r>
          <a:endParaRPr lang="en-IN" dirty="0"/>
        </a:p>
      </dgm:t>
    </dgm:pt>
    <dgm:pt modelId="{ECB0D7FC-0532-428A-A7A9-9FAD7FCBC9B8}" type="parTrans" cxnId="{25AF9BC5-C273-46E4-BB9D-145BC5C6D1D1}">
      <dgm:prSet/>
      <dgm:spPr/>
      <dgm:t>
        <a:bodyPr/>
        <a:lstStyle/>
        <a:p>
          <a:endParaRPr lang="en-IN"/>
        </a:p>
      </dgm:t>
    </dgm:pt>
    <dgm:pt modelId="{42D8BC56-B0E7-4A5C-B6E6-728E5446446F}" type="sibTrans" cxnId="{25AF9BC5-C273-46E4-BB9D-145BC5C6D1D1}">
      <dgm:prSet/>
      <dgm:spPr/>
      <dgm:t>
        <a:bodyPr/>
        <a:lstStyle/>
        <a:p>
          <a:endParaRPr lang="en-IN"/>
        </a:p>
      </dgm:t>
    </dgm:pt>
    <dgm:pt modelId="{B1F71238-C4E8-4B06-8BE4-6B3017D5061E}">
      <dgm:prSet/>
      <dgm:spPr/>
      <dgm:t>
        <a:bodyPr/>
        <a:lstStyle/>
        <a:p>
          <a:r>
            <a:rPr lang="en-US" dirty="0"/>
            <a:t>        Managers</a:t>
          </a:r>
          <a:endParaRPr lang="en-IN" dirty="0"/>
        </a:p>
      </dgm:t>
    </dgm:pt>
    <dgm:pt modelId="{615FA0ED-5ACD-4200-92E3-5FE8E13BBCDD}" type="parTrans" cxnId="{ABD0233B-F881-4349-88FA-45AFEF24C1E2}">
      <dgm:prSet/>
      <dgm:spPr/>
      <dgm:t>
        <a:bodyPr/>
        <a:lstStyle/>
        <a:p>
          <a:endParaRPr lang="en-IN"/>
        </a:p>
      </dgm:t>
    </dgm:pt>
    <dgm:pt modelId="{F654D1DA-8F21-4340-984D-3BBFAB4F73E1}" type="sibTrans" cxnId="{ABD0233B-F881-4349-88FA-45AFEF24C1E2}">
      <dgm:prSet/>
      <dgm:spPr/>
      <dgm:t>
        <a:bodyPr/>
        <a:lstStyle/>
        <a:p>
          <a:endParaRPr lang="en-IN"/>
        </a:p>
      </dgm:t>
    </dgm:pt>
    <dgm:pt modelId="{358CDE65-6AF8-4CC1-BA04-4CDFE00F8C97}">
      <dgm:prSet phldrT="[Text]"/>
      <dgm:spPr/>
      <dgm:t>
        <a:bodyPr/>
        <a:lstStyle/>
        <a:p>
          <a:r>
            <a:rPr lang="en-US" dirty="0"/>
            <a:t>Navigating legal complexities and reputational damage.</a:t>
          </a:r>
          <a:endParaRPr lang="en-IN" dirty="0"/>
        </a:p>
      </dgm:t>
    </dgm:pt>
    <dgm:pt modelId="{8C24A98E-BA60-46BC-A14B-9A67DDC30327}" type="parTrans" cxnId="{E4B55BA3-D376-4739-ADE8-F2A04FF4344B}">
      <dgm:prSet/>
      <dgm:spPr/>
      <dgm:t>
        <a:bodyPr/>
        <a:lstStyle/>
        <a:p>
          <a:endParaRPr lang="en-IN"/>
        </a:p>
      </dgm:t>
    </dgm:pt>
    <dgm:pt modelId="{672A8D2C-88C8-4B20-9B1C-DA68C9A3E26A}" type="sibTrans" cxnId="{E4B55BA3-D376-4739-ADE8-F2A04FF4344B}">
      <dgm:prSet/>
      <dgm:spPr/>
      <dgm:t>
        <a:bodyPr/>
        <a:lstStyle/>
        <a:p>
          <a:endParaRPr lang="en-IN"/>
        </a:p>
      </dgm:t>
    </dgm:pt>
    <dgm:pt modelId="{F3A98558-8F7F-4AE6-8F6E-A1C010B1EB80}">
      <dgm:prSet phldrT="[Text]"/>
      <dgm:spPr/>
      <dgm:t>
        <a:bodyPr/>
        <a:lstStyle/>
        <a:p>
          <a:r>
            <a:rPr lang="en-US" dirty="0"/>
            <a:t>Maintaining liquidity and credit ratings.</a:t>
          </a:r>
          <a:endParaRPr lang="en-IN" dirty="0"/>
        </a:p>
      </dgm:t>
    </dgm:pt>
    <dgm:pt modelId="{095A4F14-2A68-48B7-9741-50B6E53EE2CF}" type="parTrans" cxnId="{D483D043-D534-43EE-8E58-1A6BC234FFEF}">
      <dgm:prSet/>
      <dgm:spPr/>
      <dgm:t>
        <a:bodyPr/>
        <a:lstStyle/>
        <a:p>
          <a:endParaRPr lang="en-IN"/>
        </a:p>
      </dgm:t>
    </dgm:pt>
    <dgm:pt modelId="{A7A5970E-2C96-4995-A2D4-33001EF6E4FD}" type="sibTrans" cxnId="{D483D043-D534-43EE-8E58-1A6BC234FFEF}">
      <dgm:prSet/>
      <dgm:spPr/>
      <dgm:t>
        <a:bodyPr/>
        <a:lstStyle/>
        <a:p>
          <a:endParaRPr lang="en-IN"/>
        </a:p>
      </dgm:t>
    </dgm:pt>
    <dgm:pt modelId="{4B5109A8-30F5-42B0-85C5-C27B3070F937}">
      <dgm:prSet phldrT="[Text]"/>
      <dgm:spPr/>
      <dgm:t>
        <a:bodyPr/>
        <a:lstStyle/>
        <a:p>
          <a:r>
            <a:rPr lang="en-US" dirty="0"/>
            <a:t>Ensuring operational compliance.</a:t>
          </a:r>
          <a:endParaRPr lang="en-IN" dirty="0"/>
        </a:p>
      </dgm:t>
    </dgm:pt>
    <dgm:pt modelId="{98F3EA72-10A9-4359-9EA1-764BF09339E8}" type="parTrans" cxnId="{D9BCA7B9-9F0A-4E1D-AE97-F1808E0639DC}">
      <dgm:prSet/>
      <dgm:spPr/>
      <dgm:t>
        <a:bodyPr/>
        <a:lstStyle/>
        <a:p>
          <a:endParaRPr lang="en-IN"/>
        </a:p>
      </dgm:t>
    </dgm:pt>
    <dgm:pt modelId="{9A703D4C-5306-4A1A-9174-0CEF8258F610}" type="sibTrans" cxnId="{D9BCA7B9-9F0A-4E1D-AE97-F1808E0639DC}">
      <dgm:prSet/>
      <dgm:spPr/>
      <dgm:t>
        <a:bodyPr/>
        <a:lstStyle/>
        <a:p>
          <a:endParaRPr lang="en-IN"/>
        </a:p>
      </dgm:t>
    </dgm:pt>
    <dgm:pt modelId="{F21A04C8-2BD2-4266-84E4-62F18A8201F3}">
      <dgm:prSet phldrT="[Text]"/>
      <dgm:spPr/>
      <dgm:t>
        <a:bodyPr/>
        <a:lstStyle/>
        <a:p>
          <a:r>
            <a:rPr lang="en-US" dirty="0"/>
            <a:t>Managing internal failures and disruptions.</a:t>
          </a:r>
          <a:endParaRPr lang="en-IN" dirty="0"/>
        </a:p>
      </dgm:t>
    </dgm:pt>
    <dgm:pt modelId="{45D8A4A9-2D99-42DA-93E0-EBB5F31C399E}" type="parTrans" cxnId="{38F3F2EE-DA7B-4347-8F58-51F80460141B}">
      <dgm:prSet/>
      <dgm:spPr/>
      <dgm:t>
        <a:bodyPr/>
        <a:lstStyle/>
        <a:p>
          <a:endParaRPr lang="en-IN"/>
        </a:p>
      </dgm:t>
    </dgm:pt>
    <dgm:pt modelId="{C8422354-791E-4325-8F02-29FCA18546EF}" type="sibTrans" cxnId="{38F3F2EE-DA7B-4347-8F58-51F80460141B}">
      <dgm:prSet/>
      <dgm:spPr/>
      <dgm:t>
        <a:bodyPr/>
        <a:lstStyle/>
        <a:p>
          <a:endParaRPr lang="en-IN"/>
        </a:p>
      </dgm:t>
    </dgm:pt>
    <dgm:pt modelId="{8AAFB195-7E70-4396-AFA4-1D67EE394320}">
      <dgm:prSet phldrT="[Text]"/>
      <dgm:spPr/>
      <dgm:t>
        <a:bodyPr/>
        <a:lstStyle/>
        <a:p>
          <a:r>
            <a:rPr lang="en-US" dirty="0"/>
            <a:t>    Other Risk</a:t>
          </a:r>
          <a:endParaRPr lang="en-IN" dirty="0"/>
        </a:p>
      </dgm:t>
    </dgm:pt>
    <dgm:pt modelId="{8E431B69-6378-4902-980B-9EDDF9C14F15}" type="parTrans" cxnId="{43EAD4EB-46EE-4C31-B716-358991BB3E38}">
      <dgm:prSet/>
      <dgm:spPr/>
      <dgm:t>
        <a:bodyPr/>
        <a:lstStyle/>
        <a:p>
          <a:endParaRPr lang="en-IN"/>
        </a:p>
      </dgm:t>
    </dgm:pt>
    <dgm:pt modelId="{BA939D51-54C4-45BF-B5F2-77C9A173FCB9}" type="sibTrans" cxnId="{43EAD4EB-46EE-4C31-B716-358991BB3E38}">
      <dgm:prSet/>
      <dgm:spPr/>
      <dgm:t>
        <a:bodyPr/>
        <a:lstStyle/>
        <a:p>
          <a:endParaRPr lang="en-IN"/>
        </a:p>
      </dgm:t>
    </dgm:pt>
    <dgm:pt modelId="{61B62699-4720-4CDC-A117-DD579F59EB31}">
      <dgm:prSet phldrT="[Text]"/>
      <dgm:spPr/>
      <dgm:t>
        <a:bodyPr/>
        <a:lstStyle/>
        <a:p>
          <a:r>
            <a:rPr lang="en-US" dirty="0"/>
            <a:t>Unpredictable external factors affecting operations.</a:t>
          </a:r>
          <a:endParaRPr lang="en-IN" dirty="0"/>
        </a:p>
      </dgm:t>
    </dgm:pt>
    <dgm:pt modelId="{A4BC8515-4A1A-4A21-8E58-E66F3839E555}" type="parTrans" cxnId="{EAB2F35B-5113-48F4-8E74-F2AD68074018}">
      <dgm:prSet/>
      <dgm:spPr/>
      <dgm:t>
        <a:bodyPr/>
        <a:lstStyle/>
        <a:p>
          <a:endParaRPr lang="en-IN"/>
        </a:p>
      </dgm:t>
    </dgm:pt>
    <dgm:pt modelId="{2700909B-6132-4F5C-BF66-B44E64A4ECAC}" type="sibTrans" cxnId="{EAB2F35B-5113-48F4-8E74-F2AD68074018}">
      <dgm:prSet/>
      <dgm:spPr/>
      <dgm:t>
        <a:bodyPr/>
        <a:lstStyle/>
        <a:p>
          <a:endParaRPr lang="en-IN"/>
        </a:p>
      </dgm:t>
    </dgm:pt>
    <dgm:pt modelId="{F43AB02F-4F26-44DD-B866-64B30B1757E6}">
      <dgm:prSet phldrT="[Text]"/>
      <dgm:spPr/>
      <dgm:t>
        <a:bodyPr/>
        <a:lstStyle/>
        <a:p>
          <a:r>
            <a:rPr lang="en-US" dirty="0"/>
            <a:t>Market volatility impacting investments.</a:t>
          </a:r>
          <a:endParaRPr lang="en-IN" dirty="0"/>
        </a:p>
      </dgm:t>
    </dgm:pt>
    <dgm:pt modelId="{6449DD4E-326D-432E-A329-3679A195B920}" type="parTrans" cxnId="{6A426F89-3453-4EE2-BDF3-CB0D9A525129}">
      <dgm:prSet/>
      <dgm:spPr/>
      <dgm:t>
        <a:bodyPr/>
        <a:lstStyle/>
        <a:p>
          <a:endParaRPr lang="en-IN"/>
        </a:p>
      </dgm:t>
    </dgm:pt>
    <dgm:pt modelId="{D6BD2B57-C799-4A4D-9704-2CFD6F0551DF}" type="sibTrans" cxnId="{6A426F89-3453-4EE2-BDF3-CB0D9A525129}">
      <dgm:prSet/>
      <dgm:spPr/>
      <dgm:t>
        <a:bodyPr/>
        <a:lstStyle/>
        <a:p>
          <a:endParaRPr lang="en-IN"/>
        </a:p>
      </dgm:t>
    </dgm:pt>
    <dgm:pt modelId="{0565E487-2356-4BAA-B14E-3EF61AE1E2B7}">
      <dgm:prSet phldrT="[Text]"/>
      <dgm:spPr/>
      <dgm:t>
        <a:bodyPr/>
        <a:lstStyle/>
        <a:p>
          <a:r>
            <a:rPr lang="en-US" dirty="0"/>
            <a:t>Ensuring companies are prepared for external risk.</a:t>
          </a:r>
          <a:endParaRPr lang="en-IN" dirty="0"/>
        </a:p>
      </dgm:t>
    </dgm:pt>
    <dgm:pt modelId="{8E146615-2A48-4629-BB0D-9B72A0C3BAD7}" type="parTrans" cxnId="{87DE3E6A-E5BF-43F7-BCAE-E825EE4667E4}">
      <dgm:prSet/>
      <dgm:spPr/>
      <dgm:t>
        <a:bodyPr/>
        <a:lstStyle/>
        <a:p>
          <a:endParaRPr lang="en-IN"/>
        </a:p>
      </dgm:t>
    </dgm:pt>
    <dgm:pt modelId="{71318FD7-D079-4332-92BB-8705BD445B5D}" type="sibTrans" cxnId="{87DE3E6A-E5BF-43F7-BCAE-E825EE4667E4}">
      <dgm:prSet/>
      <dgm:spPr/>
      <dgm:t>
        <a:bodyPr/>
        <a:lstStyle/>
        <a:p>
          <a:endParaRPr lang="en-IN"/>
        </a:p>
      </dgm:t>
    </dgm:pt>
    <dgm:pt modelId="{62D032F8-8576-428B-B6F1-0E0EA8640B0F}" type="pres">
      <dgm:prSet presAssocID="{D95DFA74-E676-4219-8CB3-7CB95DBCEDDC}" presName="theList" presStyleCnt="0">
        <dgm:presLayoutVars>
          <dgm:dir/>
          <dgm:animLvl val="lvl"/>
          <dgm:resizeHandles val="exact"/>
        </dgm:presLayoutVars>
      </dgm:prSet>
      <dgm:spPr/>
    </dgm:pt>
    <dgm:pt modelId="{B5471272-320A-45DF-9EFC-5B6EACED21AE}" type="pres">
      <dgm:prSet presAssocID="{A8BBFBFF-4BA8-49B4-8C67-1B0543A0CD53}" presName="compNode" presStyleCnt="0"/>
      <dgm:spPr/>
    </dgm:pt>
    <dgm:pt modelId="{D459C0BB-DEEA-49A2-8FB6-24C9799F84E2}" type="pres">
      <dgm:prSet presAssocID="{A8BBFBFF-4BA8-49B4-8C67-1B0543A0CD53}" presName="aNode" presStyleLbl="bgShp" presStyleIdx="0" presStyleCnt="5"/>
      <dgm:spPr/>
    </dgm:pt>
    <dgm:pt modelId="{8344C860-7C7B-44BF-ACA9-9E6EB89630C9}" type="pres">
      <dgm:prSet presAssocID="{A8BBFBFF-4BA8-49B4-8C67-1B0543A0CD53}" presName="textNode" presStyleLbl="bgShp" presStyleIdx="0" presStyleCnt="5"/>
      <dgm:spPr/>
    </dgm:pt>
    <dgm:pt modelId="{62994923-3E62-4883-8E5D-F26DB2E0C7B3}" type="pres">
      <dgm:prSet presAssocID="{A8BBFBFF-4BA8-49B4-8C67-1B0543A0CD53}" presName="compChildNode" presStyleCnt="0"/>
      <dgm:spPr/>
    </dgm:pt>
    <dgm:pt modelId="{C9645650-A253-4223-882C-04ED65664EFC}" type="pres">
      <dgm:prSet presAssocID="{A8BBFBFF-4BA8-49B4-8C67-1B0543A0CD53}" presName="theInnerList" presStyleCnt="0"/>
      <dgm:spPr/>
    </dgm:pt>
    <dgm:pt modelId="{B3B6E151-A0F8-4638-B6F2-7D5294BEAB9A}" type="pres">
      <dgm:prSet presAssocID="{48F9FE7E-9E13-4335-8A9B-7E65F9E8E281}" presName="childNode" presStyleLbl="node1" presStyleIdx="0" presStyleCnt="15">
        <dgm:presLayoutVars>
          <dgm:bulletEnabled val="1"/>
        </dgm:presLayoutVars>
      </dgm:prSet>
      <dgm:spPr/>
    </dgm:pt>
    <dgm:pt modelId="{84715588-2873-491D-8523-1813362C3CC9}" type="pres">
      <dgm:prSet presAssocID="{48F9FE7E-9E13-4335-8A9B-7E65F9E8E281}" presName="aSpace2" presStyleCnt="0"/>
      <dgm:spPr/>
    </dgm:pt>
    <dgm:pt modelId="{01087A5B-757C-4706-889B-BA5A6BB1F52E}" type="pres">
      <dgm:prSet presAssocID="{BE1A08B0-7019-4168-8231-F43046483EDE}" presName="childNode" presStyleLbl="node1" presStyleIdx="1" presStyleCnt="15">
        <dgm:presLayoutVars>
          <dgm:bulletEnabled val="1"/>
        </dgm:presLayoutVars>
      </dgm:prSet>
      <dgm:spPr/>
    </dgm:pt>
    <dgm:pt modelId="{3741E503-F08B-46B9-BD2B-0D4B8D7F9C5C}" type="pres">
      <dgm:prSet presAssocID="{BE1A08B0-7019-4168-8231-F43046483EDE}" presName="aSpace2" presStyleCnt="0"/>
      <dgm:spPr/>
    </dgm:pt>
    <dgm:pt modelId="{3237C16E-C6A1-4512-B2BC-CBBBA3438B78}" type="pres">
      <dgm:prSet presAssocID="{B1F71238-C4E8-4B06-8BE4-6B3017D5061E}" presName="childNode" presStyleLbl="node1" presStyleIdx="2" presStyleCnt="15">
        <dgm:presLayoutVars>
          <dgm:bulletEnabled val="1"/>
        </dgm:presLayoutVars>
      </dgm:prSet>
      <dgm:spPr/>
    </dgm:pt>
    <dgm:pt modelId="{FE9F317E-E217-4C7E-9808-C85B94B2ABDE}" type="pres">
      <dgm:prSet presAssocID="{A8BBFBFF-4BA8-49B4-8C67-1B0543A0CD53}" presName="aSpace" presStyleCnt="0"/>
      <dgm:spPr/>
    </dgm:pt>
    <dgm:pt modelId="{C547AE58-8E90-41CC-A0A4-5DDA0BB411EC}" type="pres">
      <dgm:prSet presAssocID="{C9C9D6DD-230A-42E4-9D51-964E1C3CB567}" presName="compNode" presStyleCnt="0"/>
      <dgm:spPr/>
    </dgm:pt>
    <dgm:pt modelId="{62F0BC0D-F204-44B0-A88B-959E35C0D872}" type="pres">
      <dgm:prSet presAssocID="{C9C9D6DD-230A-42E4-9D51-964E1C3CB567}" presName="aNode" presStyleLbl="bgShp" presStyleIdx="1" presStyleCnt="5"/>
      <dgm:spPr/>
    </dgm:pt>
    <dgm:pt modelId="{0DB19242-7ED1-4FCF-A062-2E02B50DE875}" type="pres">
      <dgm:prSet presAssocID="{C9C9D6DD-230A-42E4-9D51-964E1C3CB567}" presName="textNode" presStyleLbl="bgShp" presStyleIdx="1" presStyleCnt="5"/>
      <dgm:spPr/>
    </dgm:pt>
    <dgm:pt modelId="{6C386A7F-08BA-4A48-9667-8AE34C311662}" type="pres">
      <dgm:prSet presAssocID="{C9C9D6DD-230A-42E4-9D51-964E1C3CB567}" presName="compChildNode" presStyleCnt="0"/>
      <dgm:spPr/>
    </dgm:pt>
    <dgm:pt modelId="{429D08E3-6C70-4D04-BC54-6BFF449D3E86}" type="pres">
      <dgm:prSet presAssocID="{C9C9D6DD-230A-42E4-9D51-964E1C3CB567}" presName="theInnerList" presStyleCnt="0"/>
      <dgm:spPr/>
    </dgm:pt>
    <dgm:pt modelId="{029B4E20-DCD2-4BA0-B776-0E176E8C555B}" type="pres">
      <dgm:prSet presAssocID="{40C236D8-5DE8-4C8D-A36A-3167566ED161}" presName="childNode" presStyleLbl="node1" presStyleIdx="3" presStyleCnt="15">
        <dgm:presLayoutVars>
          <dgm:bulletEnabled val="1"/>
        </dgm:presLayoutVars>
      </dgm:prSet>
      <dgm:spPr/>
    </dgm:pt>
    <dgm:pt modelId="{443B3A4B-3BF8-4853-8806-C2424B662A8B}" type="pres">
      <dgm:prSet presAssocID="{40C236D8-5DE8-4C8D-A36A-3167566ED161}" presName="aSpace2" presStyleCnt="0"/>
      <dgm:spPr/>
    </dgm:pt>
    <dgm:pt modelId="{776C35C7-E61C-4B03-BED5-F2C64FC7A433}" type="pres">
      <dgm:prSet presAssocID="{B9C2049C-3741-4272-807A-E190B812C15C}" presName="childNode" presStyleLbl="node1" presStyleIdx="4" presStyleCnt="15">
        <dgm:presLayoutVars>
          <dgm:bulletEnabled val="1"/>
        </dgm:presLayoutVars>
      </dgm:prSet>
      <dgm:spPr/>
    </dgm:pt>
    <dgm:pt modelId="{F254121E-B5CF-436C-B8ED-A9BEE676F7C3}" type="pres">
      <dgm:prSet presAssocID="{B9C2049C-3741-4272-807A-E190B812C15C}" presName="aSpace2" presStyleCnt="0"/>
      <dgm:spPr/>
    </dgm:pt>
    <dgm:pt modelId="{B7511A97-F22A-470A-92CF-CA3CF3D0D5DC}" type="pres">
      <dgm:prSet presAssocID="{358CDE65-6AF8-4CC1-BA04-4CDFE00F8C97}" presName="childNode" presStyleLbl="node1" presStyleIdx="5" presStyleCnt="15">
        <dgm:presLayoutVars>
          <dgm:bulletEnabled val="1"/>
        </dgm:presLayoutVars>
      </dgm:prSet>
      <dgm:spPr/>
    </dgm:pt>
    <dgm:pt modelId="{A1F922A5-CE82-4F05-A9F2-A3F7DEBAD4DF}" type="pres">
      <dgm:prSet presAssocID="{C9C9D6DD-230A-42E4-9D51-964E1C3CB567}" presName="aSpace" presStyleCnt="0"/>
      <dgm:spPr/>
    </dgm:pt>
    <dgm:pt modelId="{5A0A1572-7E82-4077-8B1D-3E2761C8EA70}" type="pres">
      <dgm:prSet presAssocID="{F2DA9031-07F0-4C77-A846-83591D209798}" presName="compNode" presStyleCnt="0"/>
      <dgm:spPr/>
    </dgm:pt>
    <dgm:pt modelId="{D06FB955-0DA7-461F-97EA-F41DAD121CB2}" type="pres">
      <dgm:prSet presAssocID="{F2DA9031-07F0-4C77-A846-83591D209798}" presName="aNode" presStyleLbl="bgShp" presStyleIdx="2" presStyleCnt="5"/>
      <dgm:spPr/>
    </dgm:pt>
    <dgm:pt modelId="{952FFD2C-6EF1-4EE0-AAD6-A3587C2CECA2}" type="pres">
      <dgm:prSet presAssocID="{F2DA9031-07F0-4C77-A846-83591D209798}" presName="textNode" presStyleLbl="bgShp" presStyleIdx="2" presStyleCnt="5"/>
      <dgm:spPr/>
    </dgm:pt>
    <dgm:pt modelId="{9F02D2E4-822C-499E-A4FE-ECD3B103B06F}" type="pres">
      <dgm:prSet presAssocID="{F2DA9031-07F0-4C77-A846-83591D209798}" presName="compChildNode" presStyleCnt="0"/>
      <dgm:spPr/>
    </dgm:pt>
    <dgm:pt modelId="{25D737DC-0A1B-4E9F-9678-C73F28978872}" type="pres">
      <dgm:prSet presAssocID="{F2DA9031-07F0-4C77-A846-83591D209798}" presName="theInnerList" presStyleCnt="0"/>
      <dgm:spPr/>
    </dgm:pt>
    <dgm:pt modelId="{889568A1-EE02-4EF2-ABCC-0E1DB9642763}" type="pres">
      <dgm:prSet presAssocID="{1240B356-E4B2-42D5-B998-A1C2B3912040}" presName="childNode" presStyleLbl="node1" presStyleIdx="6" presStyleCnt="15">
        <dgm:presLayoutVars>
          <dgm:bulletEnabled val="1"/>
        </dgm:presLayoutVars>
      </dgm:prSet>
      <dgm:spPr/>
    </dgm:pt>
    <dgm:pt modelId="{12EB9807-FEF5-4874-891C-76B4CBC72399}" type="pres">
      <dgm:prSet presAssocID="{1240B356-E4B2-42D5-B998-A1C2B3912040}" presName="aSpace2" presStyleCnt="0"/>
      <dgm:spPr/>
    </dgm:pt>
    <dgm:pt modelId="{6B9D17D1-2EB7-442C-9FE7-B9263326F3D9}" type="pres">
      <dgm:prSet presAssocID="{4B5109A8-30F5-42B0-85C5-C27B3070F937}" presName="childNode" presStyleLbl="node1" presStyleIdx="7" presStyleCnt="15">
        <dgm:presLayoutVars>
          <dgm:bulletEnabled val="1"/>
        </dgm:presLayoutVars>
      </dgm:prSet>
      <dgm:spPr/>
    </dgm:pt>
    <dgm:pt modelId="{B3314E56-D812-4A2D-B182-B4DB2A95284E}" type="pres">
      <dgm:prSet presAssocID="{4B5109A8-30F5-42B0-85C5-C27B3070F937}" presName="aSpace2" presStyleCnt="0"/>
      <dgm:spPr/>
    </dgm:pt>
    <dgm:pt modelId="{549EC9DF-2C4F-4208-B398-6EFC323216F1}" type="pres">
      <dgm:prSet presAssocID="{F21A04C8-2BD2-4266-84E4-62F18A8201F3}" presName="childNode" presStyleLbl="node1" presStyleIdx="8" presStyleCnt="15">
        <dgm:presLayoutVars>
          <dgm:bulletEnabled val="1"/>
        </dgm:presLayoutVars>
      </dgm:prSet>
      <dgm:spPr/>
    </dgm:pt>
    <dgm:pt modelId="{8E0129A4-9DC4-4D23-A260-4D086CF36F18}" type="pres">
      <dgm:prSet presAssocID="{F2DA9031-07F0-4C77-A846-83591D209798}" presName="aSpace" presStyleCnt="0"/>
      <dgm:spPr/>
    </dgm:pt>
    <dgm:pt modelId="{A2D4CF75-D35D-477D-87A4-353874CF7CB2}" type="pres">
      <dgm:prSet presAssocID="{53387A87-D176-4D62-BDF5-58BA37F9BE52}" presName="compNode" presStyleCnt="0"/>
      <dgm:spPr/>
    </dgm:pt>
    <dgm:pt modelId="{3FC4093D-2BA6-4B7E-A55E-E427C84EBFE4}" type="pres">
      <dgm:prSet presAssocID="{53387A87-D176-4D62-BDF5-58BA37F9BE52}" presName="aNode" presStyleLbl="bgShp" presStyleIdx="3" presStyleCnt="5" custLinFactNeighborX="102"/>
      <dgm:spPr/>
    </dgm:pt>
    <dgm:pt modelId="{08469266-8EAE-4EED-94DD-55C016B53B39}" type="pres">
      <dgm:prSet presAssocID="{53387A87-D176-4D62-BDF5-58BA37F9BE52}" presName="textNode" presStyleLbl="bgShp" presStyleIdx="3" presStyleCnt="5"/>
      <dgm:spPr/>
    </dgm:pt>
    <dgm:pt modelId="{1DEA459A-59F1-4265-B2BB-916B1353BD10}" type="pres">
      <dgm:prSet presAssocID="{53387A87-D176-4D62-BDF5-58BA37F9BE52}" presName="compChildNode" presStyleCnt="0"/>
      <dgm:spPr/>
    </dgm:pt>
    <dgm:pt modelId="{0EFF66BA-4624-4059-8AE7-CFDD365D6F30}" type="pres">
      <dgm:prSet presAssocID="{53387A87-D176-4D62-BDF5-58BA37F9BE52}" presName="theInnerList" presStyleCnt="0"/>
      <dgm:spPr/>
    </dgm:pt>
    <dgm:pt modelId="{D8263A31-7F88-4078-83A7-7DE55BC38DDD}" type="pres">
      <dgm:prSet presAssocID="{47B56D12-798C-4145-ABE4-E591FCC19A57}" presName="childNode" presStyleLbl="node1" presStyleIdx="9" presStyleCnt="15">
        <dgm:presLayoutVars>
          <dgm:bulletEnabled val="1"/>
        </dgm:presLayoutVars>
      </dgm:prSet>
      <dgm:spPr/>
    </dgm:pt>
    <dgm:pt modelId="{08ED7505-548B-4805-816F-1AD95FA14492}" type="pres">
      <dgm:prSet presAssocID="{47B56D12-798C-4145-ABE4-E591FCC19A57}" presName="aSpace2" presStyleCnt="0"/>
      <dgm:spPr/>
    </dgm:pt>
    <dgm:pt modelId="{DC27FFF3-C48E-406C-A846-3EFB728085B9}" type="pres">
      <dgm:prSet presAssocID="{6F66AD33-EA34-4B8F-BCF7-C8FAC5120E37}" presName="childNode" presStyleLbl="node1" presStyleIdx="10" presStyleCnt="15">
        <dgm:presLayoutVars>
          <dgm:bulletEnabled val="1"/>
        </dgm:presLayoutVars>
      </dgm:prSet>
      <dgm:spPr/>
    </dgm:pt>
    <dgm:pt modelId="{08BEEEB3-BC08-43E7-905D-43CA927C5CDB}" type="pres">
      <dgm:prSet presAssocID="{6F66AD33-EA34-4B8F-BCF7-C8FAC5120E37}" presName="aSpace2" presStyleCnt="0"/>
      <dgm:spPr/>
    </dgm:pt>
    <dgm:pt modelId="{C33D0034-B6E3-4BE6-80F4-F8B1E996A14B}" type="pres">
      <dgm:prSet presAssocID="{F3A98558-8F7F-4AE6-8F6E-A1C010B1EB80}" presName="childNode" presStyleLbl="node1" presStyleIdx="11" presStyleCnt="15">
        <dgm:presLayoutVars>
          <dgm:bulletEnabled val="1"/>
        </dgm:presLayoutVars>
      </dgm:prSet>
      <dgm:spPr/>
    </dgm:pt>
    <dgm:pt modelId="{D6305E78-02E5-47BF-9D65-4AD1497115F4}" type="pres">
      <dgm:prSet presAssocID="{53387A87-D176-4D62-BDF5-58BA37F9BE52}" presName="aSpace" presStyleCnt="0"/>
      <dgm:spPr/>
    </dgm:pt>
    <dgm:pt modelId="{2B89EFE4-D4BC-4E17-9523-E220110A0839}" type="pres">
      <dgm:prSet presAssocID="{8AAFB195-7E70-4396-AFA4-1D67EE394320}" presName="compNode" presStyleCnt="0"/>
      <dgm:spPr/>
    </dgm:pt>
    <dgm:pt modelId="{08040F99-E619-4B31-A125-1BCCBFFF605D}" type="pres">
      <dgm:prSet presAssocID="{8AAFB195-7E70-4396-AFA4-1D67EE394320}" presName="aNode" presStyleLbl="bgShp" presStyleIdx="4" presStyleCnt="5"/>
      <dgm:spPr/>
    </dgm:pt>
    <dgm:pt modelId="{6F27BD1F-E49F-49DA-A7BB-0F099981C25A}" type="pres">
      <dgm:prSet presAssocID="{8AAFB195-7E70-4396-AFA4-1D67EE394320}" presName="textNode" presStyleLbl="bgShp" presStyleIdx="4" presStyleCnt="5"/>
      <dgm:spPr/>
    </dgm:pt>
    <dgm:pt modelId="{00E10513-E6EF-44C3-B7F0-50440C64F5FA}" type="pres">
      <dgm:prSet presAssocID="{8AAFB195-7E70-4396-AFA4-1D67EE394320}" presName="compChildNode" presStyleCnt="0"/>
      <dgm:spPr/>
    </dgm:pt>
    <dgm:pt modelId="{2BC6176D-981E-4543-A128-63F17AA4A800}" type="pres">
      <dgm:prSet presAssocID="{8AAFB195-7E70-4396-AFA4-1D67EE394320}" presName="theInnerList" presStyleCnt="0"/>
      <dgm:spPr/>
    </dgm:pt>
    <dgm:pt modelId="{8D0BAA4A-9AC4-48BC-AA24-1864EFC103CE}" type="pres">
      <dgm:prSet presAssocID="{F43AB02F-4F26-44DD-B866-64B30B1757E6}" presName="childNode" presStyleLbl="node1" presStyleIdx="12" presStyleCnt="15">
        <dgm:presLayoutVars>
          <dgm:bulletEnabled val="1"/>
        </dgm:presLayoutVars>
      </dgm:prSet>
      <dgm:spPr/>
    </dgm:pt>
    <dgm:pt modelId="{90218723-8D9E-4834-8ADD-7A572E1FD469}" type="pres">
      <dgm:prSet presAssocID="{F43AB02F-4F26-44DD-B866-64B30B1757E6}" presName="aSpace2" presStyleCnt="0"/>
      <dgm:spPr/>
    </dgm:pt>
    <dgm:pt modelId="{D0A16567-CBCB-4A69-80B1-1CD578367C48}" type="pres">
      <dgm:prSet presAssocID="{0565E487-2356-4BAA-B14E-3EF61AE1E2B7}" presName="childNode" presStyleLbl="node1" presStyleIdx="13" presStyleCnt="15">
        <dgm:presLayoutVars>
          <dgm:bulletEnabled val="1"/>
        </dgm:presLayoutVars>
      </dgm:prSet>
      <dgm:spPr/>
    </dgm:pt>
    <dgm:pt modelId="{361134FC-F68A-4DDD-90E9-60B000D24868}" type="pres">
      <dgm:prSet presAssocID="{0565E487-2356-4BAA-B14E-3EF61AE1E2B7}" presName="aSpace2" presStyleCnt="0"/>
      <dgm:spPr/>
    </dgm:pt>
    <dgm:pt modelId="{FEE7F8D3-829C-4567-8DBD-69AA1ACD36F4}" type="pres">
      <dgm:prSet presAssocID="{61B62699-4720-4CDC-A117-DD579F59EB31}" presName="childNode" presStyleLbl="node1" presStyleIdx="14" presStyleCnt="15">
        <dgm:presLayoutVars>
          <dgm:bulletEnabled val="1"/>
        </dgm:presLayoutVars>
      </dgm:prSet>
      <dgm:spPr/>
    </dgm:pt>
  </dgm:ptLst>
  <dgm:cxnLst>
    <dgm:cxn modelId="{A2848401-F20E-458B-8655-04D7854FE7CA}" type="presOf" srcId="{6F66AD33-EA34-4B8F-BCF7-C8FAC5120E37}" destId="{DC27FFF3-C48E-406C-A846-3EFB728085B9}" srcOrd="0" destOrd="0" presId="urn:microsoft.com/office/officeart/2005/8/layout/lProcess2"/>
    <dgm:cxn modelId="{811C0A0D-6DE6-4323-B367-64019B50C2E5}" type="presOf" srcId="{F2DA9031-07F0-4C77-A846-83591D209798}" destId="{952FFD2C-6EF1-4EE0-AAD6-A3587C2CECA2}" srcOrd="1" destOrd="0" presId="urn:microsoft.com/office/officeart/2005/8/layout/lProcess2"/>
    <dgm:cxn modelId="{B637AB11-AFFF-4DFE-A729-D03D04BF4971}" type="presOf" srcId="{F2DA9031-07F0-4C77-A846-83591D209798}" destId="{D06FB955-0DA7-461F-97EA-F41DAD121CB2}" srcOrd="0" destOrd="0" presId="urn:microsoft.com/office/officeart/2005/8/layout/lProcess2"/>
    <dgm:cxn modelId="{E61D2212-59BE-4B24-8039-B12A96B38DDC}" srcId="{53387A87-D176-4D62-BDF5-58BA37F9BE52}" destId="{6F66AD33-EA34-4B8F-BCF7-C8FAC5120E37}" srcOrd="1" destOrd="0" parTransId="{BF65A3EB-1850-4824-BB20-E847868BD9D8}" sibTransId="{253C06DF-E4B0-4A94-91BD-BA0CB3C4A515}"/>
    <dgm:cxn modelId="{0A15A61B-97A5-486B-9DE0-CD500DDEDD7F}" srcId="{53387A87-D176-4D62-BDF5-58BA37F9BE52}" destId="{47B56D12-798C-4145-ABE4-E591FCC19A57}" srcOrd="0" destOrd="0" parTransId="{3CA4BB78-F483-4640-ABD7-92846D8B55D3}" sibTransId="{28FA8C42-7704-406C-A8CB-9D5BDC68EBE0}"/>
    <dgm:cxn modelId="{E9012824-586B-491E-A226-BC82C855F79B}" type="presOf" srcId="{B9C2049C-3741-4272-807A-E190B812C15C}" destId="{776C35C7-E61C-4B03-BED5-F2C64FC7A433}" srcOrd="0" destOrd="0" presId="urn:microsoft.com/office/officeart/2005/8/layout/lProcess2"/>
    <dgm:cxn modelId="{6E5DF227-8179-4F07-83F9-5DDC6836C4F7}" type="presOf" srcId="{47B56D12-798C-4145-ABE4-E591FCC19A57}" destId="{D8263A31-7F88-4078-83A7-7DE55BC38DDD}" srcOrd="0" destOrd="0" presId="urn:microsoft.com/office/officeart/2005/8/layout/lProcess2"/>
    <dgm:cxn modelId="{58BC8539-6DC4-4B24-B75C-81ECEC2F2097}" type="presOf" srcId="{C9C9D6DD-230A-42E4-9D51-964E1C3CB567}" destId="{0DB19242-7ED1-4FCF-A062-2E02B50DE875}" srcOrd="1" destOrd="0" presId="urn:microsoft.com/office/officeart/2005/8/layout/lProcess2"/>
    <dgm:cxn modelId="{ABD0233B-F881-4349-88FA-45AFEF24C1E2}" srcId="{A8BBFBFF-4BA8-49B4-8C67-1B0543A0CD53}" destId="{B1F71238-C4E8-4B06-8BE4-6B3017D5061E}" srcOrd="2" destOrd="0" parTransId="{615FA0ED-5ACD-4200-92E3-5FE8E13BBCDD}" sibTransId="{F654D1DA-8F21-4340-984D-3BBFAB4F73E1}"/>
    <dgm:cxn modelId="{EAB2F35B-5113-48F4-8E74-F2AD68074018}" srcId="{8AAFB195-7E70-4396-AFA4-1D67EE394320}" destId="{61B62699-4720-4CDC-A117-DD579F59EB31}" srcOrd="2" destOrd="0" parTransId="{A4BC8515-4A1A-4A21-8E58-E66F3839E555}" sibTransId="{2700909B-6132-4F5C-BF66-B44E64A4ECAC}"/>
    <dgm:cxn modelId="{E6E5BD5E-AE35-4E19-91F2-10D6F8CFA3B0}" type="presOf" srcId="{40C236D8-5DE8-4C8D-A36A-3167566ED161}" destId="{029B4E20-DCD2-4BA0-B776-0E176E8C555B}" srcOrd="0" destOrd="0" presId="urn:microsoft.com/office/officeart/2005/8/layout/lProcess2"/>
    <dgm:cxn modelId="{80F45341-EF54-4369-AD7C-26E8AB86C702}" type="presOf" srcId="{61B62699-4720-4CDC-A117-DD579F59EB31}" destId="{FEE7F8D3-829C-4567-8DBD-69AA1ACD36F4}" srcOrd="0" destOrd="0" presId="urn:microsoft.com/office/officeart/2005/8/layout/lProcess2"/>
    <dgm:cxn modelId="{D483D043-D534-43EE-8E58-1A6BC234FFEF}" srcId="{53387A87-D176-4D62-BDF5-58BA37F9BE52}" destId="{F3A98558-8F7F-4AE6-8F6E-A1C010B1EB80}" srcOrd="2" destOrd="0" parTransId="{095A4F14-2A68-48B7-9741-50B6E53EE2CF}" sibTransId="{A7A5970E-2C96-4995-A2D4-33001EF6E4FD}"/>
    <dgm:cxn modelId="{293D4644-35A1-4637-BFAA-65E115093C45}" type="presOf" srcId="{0565E487-2356-4BAA-B14E-3EF61AE1E2B7}" destId="{D0A16567-CBCB-4A69-80B1-1CD578367C48}" srcOrd="0" destOrd="0" presId="urn:microsoft.com/office/officeart/2005/8/layout/lProcess2"/>
    <dgm:cxn modelId="{DF4AD666-0F46-43C9-95A4-B6CAE8A3B681}" type="presOf" srcId="{8AAFB195-7E70-4396-AFA4-1D67EE394320}" destId="{08040F99-E619-4B31-A125-1BCCBFFF605D}" srcOrd="0" destOrd="0" presId="urn:microsoft.com/office/officeart/2005/8/layout/lProcess2"/>
    <dgm:cxn modelId="{87DE3E6A-E5BF-43F7-BCAE-E825EE4667E4}" srcId="{8AAFB195-7E70-4396-AFA4-1D67EE394320}" destId="{0565E487-2356-4BAA-B14E-3EF61AE1E2B7}" srcOrd="1" destOrd="0" parTransId="{8E146615-2A48-4629-BB0D-9B72A0C3BAD7}" sibTransId="{71318FD7-D079-4332-92BB-8705BD445B5D}"/>
    <dgm:cxn modelId="{DA3F496C-3398-4DF8-A70A-B8E699C5D95F}" srcId="{C9C9D6DD-230A-42E4-9D51-964E1C3CB567}" destId="{B9C2049C-3741-4272-807A-E190B812C15C}" srcOrd="1" destOrd="0" parTransId="{3CF67C02-5FEE-432B-9C7A-83D65D268D31}" sibTransId="{B9CD0BC0-9E5C-439C-9490-A12B9F99D923}"/>
    <dgm:cxn modelId="{FCD91E74-A22E-463F-B632-8F219B3A1434}" type="presOf" srcId="{8AAFB195-7E70-4396-AFA4-1D67EE394320}" destId="{6F27BD1F-E49F-49DA-A7BB-0F099981C25A}" srcOrd="1" destOrd="0" presId="urn:microsoft.com/office/officeart/2005/8/layout/lProcess2"/>
    <dgm:cxn modelId="{068D1C56-828C-4E8B-B43D-C71505E75E51}" srcId="{C9C9D6DD-230A-42E4-9D51-964E1C3CB567}" destId="{40C236D8-5DE8-4C8D-A36A-3167566ED161}" srcOrd="0" destOrd="0" parTransId="{5874B8F0-B141-4F71-B6EB-B958FE5618FD}" sibTransId="{6896BB83-6AE5-49B6-8388-389822CF9250}"/>
    <dgm:cxn modelId="{87DCA65A-7D19-47DA-8CF7-0DCC455D6D44}" type="presOf" srcId="{4B5109A8-30F5-42B0-85C5-C27B3070F937}" destId="{6B9D17D1-2EB7-442C-9FE7-B9263326F3D9}" srcOrd="0" destOrd="0" presId="urn:microsoft.com/office/officeart/2005/8/layout/lProcess2"/>
    <dgm:cxn modelId="{B75D687F-C133-4D41-BEF8-D3C5CC29D0F0}" type="presOf" srcId="{48F9FE7E-9E13-4335-8A9B-7E65F9E8E281}" destId="{B3B6E151-A0F8-4638-B6F2-7D5294BEAB9A}" srcOrd="0" destOrd="0" presId="urn:microsoft.com/office/officeart/2005/8/layout/lProcess2"/>
    <dgm:cxn modelId="{69B97A84-B246-48B1-B210-D077D79E9EAE}" srcId="{D95DFA74-E676-4219-8CB3-7CB95DBCEDDC}" destId="{53387A87-D176-4D62-BDF5-58BA37F9BE52}" srcOrd="3" destOrd="0" parTransId="{AE6B9BF3-D037-428D-A47E-9F85EC475E1C}" sibTransId="{01455507-E394-481A-BFDA-48BE5EC84C0E}"/>
    <dgm:cxn modelId="{985D6887-C232-47B2-A2D0-86B0CA19AFC1}" srcId="{D95DFA74-E676-4219-8CB3-7CB95DBCEDDC}" destId="{C9C9D6DD-230A-42E4-9D51-964E1C3CB567}" srcOrd="1" destOrd="0" parTransId="{F2452CEA-C164-45CE-9A0E-55EC5F8D9503}" sibTransId="{69F14BA2-63B4-48E2-A913-07F79AC9D9DB}"/>
    <dgm:cxn modelId="{6A426F89-3453-4EE2-BDF3-CB0D9A525129}" srcId="{8AAFB195-7E70-4396-AFA4-1D67EE394320}" destId="{F43AB02F-4F26-44DD-B866-64B30B1757E6}" srcOrd="0" destOrd="0" parTransId="{6449DD4E-326D-432E-A329-3679A195B920}" sibTransId="{D6BD2B57-C799-4A4D-9704-2CFD6F0551DF}"/>
    <dgm:cxn modelId="{3A3ED394-3526-4F58-8649-2793D1543AFD}" type="presOf" srcId="{D95DFA74-E676-4219-8CB3-7CB95DBCEDDC}" destId="{62D032F8-8576-428B-B6F1-0E0EA8640B0F}" srcOrd="0" destOrd="0" presId="urn:microsoft.com/office/officeart/2005/8/layout/lProcess2"/>
    <dgm:cxn modelId="{0B9021A0-439C-4B80-B9FE-DCE5E6D653C0}" type="presOf" srcId="{BE1A08B0-7019-4168-8231-F43046483EDE}" destId="{01087A5B-757C-4706-889B-BA5A6BB1F52E}" srcOrd="0" destOrd="0" presId="urn:microsoft.com/office/officeart/2005/8/layout/lProcess2"/>
    <dgm:cxn modelId="{92D10DA2-7CCE-4B6E-886C-A0C16CCE5461}" srcId="{D95DFA74-E676-4219-8CB3-7CB95DBCEDDC}" destId="{F2DA9031-07F0-4C77-A846-83591D209798}" srcOrd="2" destOrd="0" parTransId="{D175F3B8-C052-4458-89ED-DE39E6D655F4}" sibTransId="{47E339D7-7AF6-4459-B6EC-AB7AB3B83E10}"/>
    <dgm:cxn modelId="{E4B55BA3-D376-4739-ADE8-F2A04FF4344B}" srcId="{C9C9D6DD-230A-42E4-9D51-964E1C3CB567}" destId="{358CDE65-6AF8-4CC1-BA04-4CDFE00F8C97}" srcOrd="2" destOrd="0" parTransId="{8C24A98E-BA60-46BC-A14B-9A67DDC30327}" sibTransId="{672A8D2C-88C8-4B20-9B1C-DA68C9A3E26A}"/>
    <dgm:cxn modelId="{809E1EA7-79C7-43B1-98CF-020F753C1F91}" srcId="{A8BBFBFF-4BA8-49B4-8C67-1B0543A0CD53}" destId="{48F9FE7E-9E13-4335-8A9B-7E65F9E8E281}" srcOrd="0" destOrd="0" parTransId="{2B92F106-44C3-48A2-AB47-B3B454D370EC}" sibTransId="{533B5D03-3FA2-4C33-8584-623BCE3DFD84}"/>
    <dgm:cxn modelId="{75F5A5B3-10AE-4D41-8E87-85F56A6416B4}" type="presOf" srcId="{F21A04C8-2BD2-4266-84E4-62F18A8201F3}" destId="{549EC9DF-2C4F-4208-B398-6EFC323216F1}" srcOrd="0" destOrd="0" presId="urn:microsoft.com/office/officeart/2005/8/layout/lProcess2"/>
    <dgm:cxn modelId="{DF78E5B6-09B2-424F-86BE-427CE35DBE6A}" type="presOf" srcId="{53387A87-D176-4D62-BDF5-58BA37F9BE52}" destId="{08469266-8EAE-4EED-94DD-55C016B53B39}" srcOrd="1" destOrd="0" presId="urn:microsoft.com/office/officeart/2005/8/layout/lProcess2"/>
    <dgm:cxn modelId="{D9BCA7B9-9F0A-4E1D-AE97-F1808E0639DC}" srcId="{F2DA9031-07F0-4C77-A846-83591D209798}" destId="{4B5109A8-30F5-42B0-85C5-C27B3070F937}" srcOrd="1" destOrd="0" parTransId="{98F3EA72-10A9-4359-9EA1-764BF09339E8}" sibTransId="{9A703D4C-5306-4A1A-9174-0CEF8258F610}"/>
    <dgm:cxn modelId="{2A905EBA-7221-4D56-8C58-C18D5A3BD54D}" type="presOf" srcId="{358CDE65-6AF8-4CC1-BA04-4CDFE00F8C97}" destId="{B7511A97-F22A-470A-92CF-CA3CF3D0D5DC}" srcOrd="0" destOrd="0" presId="urn:microsoft.com/office/officeart/2005/8/layout/lProcess2"/>
    <dgm:cxn modelId="{2E9539C2-A480-4E6E-9BAE-88FF2F8BEE5C}" type="presOf" srcId="{53387A87-D176-4D62-BDF5-58BA37F9BE52}" destId="{3FC4093D-2BA6-4B7E-A55E-E427C84EBFE4}" srcOrd="0" destOrd="0" presId="urn:microsoft.com/office/officeart/2005/8/layout/lProcess2"/>
    <dgm:cxn modelId="{25AF9BC5-C273-46E4-BB9D-145BC5C6D1D1}" srcId="{A8BBFBFF-4BA8-49B4-8C67-1B0543A0CD53}" destId="{BE1A08B0-7019-4168-8231-F43046483EDE}" srcOrd="1" destOrd="0" parTransId="{ECB0D7FC-0532-428A-A7A9-9FAD7FCBC9B8}" sibTransId="{42D8BC56-B0E7-4A5C-B6E6-728E5446446F}"/>
    <dgm:cxn modelId="{B64DF7CD-3EA7-4BC5-A370-485E9852219E}" type="presOf" srcId="{F3A98558-8F7F-4AE6-8F6E-A1C010B1EB80}" destId="{C33D0034-B6E3-4BE6-80F4-F8B1E996A14B}" srcOrd="0" destOrd="0" presId="urn:microsoft.com/office/officeart/2005/8/layout/lProcess2"/>
    <dgm:cxn modelId="{16610CD3-149A-4C46-9011-A87AF41DFC1F}" srcId="{D95DFA74-E676-4219-8CB3-7CB95DBCEDDC}" destId="{A8BBFBFF-4BA8-49B4-8C67-1B0543A0CD53}" srcOrd="0" destOrd="0" parTransId="{C140F8C8-35F7-424C-A249-4407A0880DAD}" sibTransId="{6DAB97CB-15C4-4BF4-8887-E64BD8FEE72A}"/>
    <dgm:cxn modelId="{4F33CAD3-4F59-4C56-9C26-B69E17EDE1D8}" type="presOf" srcId="{F43AB02F-4F26-44DD-B866-64B30B1757E6}" destId="{8D0BAA4A-9AC4-48BC-AA24-1864EFC103CE}" srcOrd="0" destOrd="0" presId="urn:microsoft.com/office/officeart/2005/8/layout/lProcess2"/>
    <dgm:cxn modelId="{6E81FED4-69AD-400E-B5ED-D0758D1F1184}" type="presOf" srcId="{A8BBFBFF-4BA8-49B4-8C67-1B0543A0CD53}" destId="{8344C860-7C7B-44BF-ACA9-9E6EB89630C9}" srcOrd="1" destOrd="0" presId="urn:microsoft.com/office/officeart/2005/8/layout/lProcess2"/>
    <dgm:cxn modelId="{FBD7A8DB-83FE-455F-AC28-5B028FCAABF9}" type="presOf" srcId="{A8BBFBFF-4BA8-49B4-8C67-1B0543A0CD53}" destId="{D459C0BB-DEEA-49A2-8FB6-24C9799F84E2}" srcOrd="0" destOrd="0" presId="urn:microsoft.com/office/officeart/2005/8/layout/lProcess2"/>
    <dgm:cxn modelId="{F0B18EDC-1B1F-48E2-8827-B658E8394E2E}" type="presOf" srcId="{B1F71238-C4E8-4B06-8BE4-6B3017D5061E}" destId="{3237C16E-C6A1-4512-B2BC-CBBBA3438B78}" srcOrd="0" destOrd="0" presId="urn:microsoft.com/office/officeart/2005/8/layout/lProcess2"/>
    <dgm:cxn modelId="{602882DE-E4D0-459E-A320-D801098DE7FD}" srcId="{F2DA9031-07F0-4C77-A846-83591D209798}" destId="{1240B356-E4B2-42D5-B998-A1C2B3912040}" srcOrd="0" destOrd="0" parTransId="{1CB5515B-2A72-4C45-83E5-89D0F353816A}" sibTransId="{804007FE-FE79-47E1-B78A-A2E0E9FEA21E}"/>
    <dgm:cxn modelId="{639B05EB-61CF-4385-A783-4FE0D30BEB85}" type="presOf" srcId="{C9C9D6DD-230A-42E4-9D51-964E1C3CB567}" destId="{62F0BC0D-F204-44B0-A88B-959E35C0D872}" srcOrd="0" destOrd="0" presId="urn:microsoft.com/office/officeart/2005/8/layout/lProcess2"/>
    <dgm:cxn modelId="{43EAD4EB-46EE-4C31-B716-358991BB3E38}" srcId="{D95DFA74-E676-4219-8CB3-7CB95DBCEDDC}" destId="{8AAFB195-7E70-4396-AFA4-1D67EE394320}" srcOrd="4" destOrd="0" parTransId="{8E431B69-6378-4902-980B-9EDDF9C14F15}" sibTransId="{BA939D51-54C4-45BF-B5F2-77C9A173FCB9}"/>
    <dgm:cxn modelId="{38F3F2EE-DA7B-4347-8F58-51F80460141B}" srcId="{F2DA9031-07F0-4C77-A846-83591D209798}" destId="{F21A04C8-2BD2-4266-84E4-62F18A8201F3}" srcOrd="2" destOrd="0" parTransId="{45D8A4A9-2D99-42DA-93E0-EBB5F31C399E}" sibTransId="{C8422354-791E-4325-8F02-29FCA18546EF}"/>
    <dgm:cxn modelId="{DD8079FB-07FF-465F-BD10-F2F6E8EEBCE2}" type="presOf" srcId="{1240B356-E4B2-42D5-B998-A1C2B3912040}" destId="{889568A1-EE02-4EF2-ABCC-0E1DB9642763}" srcOrd="0" destOrd="0" presId="urn:microsoft.com/office/officeart/2005/8/layout/lProcess2"/>
    <dgm:cxn modelId="{F2B943CB-C040-4666-BB93-72B4661F00DF}" type="presParOf" srcId="{62D032F8-8576-428B-B6F1-0E0EA8640B0F}" destId="{B5471272-320A-45DF-9EFC-5B6EACED21AE}" srcOrd="0" destOrd="0" presId="urn:microsoft.com/office/officeart/2005/8/layout/lProcess2"/>
    <dgm:cxn modelId="{061CBEBE-7F7E-4D07-B4FF-FFED59FD5202}" type="presParOf" srcId="{B5471272-320A-45DF-9EFC-5B6EACED21AE}" destId="{D459C0BB-DEEA-49A2-8FB6-24C9799F84E2}" srcOrd="0" destOrd="0" presId="urn:microsoft.com/office/officeart/2005/8/layout/lProcess2"/>
    <dgm:cxn modelId="{33D7E6A7-6082-47C2-A02B-3B2637D3C9DD}" type="presParOf" srcId="{B5471272-320A-45DF-9EFC-5B6EACED21AE}" destId="{8344C860-7C7B-44BF-ACA9-9E6EB89630C9}" srcOrd="1" destOrd="0" presId="urn:microsoft.com/office/officeart/2005/8/layout/lProcess2"/>
    <dgm:cxn modelId="{50DABB6B-2ED0-49B7-BE9D-F1FD33FC4420}" type="presParOf" srcId="{B5471272-320A-45DF-9EFC-5B6EACED21AE}" destId="{62994923-3E62-4883-8E5D-F26DB2E0C7B3}" srcOrd="2" destOrd="0" presId="urn:microsoft.com/office/officeart/2005/8/layout/lProcess2"/>
    <dgm:cxn modelId="{B46D6A61-7FB3-4D51-9920-7405D3650B83}" type="presParOf" srcId="{62994923-3E62-4883-8E5D-F26DB2E0C7B3}" destId="{C9645650-A253-4223-882C-04ED65664EFC}" srcOrd="0" destOrd="0" presId="urn:microsoft.com/office/officeart/2005/8/layout/lProcess2"/>
    <dgm:cxn modelId="{99515534-3608-4BC1-BC9F-40FA8D77A077}" type="presParOf" srcId="{C9645650-A253-4223-882C-04ED65664EFC}" destId="{B3B6E151-A0F8-4638-B6F2-7D5294BEAB9A}" srcOrd="0" destOrd="0" presId="urn:microsoft.com/office/officeart/2005/8/layout/lProcess2"/>
    <dgm:cxn modelId="{2C83CD34-E07B-4A50-8DDB-B45EA3784BB4}" type="presParOf" srcId="{C9645650-A253-4223-882C-04ED65664EFC}" destId="{84715588-2873-491D-8523-1813362C3CC9}" srcOrd="1" destOrd="0" presId="urn:microsoft.com/office/officeart/2005/8/layout/lProcess2"/>
    <dgm:cxn modelId="{C5F4420E-0E62-49C9-92FE-6B8A288B281B}" type="presParOf" srcId="{C9645650-A253-4223-882C-04ED65664EFC}" destId="{01087A5B-757C-4706-889B-BA5A6BB1F52E}" srcOrd="2" destOrd="0" presId="urn:microsoft.com/office/officeart/2005/8/layout/lProcess2"/>
    <dgm:cxn modelId="{31A54101-D1EE-4F86-8B92-32B27475A115}" type="presParOf" srcId="{C9645650-A253-4223-882C-04ED65664EFC}" destId="{3741E503-F08B-46B9-BD2B-0D4B8D7F9C5C}" srcOrd="3" destOrd="0" presId="urn:microsoft.com/office/officeart/2005/8/layout/lProcess2"/>
    <dgm:cxn modelId="{33CF2D61-1880-4B0D-9524-6D26E4BD9607}" type="presParOf" srcId="{C9645650-A253-4223-882C-04ED65664EFC}" destId="{3237C16E-C6A1-4512-B2BC-CBBBA3438B78}" srcOrd="4" destOrd="0" presId="urn:microsoft.com/office/officeart/2005/8/layout/lProcess2"/>
    <dgm:cxn modelId="{4DCD1600-C205-4C21-9342-81B1F11584EC}" type="presParOf" srcId="{62D032F8-8576-428B-B6F1-0E0EA8640B0F}" destId="{FE9F317E-E217-4C7E-9808-C85B94B2ABDE}" srcOrd="1" destOrd="0" presId="urn:microsoft.com/office/officeart/2005/8/layout/lProcess2"/>
    <dgm:cxn modelId="{07A64761-8B41-453A-ABB8-04943F4B98FD}" type="presParOf" srcId="{62D032F8-8576-428B-B6F1-0E0EA8640B0F}" destId="{C547AE58-8E90-41CC-A0A4-5DDA0BB411EC}" srcOrd="2" destOrd="0" presId="urn:microsoft.com/office/officeart/2005/8/layout/lProcess2"/>
    <dgm:cxn modelId="{6E0424D9-5A97-4D1D-9DF3-0E761552287D}" type="presParOf" srcId="{C547AE58-8E90-41CC-A0A4-5DDA0BB411EC}" destId="{62F0BC0D-F204-44B0-A88B-959E35C0D872}" srcOrd="0" destOrd="0" presId="urn:microsoft.com/office/officeart/2005/8/layout/lProcess2"/>
    <dgm:cxn modelId="{B6A2795C-1045-462A-9A84-E9FA2C38CDEE}" type="presParOf" srcId="{C547AE58-8E90-41CC-A0A4-5DDA0BB411EC}" destId="{0DB19242-7ED1-4FCF-A062-2E02B50DE875}" srcOrd="1" destOrd="0" presId="urn:microsoft.com/office/officeart/2005/8/layout/lProcess2"/>
    <dgm:cxn modelId="{92591391-6E9B-4C20-86B1-52EC41367510}" type="presParOf" srcId="{C547AE58-8E90-41CC-A0A4-5DDA0BB411EC}" destId="{6C386A7F-08BA-4A48-9667-8AE34C311662}" srcOrd="2" destOrd="0" presId="urn:microsoft.com/office/officeart/2005/8/layout/lProcess2"/>
    <dgm:cxn modelId="{B983BCEA-E652-4DD4-B8F3-7CB37919AD9E}" type="presParOf" srcId="{6C386A7F-08BA-4A48-9667-8AE34C311662}" destId="{429D08E3-6C70-4D04-BC54-6BFF449D3E86}" srcOrd="0" destOrd="0" presId="urn:microsoft.com/office/officeart/2005/8/layout/lProcess2"/>
    <dgm:cxn modelId="{71E20F99-5327-4BCA-9FBE-9B16493DB5C4}" type="presParOf" srcId="{429D08E3-6C70-4D04-BC54-6BFF449D3E86}" destId="{029B4E20-DCD2-4BA0-B776-0E176E8C555B}" srcOrd="0" destOrd="0" presId="urn:microsoft.com/office/officeart/2005/8/layout/lProcess2"/>
    <dgm:cxn modelId="{CB6C6DF6-F8C0-42AC-98E8-801ACAEEF784}" type="presParOf" srcId="{429D08E3-6C70-4D04-BC54-6BFF449D3E86}" destId="{443B3A4B-3BF8-4853-8806-C2424B662A8B}" srcOrd="1" destOrd="0" presId="urn:microsoft.com/office/officeart/2005/8/layout/lProcess2"/>
    <dgm:cxn modelId="{C801ACC6-244C-474C-B353-A57D0D42904D}" type="presParOf" srcId="{429D08E3-6C70-4D04-BC54-6BFF449D3E86}" destId="{776C35C7-E61C-4B03-BED5-F2C64FC7A433}" srcOrd="2" destOrd="0" presId="urn:microsoft.com/office/officeart/2005/8/layout/lProcess2"/>
    <dgm:cxn modelId="{46D78D0A-CAE4-4446-A50B-97CFB2980CF7}" type="presParOf" srcId="{429D08E3-6C70-4D04-BC54-6BFF449D3E86}" destId="{F254121E-B5CF-436C-B8ED-A9BEE676F7C3}" srcOrd="3" destOrd="0" presId="urn:microsoft.com/office/officeart/2005/8/layout/lProcess2"/>
    <dgm:cxn modelId="{E7307BB3-210A-4554-91D5-E9B825F54F8A}" type="presParOf" srcId="{429D08E3-6C70-4D04-BC54-6BFF449D3E86}" destId="{B7511A97-F22A-470A-92CF-CA3CF3D0D5DC}" srcOrd="4" destOrd="0" presId="urn:microsoft.com/office/officeart/2005/8/layout/lProcess2"/>
    <dgm:cxn modelId="{9884C77B-36A9-400B-8216-9ABF6E564643}" type="presParOf" srcId="{62D032F8-8576-428B-B6F1-0E0EA8640B0F}" destId="{A1F922A5-CE82-4F05-A9F2-A3F7DEBAD4DF}" srcOrd="3" destOrd="0" presId="urn:microsoft.com/office/officeart/2005/8/layout/lProcess2"/>
    <dgm:cxn modelId="{49746979-5148-4416-B3B0-7AB35F5196A5}" type="presParOf" srcId="{62D032F8-8576-428B-B6F1-0E0EA8640B0F}" destId="{5A0A1572-7E82-4077-8B1D-3E2761C8EA70}" srcOrd="4" destOrd="0" presId="urn:microsoft.com/office/officeart/2005/8/layout/lProcess2"/>
    <dgm:cxn modelId="{3A164E08-2182-47D7-B8B4-4EFE30A55E8A}" type="presParOf" srcId="{5A0A1572-7E82-4077-8B1D-3E2761C8EA70}" destId="{D06FB955-0DA7-461F-97EA-F41DAD121CB2}" srcOrd="0" destOrd="0" presId="urn:microsoft.com/office/officeart/2005/8/layout/lProcess2"/>
    <dgm:cxn modelId="{78AD49E9-E4FC-4731-9046-E8135FD4058C}" type="presParOf" srcId="{5A0A1572-7E82-4077-8B1D-3E2761C8EA70}" destId="{952FFD2C-6EF1-4EE0-AAD6-A3587C2CECA2}" srcOrd="1" destOrd="0" presId="urn:microsoft.com/office/officeart/2005/8/layout/lProcess2"/>
    <dgm:cxn modelId="{CAE14BE8-B48C-4CDC-9EA1-1C803556B673}" type="presParOf" srcId="{5A0A1572-7E82-4077-8B1D-3E2761C8EA70}" destId="{9F02D2E4-822C-499E-A4FE-ECD3B103B06F}" srcOrd="2" destOrd="0" presId="urn:microsoft.com/office/officeart/2005/8/layout/lProcess2"/>
    <dgm:cxn modelId="{6BD8F773-2550-4F65-89BF-7F1F79F61D37}" type="presParOf" srcId="{9F02D2E4-822C-499E-A4FE-ECD3B103B06F}" destId="{25D737DC-0A1B-4E9F-9678-C73F28978872}" srcOrd="0" destOrd="0" presId="urn:microsoft.com/office/officeart/2005/8/layout/lProcess2"/>
    <dgm:cxn modelId="{1ACA0CEE-08C2-4168-976E-E945129F900D}" type="presParOf" srcId="{25D737DC-0A1B-4E9F-9678-C73F28978872}" destId="{889568A1-EE02-4EF2-ABCC-0E1DB9642763}" srcOrd="0" destOrd="0" presId="urn:microsoft.com/office/officeart/2005/8/layout/lProcess2"/>
    <dgm:cxn modelId="{52C6784D-E986-46B8-86A6-7D70D34E8CAF}" type="presParOf" srcId="{25D737DC-0A1B-4E9F-9678-C73F28978872}" destId="{12EB9807-FEF5-4874-891C-76B4CBC72399}" srcOrd="1" destOrd="0" presId="urn:microsoft.com/office/officeart/2005/8/layout/lProcess2"/>
    <dgm:cxn modelId="{44AF3270-82DB-4B3A-A2A0-7A92C914A126}" type="presParOf" srcId="{25D737DC-0A1B-4E9F-9678-C73F28978872}" destId="{6B9D17D1-2EB7-442C-9FE7-B9263326F3D9}" srcOrd="2" destOrd="0" presId="urn:microsoft.com/office/officeart/2005/8/layout/lProcess2"/>
    <dgm:cxn modelId="{6007D960-4EB2-4672-81D2-C3CEDAD8D107}" type="presParOf" srcId="{25D737DC-0A1B-4E9F-9678-C73F28978872}" destId="{B3314E56-D812-4A2D-B182-B4DB2A95284E}" srcOrd="3" destOrd="0" presId="urn:microsoft.com/office/officeart/2005/8/layout/lProcess2"/>
    <dgm:cxn modelId="{1168053B-0D2E-4F7F-A8C1-8E70231A972B}" type="presParOf" srcId="{25D737DC-0A1B-4E9F-9678-C73F28978872}" destId="{549EC9DF-2C4F-4208-B398-6EFC323216F1}" srcOrd="4" destOrd="0" presId="urn:microsoft.com/office/officeart/2005/8/layout/lProcess2"/>
    <dgm:cxn modelId="{D9F1ECF9-1825-4B43-A012-C8FDE2325121}" type="presParOf" srcId="{62D032F8-8576-428B-B6F1-0E0EA8640B0F}" destId="{8E0129A4-9DC4-4D23-A260-4D086CF36F18}" srcOrd="5" destOrd="0" presId="urn:microsoft.com/office/officeart/2005/8/layout/lProcess2"/>
    <dgm:cxn modelId="{221E55D6-39B8-4C70-9336-0CC02D6D1D50}" type="presParOf" srcId="{62D032F8-8576-428B-B6F1-0E0EA8640B0F}" destId="{A2D4CF75-D35D-477D-87A4-353874CF7CB2}" srcOrd="6" destOrd="0" presId="urn:microsoft.com/office/officeart/2005/8/layout/lProcess2"/>
    <dgm:cxn modelId="{90E092FB-8C2C-4035-8D1D-EEF64FB2B65C}" type="presParOf" srcId="{A2D4CF75-D35D-477D-87A4-353874CF7CB2}" destId="{3FC4093D-2BA6-4B7E-A55E-E427C84EBFE4}" srcOrd="0" destOrd="0" presId="urn:microsoft.com/office/officeart/2005/8/layout/lProcess2"/>
    <dgm:cxn modelId="{A4DDA33C-A588-48E0-ADAD-76CB99B70869}" type="presParOf" srcId="{A2D4CF75-D35D-477D-87A4-353874CF7CB2}" destId="{08469266-8EAE-4EED-94DD-55C016B53B39}" srcOrd="1" destOrd="0" presId="urn:microsoft.com/office/officeart/2005/8/layout/lProcess2"/>
    <dgm:cxn modelId="{AB09751C-674C-4B47-B25C-415AD2B43752}" type="presParOf" srcId="{A2D4CF75-D35D-477D-87A4-353874CF7CB2}" destId="{1DEA459A-59F1-4265-B2BB-916B1353BD10}" srcOrd="2" destOrd="0" presId="urn:microsoft.com/office/officeart/2005/8/layout/lProcess2"/>
    <dgm:cxn modelId="{B0E30830-FAA1-4024-BCDF-A6099984C2E8}" type="presParOf" srcId="{1DEA459A-59F1-4265-B2BB-916B1353BD10}" destId="{0EFF66BA-4624-4059-8AE7-CFDD365D6F30}" srcOrd="0" destOrd="0" presId="urn:microsoft.com/office/officeart/2005/8/layout/lProcess2"/>
    <dgm:cxn modelId="{204C353E-7ECE-4F08-8843-20FD96904D6D}" type="presParOf" srcId="{0EFF66BA-4624-4059-8AE7-CFDD365D6F30}" destId="{D8263A31-7F88-4078-83A7-7DE55BC38DDD}" srcOrd="0" destOrd="0" presId="urn:microsoft.com/office/officeart/2005/8/layout/lProcess2"/>
    <dgm:cxn modelId="{897EB3AC-2AD4-4375-BDDA-075AF51A7602}" type="presParOf" srcId="{0EFF66BA-4624-4059-8AE7-CFDD365D6F30}" destId="{08ED7505-548B-4805-816F-1AD95FA14492}" srcOrd="1" destOrd="0" presId="urn:microsoft.com/office/officeart/2005/8/layout/lProcess2"/>
    <dgm:cxn modelId="{E1293836-58A3-406C-9EC6-E1EFB7C39634}" type="presParOf" srcId="{0EFF66BA-4624-4059-8AE7-CFDD365D6F30}" destId="{DC27FFF3-C48E-406C-A846-3EFB728085B9}" srcOrd="2" destOrd="0" presId="urn:microsoft.com/office/officeart/2005/8/layout/lProcess2"/>
    <dgm:cxn modelId="{027E332E-B7B5-42F9-B708-DCF50C0777B1}" type="presParOf" srcId="{0EFF66BA-4624-4059-8AE7-CFDD365D6F30}" destId="{08BEEEB3-BC08-43E7-905D-43CA927C5CDB}" srcOrd="3" destOrd="0" presId="urn:microsoft.com/office/officeart/2005/8/layout/lProcess2"/>
    <dgm:cxn modelId="{B1CE086E-6DD8-42C7-B83A-FC1C9F67BAB1}" type="presParOf" srcId="{0EFF66BA-4624-4059-8AE7-CFDD365D6F30}" destId="{C33D0034-B6E3-4BE6-80F4-F8B1E996A14B}" srcOrd="4" destOrd="0" presId="urn:microsoft.com/office/officeart/2005/8/layout/lProcess2"/>
    <dgm:cxn modelId="{18DEAFCF-60D8-46B9-AC45-D7756A94C1C5}" type="presParOf" srcId="{62D032F8-8576-428B-B6F1-0E0EA8640B0F}" destId="{D6305E78-02E5-47BF-9D65-4AD1497115F4}" srcOrd="7" destOrd="0" presId="urn:microsoft.com/office/officeart/2005/8/layout/lProcess2"/>
    <dgm:cxn modelId="{9ABFFC12-D77C-4F16-9893-D2CB3C1894D5}" type="presParOf" srcId="{62D032F8-8576-428B-B6F1-0E0EA8640B0F}" destId="{2B89EFE4-D4BC-4E17-9523-E220110A0839}" srcOrd="8" destOrd="0" presId="urn:microsoft.com/office/officeart/2005/8/layout/lProcess2"/>
    <dgm:cxn modelId="{5576FEF4-0726-4049-A969-4AD682D2C067}" type="presParOf" srcId="{2B89EFE4-D4BC-4E17-9523-E220110A0839}" destId="{08040F99-E619-4B31-A125-1BCCBFFF605D}" srcOrd="0" destOrd="0" presId="urn:microsoft.com/office/officeart/2005/8/layout/lProcess2"/>
    <dgm:cxn modelId="{CB79CAC6-462A-48F7-B8D4-A164CAAAB8F7}" type="presParOf" srcId="{2B89EFE4-D4BC-4E17-9523-E220110A0839}" destId="{6F27BD1F-E49F-49DA-A7BB-0F099981C25A}" srcOrd="1" destOrd="0" presId="urn:microsoft.com/office/officeart/2005/8/layout/lProcess2"/>
    <dgm:cxn modelId="{067FB726-2ABD-45D8-A240-387E62A16427}" type="presParOf" srcId="{2B89EFE4-D4BC-4E17-9523-E220110A0839}" destId="{00E10513-E6EF-44C3-B7F0-50440C64F5FA}" srcOrd="2" destOrd="0" presId="urn:microsoft.com/office/officeart/2005/8/layout/lProcess2"/>
    <dgm:cxn modelId="{D52A9D7B-1569-4BD5-B259-BCF4A0F5DECB}" type="presParOf" srcId="{00E10513-E6EF-44C3-B7F0-50440C64F5FA}" destId="{2BC6176D-981E-4543-A128-63F17AA4A800}" srcOrd="0" destOrd="0" presId="urn:microsoft.com/office/officeart/2005/8/layout/lProcess2"/>
    <dgm:cxn modelId="{54311D52-FD30-4022-8E84-9FC583682E68}" type="presParOf" srcId="{2BC6176D-981E-4543-A128-63F17AA4A800}" destId="{8D0BAA4A-9AC4-48BC-AA24-1864EFC103CE}" srcOrd="0" destOrd="0" presId="urn:microsoft.com/office/officeart/2005/8/layout/lProcess2"/>
    <dgm:cxn modelId="{15974D2A-4AC4-4449-B662-FD25FCFD5986}" type="presParOf" srcId="{2BC6176D-981E-4543-A128-63F17AA4A800}" destId="{90218723-8D9E-4834-8ADD-7A572E1FD469}" srcOrd="1" destOrd="0" presId="urn:microsoft.com/office/officeart/2005/8/layout/lProcess2"/>
    <dgm:cxn modelId="{E8375024-45E9-4DAE-A529-B4C7CC005A5F}" type="presParOf" srcId="{2BC6176D-981E-4543-A128-63F17AA4A800}" destId="{D0A16567-CBCB-4A69-80B1-1CD578367C48}" srcOrd="2" destOrd="0" presId="urn:microsoft.com/office/officeart/2005/8/layout/lProcess2"/>
    <dgm:cxn modelId="{B41CB16A-45DC-46F8-9314-E2C7CADEAF8A}" type="presParOf" srcId="{2BC6176D-981E-4543-A128-63F17AA4A800}" destId="{361134FC-F68A-4DDD-90E9-60B000D24868}" srcOrd="3" destOrd="0" presId="urn:microsoft.com/office/officeart/2005/8/layout/lProcess2"/>
    <dgm:cxn modelId="{70EB1FC3-15D0-4F9F-A633-F09C75E1954D}" type="presParOf" srcId="{2BC6176D-981E-4543-A128-63F17AA4A800}" destId="{FEE7F8D3-829C-4567-8DBD-69AA1ACD36F4}"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12BF7F-AC1E-4223-95F1-C61F8165B09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1F29A6F-66ED-49DE-B532-82DEEE33D9C9}">
      <dgm:prSet phldrT="[Text]" custT="1"/>
      <dgm:spPr/>
      <dgm:t>
        <a:bodyPr/>
        <a:lstStyle/>
        <a:p>
          <a:endParaRPr lang="en-IN" sz="1200" b="1" dirty="0"/>
        </a:p>
        <a:p>
          <a:endParaRPr lang="en-IN" sz="1200" b="1" dirty="0"/>
        </a:p>
        <a:p>
          <a:r>
            <a:rPr lang="en-IN" sz="1200" b="1" dirty="0"/>
            <a:t>Call to Action: A solution that provides early warnings and real-time insights is critical to safeguarding corporate stability and enabling informed decision making.</a:t>
          </a:r>
          <a:endParaRPr lang="en-IN" sz="900" b="1" dirty="0"/>
        </a:p>
        <a:p>
          <a:endParaRPr lang="en-IN" sz="900" b="1" dirty="0"/>
        </a:p>
        <a:p>
          <a:br>
            <a:rPr lang="en-IN" sz="900" dirty="0"/>
          </a:br>
          <a:endParaRPr lang="en-IN" sz="900" dirty="0"/>
        </a:p>
      </dgm:t>
    </dgm:pt>
    <dgm:pt modelId="{5A51CDD9-0417-4DA8-BA23-0BB0B520B39A}" type="parTrans" cxnId="{E192DB8C-ACA6-40F4-AFD9-B0FB8E3FF6DA}">
      <dgm:prSet/>
      <dgm:spPr/>
      <dgm:t>
        <a:bodyPr/>
        <a:lstStyle/>
        <a:p>
          <a:endParaRPr lang="en-IN"/>
        </a:p>
      </dgm:t>
    </dgm:pt>
    <dgm:pt modelId="{A905894B-C7DC-44E8-BB4D-7426E42DE049}" type="sibTrans" cxnId="{E192DB8C-ACA6-40F4-AFD9-B0FB8E3FF6DA}">
      <dgm:prSet/>
      <dgm:spPr/>
      <dgm:t>
        <a:bodyPr/>
        <a:lstStyle/>
        <a:p>
          <a:endParaRPr lang="en-IN"/>
        </a:p>
      </dgm:t>
    </dgm:pt>
    <dgm:pt modelId="{3168B223-66EA-4D81-BCCD-FAD9A8EA5BC5}" type="pres">
      <dgm:prSet presAssocID="{B912BF7F-AC1E-4223-95F1-C61F8165B092}" presName="linear" presStyleCnt="0">
        <dgm:presLayoutVars>
          <dgm:animLvl val="lvl"/>
          <dgm:resizeHandles val="exact"/>
        </dgm:presLayoutVars>
      </dgm:prSet>
      <dgm:spPr/>
    </dgm:pt>
    <dgm:pt modelId="{6F0971CF-5E0A-45D5-A15A-6171EC5AF6B3}" type="pres">
      <dgm:prSet presAssocID="{F1F29A6F-66ED-49DE-B532-82DEEE33D9C9}" presName="parentText" presStyleLbl="node1" presStyleIdx="0" presStyleCnt="1" custScaleY="125847" custLinFactNeighborY="25317">
        <dgm:presLayoutVars>
          <dgm:chMax val="0"/>
          <dgm:bulletEnabled val="1"/>
        </dgm:presLayoutVars>
      </dgm:prSet>
      <dgm:spPr/>
    </dgm:pt>
  </dgm:ptLst>
  <dgm:cxnLst>
    <dgm:cxn modelId="{E192DB8C-ACA6-40F4-AFD9-B0FB8E3FF6DA}" srcId="{B912BF7F-AC1E-4223-95F1-C61F8165B092}" destId="{F1F29A6F-66ED-49DE-B532-82DEEE33D9C9}" srcOrd="0" destOrd="0" parTransId="{5A51CDD9-0417-4DA8-BA23-0BB0B520B39A}" sibTransId="{A905894B-C7DC-44E8-BB4D-7426E42DE049}"/>
    <dgm:cxn modelId="{24E3A693-544C-442A-9DE6-068A49FF2021}" type="presOf" srcId="{F1F29A6F-66ED-49DE-B532-82DEEE33D9C9}" destId="{6F0971CF-5E0A-45D5-A15A-6171EC5AF6B3}" srcOrd="0" destOrd="0" presId="urn:microsoft.com/office/officeart/2005/8/layout/vList2"/>
    <dgm:cxn modelId="{C688C4D4-F4C6-44CB-B45C-EB664983B27A}" type="presOf" srcId="{B912BF7F-AC1E-4223-95F1-C61F8165B092}" destId="{3168B223-66EA-4D81-BCCD-FAD9A8EA5BC5}" srcOrd="0" destOrd="0" presId="urn:microsoft.com/office/officeart/2005/8/layout/vList2"/>
    <dgm:cxn modelId="{E849332F-028A-4A7D-B4B8-88233BEFF62E}" type="presParOf" srcId="{3168B223-66EA-4D81-BCCD-FAD9A8EA5BC5}" destId="{6F0971CF-5E0A-45D5-A15A-6171EC5AF6B3}"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A73E12-BAB1-4BB5-993B-275D20BB674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825DAD8C-C93F-47BF-85D4-909F7FAD10DD}">
      <dgm:prSet phldrT="[Text]"/>
      <dgm:spPr/>
      <dgm:t>
        <a:bodyPr/>
        <a:lstStyle/>
        <a:p>
          <a:r>
            <a:rPr lang="en-US" b="1" dirty="0"/>
            <a:t>        Company News and Stock data ingestion</a:t>
          </a:r>
          <a:endParaRPr lang="en-IN" b="1" dirty="0"/>
        </a:p>
      </dgm:t>
    </dgm:pt>
    <dgm:pt modelId="{EDD3F4BC-F9D1-4333-AA09-5AD256A37A25}" type="parTrans" cxnId="{76883B85-B3A8-4E10-9ADD-A59B637D2977}">
      <dgm:prSet/>
      <dgm:spPr/>
      <dgm:t>
        <a:bodyPr/>
        <a:lstStyle/>
        <a:p>
          <a:endParaRPr lang="en-IN"/>
        </a:p>
      </dgm:t>
    </dgm:pt>
    <dgm:pt modelId="{9A12B9EB-31D0-4015-8C1A-2FB6AD23F573}" type="sibTrans" cxnId="{76883B85-B3A8-4E10-9ADD-A59B637D2977}">
      <dgm:prSet/>
      <dgm:spPr/>
      <dgm:t>
        <a:bodyPr/>
        <a:lstStyle/>
        <a:p>
          <a:endParaRPr lang="en-IN"/>
        </a:p>
      </dgm:t>
    </dgm:pt>
    <dgm:pt modelId="{4F2E1DD1-6B76-4CEF-8999-4A462B00DDDE}">
      <dgm:prSet phldrT="[Text]"/>
      <dgm:spPr/>
      <dgm:t>
        <a:bodyPr/>
        <a:lstStyle/>
        <a:p>
          <a:r>
            <a:rPr lang="en-US" b="1" dirty="0"/>
            <a:t>       Risk classification and Summarization for each category</a:t>
          </a:r>
          <a:endParaRPr lang="en-IN" b="1" dirty="0"/>
        </a:p>
      </dgm:t>
    </dgm:pt>
    <dgm:pt modelId="{EE08C30C-9F58-4858-A512-9707080D644B}" type="sibTrans" cxnId="{7AEAA7AF-E79B-4806-9BFC-3B93072914FA}">
      <dgm:prSet/>
      <dgm:spPr/>
      <dgm:t>
        <a:bodyPr/>
        <a:lstStyle/>
        <a:p>
          <a:endParaRPr lang="en-IN"/>
        </a:p>
      </dgm:t>
    </dgm:pt>
    <dgm:pt modelId="{E564619E-FA45-4BF4-A01B-F0ADC34E4C47}" type="parTrans" cxnId="{7AEAA7AF-E79B-4806-9BFC-3B93072914FA}">
      <dgm:prSet/>
      <dgm:spPr/>
      <dgm:t>
        <a:bodyPr/>
        <a:lstStyle/>
        <a:p>
          <a:endParaRPr lang="en-IN"/>
        </a:p>
      </dgm:t>
    </dgm:pt>
    <dgm:pt modelId="{F27DDCF1-898F-4CFE-809F-72F064319EDE}">
      <dgm:prSet phldrT="[Text]"/>
      <dgm:spPr/>
      <dgm:t>
        <a:bodyPr/>
        <a:lstStyle/>
        <a:p>
          <a:r>
            <a:rPr lang="en-US" b="1" dirty="0"/>
            <a:t>       Collated Summary and Risk Scoring</a:t>
          </a:r>
        </a:p>
      </dgm:t>
    </dgm:pt>
    <dgm:pt modelId="{78E81134-9D8A-4FB1-A27D-0002187D4B22}" type="sibTrans" cxnId="{368E35F6-E40C-44E3-9079-94194F36A8A2}">
      <dgm:prSet/>
      <dgm:spPr/>
      <dgm:t>
        <a:bodyPr/>
        <a:lstStyle/>
        <a:p>
          <a:endParaRPr lang="en-IN"/>
        </a:p>
      </dgm:t>
    </dgm:pt>
    <dgm:pt modelId="{FEC72398-94A8-44FC-8F68-547E58F9C1A6}" type="parTrans" cxnId="{368E35F6-E40C-44E3-9079-94194F36A8A2}">
      <dgm:prSet/>
      <dgm:spPr/>
      <dgm:t>
        <a:bodyPr/>
        <a:lstStyle/>
        <a:p>
          <a:endParaRPr lang="en-IN"/>
        </a:p>
      </dgm:t>
    </dgm:pt>
    <dgm:pt modelId="{55BD0BB9-715F-4B8A-80AE-DDF568F5F1A7}">
      <dgm:prSet phldrT="[Text]"/>
      <dgm:spPr/>
      <dgm:t>
        <a:bodyPr/>
        <a:lstStyle/>
        <a:p>
          <a:r>
            <a:rPr lang="en-US" b="1" dirty="0"/>
            <a:t>        User-friendly interface</a:t>
          </a:r>
        </a:p>
      </dgm:t>
    </dgm:pt>
    <dgm:pt modelId="{04CEBFA5-F93D-4360-AA7B-3BE42490A4B4}" type="sibTrans" cxnId="{F988CC95-34C6-46A0-AFA7-200358EF9BE9}">
      <dgm:prSet/>
      <dgm:spPr/>
      <dgm:t>
        <a:bodyPr/>
        <a:lstStyle/>
        <a:p>
          <a:endParaRPr lang="en-IN"/>
        </a:p>
      </dgm:t>
    </dgm:pt>
    <dgm:pt modelId="{626A8D95-BF4F-4853-BD56-CCC208971AD5}" type="parTrans" cxnId="{F988CC95-34C6-46A0-AFA7-200358EF9BE9}">
      <dgm:prSet/>
      <dgm:spPr/>
      <dgm:t>
        <a:bodyPr/>
        <a:lstStyle/>
        <a:p>
          <a:endParaRPr lang="en-IN"/>
        </a:p>
      </dgm:t>
    </dgm:pt>
    <dgm:pt modelId="{A82B9435-AE29-40F2-BDFE-472EA7A78302}">
      <dgm:prSet phldrT="[Text]"/>
      <dgm:spPr/>
      <dgm:t>
        <a:bodyPr/>
        <a:lstStyle/>
        <a:p>
          <a:pPr>
            <a:lnSpc>
              <a:spcPct val="100000"/>
            </a:lnSpc>
          </a:pPr>
          <a:r>
            <a:rPr lang="en-US" b="1" dirty="0"/>
            <a:t>Real-time data collection from news sources using News Fetch API.</a:t>
          </a:r>
          <a:endParaRPr lang="en-IN" dirty="0"/>
        </a:p>
      </dgm:t>
    </dgm:pt>
    <dgm:pt modelId="{FCB21938-1DB8-4CD5-A5A4-02E2F266F620}" type="parTrans" cxnId="{B7C74610-74EC-4F59-9F52-BD7EEC484EFE}">
      <dgm:prSet/>
      <dgm:spPr/>
      <dgm:t>
        <a:bodyPr/>
        <a:lstStyle/>
        <a:p>
          <a:endParaRPr lang="en-IN"/>
        </a:p>
      </dgm:t>
    </dgm:pt>
    <dgm:pt modelId="{7991A682-178B-4025-A245-FE5EA14A62DF}" type="sibTrans" cxnId="{B7C74610-74EC-4F59-9F52-BD7EEC484EFE}">
      <dgm:prSet/>
      <dgm:spPr/>
      <dgm:t>
        <a:bodyPr/>
        <a:lstStyle/>
        <a:p>
          <a:endParaRPr lang="en-IN"/>
        </a:p>
      </dgm:t>
    </dgm:pt>
    <dgm:pt modelId="{38E683E3-6E49-479A-AD73-7A20748D6D56}">
      <dgm:prSet phldrT="[Text]"/>
      <dgm:spPr/>
      <dgm:t>
        <a:bodyPr/>
        <a:lstStyle/>
        <a:p>
          <a:pPr>
            <a:lnSpc>
              <a:spcPct val="100000"/>
            </a:lnSpc>
          </a:pPr>
          <a:r>
            <a:rPr lang="en-IN" b="1" dirty="0"/>
            <a:t>System uses GPT Turbo to summarize these articles</a:t>
          </a:r>
          <a:endParaRPr lang="en-IN" dirty="0"/>
        </a:p>
      </dgm:t>
    </dgm:pt>
    <dgm:pt modelId="{1B40B5C7-F249-4267-A602-3006F0ECF2AC}" type="parTrans" cxnId="{796ABA87-6541-44E4-ACAF-407A54680121}">
      <dgm:prSet/>
      <dgm:spPr/>
      <dgm:t>
        <a:bodyPr/>
        <a:lstStyle/>
        <a:p>
          <a:endParaRPr lang="en-IN"/>
        </a:p>
      </dgm:t>
    </dgm:pt>
    <dgm:pt modelId="{93C2A05C-193F-4C7D-B56A-1E290A98ADD8}" type="sibTrans" cxnId="{796ABA87-6541-44E4-ACAF-407A54680121}">
      <dgm:prSet/>
      <dgm:spPr/>
      <dgm:t>
        <a:bodyPr/>
        <a:lstStyle/>
        <a:p>
          <a:endParaRPr lang="en-IN"/>
        </a:p>
      </dgm:t>
    </dgm:pt>
    <dgm:pt modelId="{6EF4E0F2-C588-479C-A940-0C6792B99285}">
      <dgm:prSet phldrT="[Text]"/>
      <dgm:spPr/>
      <dgm:t>
        <a:bodyPr/>
        <a:lstStyle/>
        <a:p>
          <a:pPr>
            <a:lnSpc>
              <a:spcPct val="100000"/>
            </a:lnSpc>
          </a:pPr>
          <a:r>
            <a:rPr lang="en-IN" b="1" dirty="0"/>
            <a:t>Condensed view of potential risks based on multiple data points from these sources.</a:t>
          </a:r>
          <a:endParaRPr lang="en-IN" dirty="0"/>
        </a:p>
      </dgm:t>
    </dgm:pt>
    <dgm:pt modelId="{BC015ED0-E4B3-4718-9FAA-79AEC3806AD9}" type="parTrans" cxnId="{DCC9418A-FC83-4ED6-BB41-FAFE6144F30E}">
      <dgm:prSet/>
      <dgm:spPr/>
      <dgm:t>
        <a:bodyPr/>
        <a:lstStyle/>
        <a:p>
          <a:endParaRPr lang="en-IN"/>
        </a:p>
      </dgm:t>
    </dgm:pt>
    <dgm:pt modelId="{5620849B-C046-4DDA-AEB1-F879C26401E3}" type="sibTrans" cxnId="{DCC9418A-FC83-4ED6-BB41-FAFE6144F30E}">
      <dgm:prSet/>
      <dgm:spPr/>
      <dgm:t>
        <a:bodyPr/>
        <a:lstStyle/>
        <a:p>
          <a:endParaRPr lang="en-IN"/>
        </a:p>
      </dgm:t>
    </dgm:pt>
    <dgm:pt modelId="{EA9CC782-4E86-49CC-B48D-FB7C69AC1426}">
      <dgm:prSet phldrT="[Text]"/>
      <dgm:spPr/>
      <dgm:t>
        <a:bodyPr/>
        <a:lstStyle/>
        <a:p>
          <a:pPr>
            <a:lnSpc>
              <a:spcPct val="100000"/>
            </a:lnSpc>
          </a:pPr>
          <a:r>
            <a:rPr lang="en-US" b="1" dirty="0"/>
            <a:t>Stock related information is fetched for each company using </a:t>
          </a:r>
          <a:r>
            <a:rPr lang="en-US" b="1" dirty="0" err="1"/>
            <a:t>yfinance</a:t>
          </a:r>
          <a:r>
            <a:rPr lang="en-US" b="1" dirty="0"/>
            <a:t> API.</a:t>
          </a:r>
          <a:endParaRPr lang="en-IN" b="1" dirty="0"/>
        </a:p>
      </dgm:t>
    </dgm:pt>
    <dgm:pt modelId="{A033D0C9-D150-40EF-AC45-B4E63CF8702C}" type="parTrans" cxnId="{9BD287C9-656C-454A-9160-862050AB21FB}">
      <dgm:prSet/>
      <dgm:spPr/>
      <dgm:t>
        <a:bodyPr/>
        <a:lstStyle/>
        <a:p>
          <a:endParaRPr lang="en-IN"/>
        </a:p>
      </dgm:t>
    </dgm:pt>
    <dgm:pt modelId="{5AE33D4E-32BC-4B04-B339-6A7AD7D4DA36}" type="sibTrans" cxnId="{9BD287C9-656C-454A-9160-862050AB21FB}">
      <dgm:prSet/>
      <dgm:spPr/>
      <dgm:t>
        <a:bodyPr/>
        <a:lstStyle/>
        <a:p>
          <a:endParaRPr lang="en-IN"/>
        </a:p>
      </dgm:t>
    </dgm:pt>
    <dgm:pt modelId="{9F71F8F7-8B9A-4BBA-A1A0-8147450D121E}">
      <dgm:prSet phldrT="[Text]"/>
      <dgm:spPr/>
      <dgm:t>
        <a:bodyPr/>
        <a:lstStyle/>
        <a:p>
          <a:pPr>
            <a:lnSpc>
              <a:spcPct val="100000"/>
            </a:lnSpc>
          </a:pPr>
          <a:r>
            <a:rPr lang="en-IN" b="1" dirty="0"/>
            <a:t>Once individual summaries are generated, GPT model is used to create a collated summary across all risk types.</a:t>
          </a:r>
          <a:endParaRPr lang="en-US" dirty="0"/>
        </a:p>
      </dgm:t>
    </dgm:pt>
    <dgm:pt modelId="{0029B19C-3942-4CEE-A433-8D28BD675315}" type="parTrans" cxnId="{E1139E4E-6804-418D-877F-836DE59BACA6}">
      <dgm:prSet/>
      <dgm:spPr/>
      <dgm:t>
        <a:bodyPr/>
        <a:lstStyle/>
        <a:p>
          <a:endParaRPr lang="en-IN"/>
        </a:p>
      </dgm:t>
    </dgm:pt>
    <dgm:pt modelId="{744A2B83-C528-49F1-AF63-5A5E61B758C7}" type="sibTrans" cxnId="{E1139E4E-6804-418D-877F-836DE59BACA6}">
      <dgm:prSet/>
      <dgm:spPr/>
      <dgm:t>
        <a:bodyPr/>
        <a:lstStyle/>
        <a:p>
          <a:endParaRPr lang="en-IN"/>
        </a:p>
      </dgm:t>
    </dgm:pt>
    <dgm:pt modelId="{BB5E4DA8-9AD6-4AFC-9999-E0D17381DE71}">
      <dgm:prSet phldrT="[Text]"/>
      <dgm:spPr/>
      <dgm:t>
        <a:bodyPr/>
        <a:lstStyle/>
        <a:p>
          <a:pPr>
            <a:lnSpc>
              <a:spcPct val="100000"/>
            </a:lnSpc>
          </a:pPr>
          <a:r>
            <a:rPr lang="en-US" b="1" dirty="0"/>
            <a:t>This collated summary provides a holistic view of corporate vulnerabilities and reduces hallucinations.</a:t>
          </a:r>
        </a:p>
      </dgm:t>
    </dgm:pt>
    <dgm:pt modelId="{C3F73D88-8BC1-406E-8B08-A45DDE5840DA}" type="parTrans" cxnId="{57AC8566-24B1-4305-B425-3A7C68186BBC}">
      <dgm:prSet/>
      <dgm:spPr/>
      <dgm:t>
        <a:bodyPr/>
        <a:lstStyle/>
        <a:p>
          <a:endParaRPr lang="en-IN"/>
        </a:p>
      </dgm:t>
    </dgm:pt>
    <dgm:pt modelId="{05E7B1DE-1034-4A16-BB7E-91747FD89192}" type="sibTrans" cxnId="{57AC8566-24B1-4305-B425-3A7C68186BBC}">
      <dgm:prSet/>
      <dgm:spPr/>
      <dgm:t>
        <a:bodyPr/>
        <a:lstStyle/>
        <a:p>
          <a:endParaRPr lang="en-IN"/>
        </a:p>
      </dgm:t>
    </dgm:pt>
    <dgm:pt modelId="{DC07C0B4-8B44-445A-9DED-E77DD6F393FC}">
      <dgm:prSet phldrT="[Text]"/>
      <dgm:spPr/>
      <dgm:t>
        <a:bodyPr/>
        <a:lstStyle/>
        <a:p>
          <a:pPr>
            <a:lnSpc>
              <a:spcPct val="100000"/>
            </a:lnSpc>
          </a:pPr>
          <a:r>
            <a:rPr lang="en-US" b="1" dirty="0"/>
            <a:t>A risk score is calculated from the summary for quick risk profile assessment.</a:t>
          </a:r>
        </a:p>
      </dgm:t>
    </dgm:pt>
    <dgm:pt modelId="{8A390779-BE16-4DB0-8CCD-F434F819D796}" type="parTrans" cxnId="{AE40BD7B-770A-468F-985E-C28FA67B46BE}">
      <dgm:prSet/>
      <dgm:spPr/>
      <dgm:t>
        <a:bodyPr/>
        <a:lstStyle/>
        <a:p>
          <a:endParaRPr lang="en-IN"/>
        </a:p>
      </dgm:t>
    </dgm:pt>
    <dgm:pt modelId="{4F879BD4-E992-467A-A7C2-0BA09FBF61D6}" type="sibTrans" cxnId="{AE40BD7B-770A-468F-985E-C28FA67B46BE}">
      <dgm:prSet/>
      <dgm:spPr/>
      <dgm:t>
        <a:bodyPr/>
        <a:lstStyle/>
        <a:p>
          <a:endParaRPr lang="en-IN"/>
        </a:p>
      </dgm:t>
    </dgm:pt>
    <dgm:pt modelId="{BE5682DD-A9C8-4131-8B86-75D15A9A28AA}">
      <dgm:prSet/>
      <dgm:spPr/>
      <dgm:t>
        <a:bodyPr/>
        <a:lstStyle/>
        <a:p>
          <a:pPr>
            <a:buFont typeface="Arial" panose="020B0604020202020204" pitchFamily="34" charset="0"/>
            <a:buChar char="•"/>
          </a:pPr>
          <a:r>
            <a:rPr lang="en-US" b="1" dirty="0"/>
            <a:t>UI displays: News classification, summaries, Risk score and its visualization, Time series for stock data</a:t>
          </a:r>
        </a:p>
      </dgm:t>
    </dgm:pt>
    <dgm:pt modelId="{32C00BCD-8B0E-4D2B-B777-91E7205EEE64}" type="parTrans" cxnId="{5CA0FDE2-7EFE-4EE9-BF39-6A627B69DD2D}">
      <dgm:prSet/>
      <dgm:spPr/>
      <dgm:t>
        <a:bodyPr/>
        <a:lstStyle/>
        <a:p>
          <a:endParaRPr lang="en-IN"/>
        </a:p>
      </dgm:t>
    </dgm:pt>
    <dgm:pt modelId="{8E8B36A0-0519-4D2D-83BD-E5FCE5C3B833}" type="sibTrans" cxnId="{5CA0FDE2-7EFE-4EE9-BF39-6A627B69DD2D}">
      <dgm:prSet/>
      <dgm:spPr/>
      <dgm:t>
        <a:bodyPr/>
        <a:lstStyle/>
        <a:p>
          <a:endParaRPr lang="en-IN"/>
        </a:p>
      </dgm:t>
    </dgm:pt>
    <dgm:pt modelId="{6B7C5E0A-B986-4BF4-BF3F-45C54B852E51}">
      <dgm:prSet phldrT="[Text]"/>
      <dgm:spPr/>
      <dgm:t>
        <a:bodyPr/>
        <a:lstStyle/>
        <a:p>
          <a:r>
            <a:rPr lang="en-US" b="1" dirty="0"/>
            <a:t>System classifies these news articles to 4 types of corporate risk.</a:t>
          </a:r>
          <a:endParaRPr lang="en-IN" b="1" dirty="0"/>
        </a:p>
      </dgm:t>
    </dgm:pt>
    <dgm:pt modelId="{7C586D3F-EF05-4430-8238-95EFFE2B115D}" type="parTrans" cxnId="{FFD7D4EF-F889-4DCC-9BF2-DA90AC5AAF6C}">
      <dgm:prSet/>
      <dgm:spPr/>
      <dgm:t>
        <a:bodyPr/>
        <a:lstStyle/>
        <a:p>
          <a:endParaRPr lang="en-IN"/>
        </a:p>
      </dgm:t>
    </dgm:pt>
    <dgm:pt modelId="{DA471C7E-2FEE-46CE-9FC7-F4D2717ED985}" type="sibTrans" cxnId="{FFD7D4EF-F889-4DCC-9BF2-DA90AC5AAF6C}">
      <dgm:prSet/>
      <dgm:spPr/>
      <dgm:t>
        <a:bodyPr/>
        <a:lstStyle/>
        <a:p>
          <a:endParaRPr lang="en-IN"/>
        </a:p>
      </dgm:t>
    </dgm:pt>
    <dgm:pt modelId="{A93B620A-A945-4762-8B30-7DCA89A31660}">
      <dgm:prSet phldrT="[Text]"/>
      <dgm:spPr/>
      <dgm:t>
        <a:bodyPr/>
        <a:lstStyle/>
        <a:p>
          <a:pPr>
            <a:lnSpc>
              <a:spcPct val="100000"/>
            </a:lnSpc>
          </a:pPr>
          <a:r>
            <a:rPr lang="en-US" b="1" dirty="0"/>
            <a:t>        Stock Data Visualization</a:t>
          </a:r>
        </a:p>
      </dgm:t>
    </dgm:pt>
    <dgm:pt modelId="{E1CD806C-5191-4C0B-837D-88CF19577B73}" type="parTrans" cxnId="{26913DDA-3936-432A-86A1-A6C53B7EEA46}">
      <dgm:prSet/>
      <dgm:spPr/>
      <dgm:t>
        <a:bodyPr/>
        <a:lstStyle/>
        <a:p>
          <a:endParaRPr lang="en-IN"/>
        </a:p>
      </dgm:t>
    </dgm:pt>
    <dgm:pt modelId="{05C8EAC6-8349-4994-944A-3D136DD7B720}" type="sibTrans" cxnId="{26913DDA-3936-432A-86A1-A6C53B7EEA46}">
      <dgm:prSet/>
      <dgm:spPr/>
      <dgm:t>
        <a:bodyPr/>
        <a:lstStyle/>
        <a:p>
          <a:endParaRPr lang="en-IN"/>
        </a:p>
      </dgm:t>
    </dgm:pt>
    <dgm:pt modelId="{EA179A3F-4492-4A69-A0C6-E0BD7757191B}">
      <dgm:prSet phldrT="[Text]"/>
      <dgm:spPr/>
      <dgm:t>
        <a:bodyPr/>
        <a:lstStyle/>
        <a:p>
          <a:pPr>
            <a:lnSpc>
              <a:spcPct val="100000"/>
            </a:lnSpc>
          </a:pPr>
          <a:r>
            <a:rPr lang="en-US" b="1" dirty="0"/>
            <a:t>Stock data is processed and displayed as a time series plot using </a:t>
          </a:r>
          <a:r>
            <a:rPr lang="en-US" b="1" dirty="0" err="1"/>
            <a:t>Highcharts</a:t>
          </a:r>
          <a:r>
            <a:rPr lang="en-US" b="1" dirty="0"/>
            <a:t>.</a:t>
          </a:r>
        </a:p>
      </dgm:t>
    </dgm:pt>
    <dgm:pt modelId="{1E698C71-DDD8-4DE5-895D-511ED237A7FC}" type="parTrans" cxnId="{876DA53E-166A-4D73-A47A-109ADA69F456}">
      <dgm:prSet/>
      <dgm:spPr/>
      <dgm:t>
        <a:bodyPr/>
        <a:lstStyle/>
        <a:p>
          <a:endParaRPr lang="en-IN"/>
        </a:p>
      </dgm:t>
    </dgm:pt>
    <dgm:pt modelId="{E1B25332-3430-405A-8730-2567862D5BEA}" type="sibTrans" cxnId="{876DA53E-166A-4D73-A47A-109ADA69F456}">
      <dgm:prSet/>
      <dgm:spPr/>
      <dgm:t>
        <a:bodyPr/>
        <a:lstStyle/>
        <a:p>
          <a:endParaRPr lang="en-IN"/>
        </a:p>
      </dgm:t>
    </dgm:pt>
    <dgm:pt modelId="{20CAF6C2-8D0E-4418-BCAB-0ACD1079207F}">
      <dgm:prSet phldrT="[Text]"/>
      <dgm:spPr/>
      <dgm:t>
        <a:bodyPr/>
        <a:lstStyle/>
        <a:p>
          <a:pPr>
            <a:lnSpc>
              <a:spcPct val="100000"/>
            </a:lnSpc>
          </a:pPr>
          <a:r>
            <a:rPr lang="en-US" b="1" dirty="0"/>
            <a:t>Users can view stock performance trends offering real time insights about company’s financial stability.</a:t>
          </a:r>
        </a:p>
      </dgm:t>
    </dgm:pt>
    <dgm:pt modelId="{336E6FEC-3DBE-4FC8-9253-C4E4A15A57D3}" type="parTrans" cxnId="{5931573A-B1FD-48B9-AFA9-E1E0896B6E13}">
      <dgm:prSet/>
      <dgm:spPr/>
      <dgm:t>
        <a:bodyPr/>
        <a:lstStyle/>
        <a:p>
          <a:endParaRPr lang="en-IN"/>
        </a:p>
      </dgm:t>
    </dgm:pt>
    <dgm:pt modelId="{F427D43F-0770-4E90-A66B-C5A73BBFB11D}" type="sibTrans" cxnId="{5931573A-B1FD-48B9-AFA9-E1E0896B6E13}">
      <dgm:prSet/>
      <dgm:spPr/>
      <dgm:t>
        <a:bodyPr/>
        <a:lstStyle/>
        <a:p>
          <a:endParaRPr lang="en-IN"/>
        </a:p>
      </dgm:t>
    </dgm:pt>
    <dgm:pt modelId="{4F34E119-61C5-4FFC-A141-62361A000D90}" type="pres">
      <dgm:prSet presAssocID="{23A73E12-BAB1-4BB5-993B-275D20BB674E}" presName="linear" presStyleCnt="0">
        <dgm:presLayoutVars>
          <dgm:animLvl val="lvl"/>
          <dgm:resizeHandles val="exact"/>
        </dgm:presLayoutVars>
      </dgm:prSet>
      <dgm:spPr/>
    </dgm:pt>
    <dgm:pt modelId="{0184EAFB-3E0C-414A-A6F9-9243647A14F8}" type="pres">
      <dgm:prSet presAssocID="{825DAD8C-C93F-47BF-85D4-909F7FAD10DD}" presName="parentText" presStyleLbl="node1" presStyleIdx="0" presStyleCnt="5">
        <dgm:presLayoutVars>
          <dgm:chMax val="0"/>
          <dgm:bulletEnabled val="1"/>
        </dgm:presLayoutVars>
      </dgm:prSet>
      <dgm:spPr/>
    </dgm:pt>
    <dgm:pt modelId="{65C75EEC-753A-4965-9A13-F9A75063BC10}" type="pres">
      <dgm:prSet presAssocID="{825DAD8C-C93F-47BF-85D4-909F7FAD10DD}" presName="childText" presStyleLbl="revTx" presStyleIdx="0" presStyleCnt="5">
        <dgm:presLayoutVars>
          <dgm:bulletEnabled val="1"/>
        </dgm:presLayoutVars>
      </dgm:prSet>
      <dgm:spPr/>
    </dgm:pt>
    <dgm:pt modelId="{FE8E61FD-ECCC-45C4-8716-9ED7DB5BE806}" type="pres">
      <dgm:prSet presAssocID="{4F2E1DD1-6B76-4CEF-8999-4A462B00DDDE}" presName="parentText" presStyleLbl="node1" presStyleIdx="1" presStyleCnt="5">
        <dgm:presLayoutVars>
          <dgm:chMax val="0"/>
          <dgm:bulletEnabled val="1"/>
        </dgm:presLayoutVars>
      </dgm:prSet>
      <dgm:spPr/>
    </dgm:pt>
    <dgm:pt modelId="{3F649870-64A1-4E55-9011-15394D0FBF18}" type="pres">
      <dgm:prSet presAssocID="{4F2E1DD1-6B76-4CEF-8999-4A462B00DDDE}" presName="childText" presStyleLbl="revTx" presStyleIdx="1" presStyleCnt="5">
        <dgm:presLayoutVars>
          <dgm:bulletEnabled val="1"/>
        </dgm:presLayoutVars>
      </dgm:prSet>
      <dgm:spPr/>
    </dgm:pt>
    <dgm:pt modelId="{AD382361-FE37-4F7F-B287-68BD13CB14F0}" type="pres">
      <dgm:prSet presAssocID="{F27DDCF1-898F-4CFE-809F-72F064319EDE}" presName="parentText" presStyleLbl="node1" presStyleIdx="2" presStyleCnt="5">
        <dgm:presLayoutVars>
          <dgm:chMax val="0"/>
          <dgm:bulletEnabled val="1"/>
        </dgm:presLayoutVars>
      </dgm:prSet>
      <dgm:spPr/>
    </dgm:pt>
    <dgm:pt modelId="{75F81AFF-22B2-4DD7-B8A9-E8E657C082B4}" type="pres">
      <dgm:prSet presAssocID="{F27DDCF1-898F-4CFE-809F-72F064319EDE}" presName="childText" presStyleLbl="revTx" presStyleIdx="2" presStyleCnt="5">
        <dgm:presLayoutVars>
          <dgm:bulletEnabled val="1"/>
        </dgm:presLayoutVars>
      </dgm:prSet>
      <dgm:spPr/>
    </dgm:pt>
    <dgm:pt modelId="{40613610-6540-4662-A270-E8BEE4DBA9E1}" type="pres">
      <dgm:prSet presAssocID="{A93B620A-A945-4762-8B30-7DCA89A31660}" presName="parentText" presStyleLbl="node1" presStyleIdx="3" presStyleCnt="5">
        <dgm:presLayoutVars>
          <dgm:chMax val="0"/>
          <dgm:bulletEnabled val="1"/>
        </dgm:presLayoutVars>
      </dgm:prSet>
      <dgm:spPr/>
    </dgm:pt>
    <dgm:pt modelId="{362F16B0-FB36-4914-8321-26C1B9A70766}" type="pres">
      <dgm:prSet presAssocID="{A93B620A-A945-4762-8B30-7DCA89A31660}" presName="childText" presStyleLbl="revTx" presStyleIdx="3" presStyleCnt="5">
        <dgm:presLayoutVars>
          <dgm:bulletEnabled val="1"/>
        </dgm:presLayoutVars>
      </dgm:prSet>
      <dgm:spPr/>
    </dgm:pt>
    <dgm:pt modelId="{52A1BB5F-4473-403E-AFB9-0D6635B8D1AC}" type="pres">
      <dgm:prSet presAssocID="{55BD0BB9-715F-4B8A-80AE-DDF568F5F1A7}" presName="parentText" presStyleLbl="node1" presStyleIdx="4" presStyleCnt="5">
        <dgm:presLayoutVars>
          <dgm:chMax val="0"/>
          <dgm:bulletEnabled val="1"/>
        </dgm:presLayoutVars>
      </dgm:prSet>
      <dgm:spPr/>
    </dgm:pt>
    <dgm:pt modelId="{C1270F73-A7F8-4A8D-B44C-D7F20D1189EA}" type="pres">
      <dgm:prSet presAssocID="{55BD0BB9-715F-4B8A-80AE-DDF568F5F1A7}" presName="childText" presStyleLbl="revTx" presStyleIdx="4" presStyleCnt="5">
        <dgm:presLayoutVars>
          <dgm:bulletEnabled val="1"/>
        </dgm:presLayoutVars>
      </dgm:prSet>
      <dgm:spPr/>
    </dgm:pt>
  </dgm:ptLst>
  <dgm:cxnLst>
    <dgm:cxn modelId="{C6D1F700-7FC5-4333-83F7-CE98794E90AE}" type="presOf" srcId="{825DAD8C-C93F-47BF-85D4-909F7FAD10DD}" destId="{0184EAFB-3E0C-414A-A6F9-9243647A14F8}" srcOrd="0" destOrd="0" presId="urn:microsoft.com/office/officeart/2005/8/layout/vList2"/>
    <dgm:cxn modelId="{B7C74610-74EC-4F59-9F52-BD7EEC484EFE}" srcId="{825DAD8C-C93F-47BF-85D4-909F7FAD10DD}" destId="{A82B9435-AE29-40F2-BDFE-472EA7A78302}" srcOrd="0" destOrd="0" parTransId="{FCB21938-1DB8-4CD5-A5A4-02E2F266F620}" sibTransId="{7991A682-178B-4025-A245-FE5EA14A62DF}"/>
    <dgm:cxn modelId="{4403441D-A7EE-403B-9E67-CBAA956B9DBC}" type="presOf" srcId="{6B7C5E0A-B986-4BF4-BF3F-45C54B852E51}" destId="{3F649870-64A1-4E55-9011-15394D0FBF18}" srcOrd="0" destOrd="0" presId="urn:microsoft.com/office/officeart/2005/8/layout/vList2"/>
    <dgm:cxn modelId="{8A801E20-9A98-4297-8ABC-107B8E493E14}" type="presOf" srcId="{EA179A3F-4492-4A69-A0C6-E0BD7757191B}" destId="{362F16B0-FB36-4914-8321-26C1B9A70766}" srcOrd="0" destOrd="0" presId="urn:microsoft.com/office/officeart/2005/8/layout/vList2"/>
    <dgm:cxn modelId="{DA34C021-4789-4012-B812-25E5CE5FCEBA}" type="presOf" srcId="{BE5682DD-A9C8-4131-8B86-75D15A9A28AA}" destId="{C1270F73-A7F8-4A8D-B44C-D7F20D1189EA}" srcOrd="0" destOrd="0" presId="urn:microsoft.com/office/officeart/2005/8/layout/vList2"/>
    <dgm:cxn modelId="{58361A30-3B94-43FD-B096-575843B87D80}" type="presOf" srcId="{4F2E1DD1-6B76-4CEF-8999-4A462B00DDDE}" destId="{FE8E61FD-ECCC-45C4-8716-9ED7DB5BE806}" srcOrd="0" destOrd="0" presId="urn:microsoft.com/office/officeart/2005/8/layout/vList2"/>
    <dgm:cxn modelId="{DA99A838-651F-4647-A664-A21A18E10442}" type="presOf" srcId="{EA9CC782-4E86-49CC-B48D-FB7C69AC1426}" destId="{65C75EEC-753A-4965-9A13-F9A75063BC10}" srcOrd="0" destOrd="1" presId="urn:microsoft.com/office/officeart/2005/8/layout/vList2"/>
    <dgm:cxn modelId="{5931573A-B1FD-48B9-AFA9-E1E0896B6E13}" srcId="{A93B620A-A945-4762-8B30-7DCA89A31660}" destId="{20CAF6C2-8D0E-4418-BCAB-0ACD1079207F}" srcOrd="1" destOrd="0" parTransId="{336E6FEC-3DBE-4FC8-9253-C4E4A15A57D3}" sibTransId="{F427D43F-0770-4E90-A66B-C5A73BBFB11D}"/>
    <dgm:cxn modelId="{876DA53E-166A-4D73-A47A-109ADA69F456}" srcId="{A93B620A-A945-4762-8B30-7DCA89A31660}" destId="{EA179A3F-4492-4A69-A0C6-E0BD7757191B}" srcOrd="0" destOrd="0" parTransId="{1E698C71-DDD8-4DE5-895D-511ED237A7FC}" sibTransId="{E1B25332-3430-405A-8730-2567862D5BEA}"/>
    <dgm:cxn modelId="{7637D93E-A48C-4052-AFEE-677EF9AD72FD}" type="presOf" srcId="{A93B620A-A945-4762-8B30-7DCA89A31660}" destId="{40613610-6540-4662-A270-E8BEE4DBA9E1}" srcOrd="0" destOrd="0" presId="urn:microsoft.com/office/officeart/2005/8/layout/vList2"/>
    <dgm:cxn modelId="{0E2C5F63-4EA7-4F05-AF20-FBA57709DF96}" type="presOf" srcId="{38E683E3-6E49-479A-AD73-7A20748D6D56}" destId="{3F649870-64A1-4E55-9011-15394D0FBF18}" srcOrd="0" destOrd="1" presId="urn:microsoft.com/office/officeart/2005/8/layout/vList2"/>
    <dgm:cxn modelId="{57AC8566-24B1-4305-B425-3A7C68186BBC}" srcId="{F27DDCF1-898F-4CFE-809F-72F064319EDE}" destId="{BB5E4DA8-9AD6-4AFC-9999-E0D17381DE71}" srcOrd="1" destOrd="0" parTransId="{C3F73D88-8BC1-406E-8B08-A45DDE5840DA}" sibTransId="{05E7B1DE-1034-4A16-BB7E-91747FD89192}"/>
    <dgm:cxn modelId="{E1139E4E-6804-418D-877F-836DE59BACA6}" srcId="{F27DDCF1-898F-4CFE-809F-72F064319EDE}" destId="{9F71F8F7-8B9A-4BBA-A1A0-8147450D121E}" srcOrd="0" destOrd="0" parTransId="{0029B19C-3942-4CEE-A433-8D28BD675315}" sibTransId="{744A2B83-C528-49F1-AF63-5A5E61B758C7}"/>
    <dgm:cxn modelId="{05458277-A7C3-47AD-82CD-88F3A367EDAC}" type="presOf" srcId="{DC07C0B4-8B44-445A-9DED-E77DD6F393FC}" destId="{75F81AFF-22B2-4DD7-B8A9-E8E657C082B4}" srcOrd="0" destOrd="2" presId="urn:microsoft.com/office/officeart/2005/8/layout/vList2"/>
    <dgm:cxn modelId="{AE40BD7B-770A-468F-985E-C28FA67B46BE}" srcId="{F27DDCF1-898F-4CFE-809F-72F064319EDE}" destId="{DC07C0B4-8B44-445A-9DED-E77DD6F393FC}" srcOrd="2" destOrd="0" parTransId="{8A390779-BE16-4DB0-8CCD-F434F819D796}" sibTransId="{4F879BD4-E992-467A-A7C2-0BA09FBF61D6}"/>
    <dgm:cxn modelId="{76883B85-B3A8-4E10-9ADD-A59B637D2977}" srcId="{23A73E12-BAB1-4BB5-993B-275D20BB674E}" destId="{825DAD8C-C93F-47BF-85D4-909F7FAD10DD}" srcOrd="0" destOrd="0" parTransId="{EDD3F4BC-F9D1-4333-AA09-5AD256A37A25}" sibTransId="{9A12B9EB-31D0-4015-8C1A-2FB6AD23F573}"/>
    <dgm:cxn modelId="{796ABA87-6541-44E4-ACAF-407A54680121}" srcId="{4F2E1DD1-6B76-4CEF-8999-4A462B00DDDE}" destId="{38E683E3-6E49-479A-AD73-7A20748D6D56}" srcOrd="1" destOrd="0" parTransId="{1B40B5C7-F249-4267-A602-3006F0ECF2AC}" sibTransId="{93C2A05C-193F-4C7D-B56A-1E290A98ADD8}"/>
    <dgm:cxn modelId="{DCC9418A-FC83-4ED6-BB41-FAFE6144F30E}" srcId="{4F2E1DD1-6B76-4CEF-8999-4A462B00DDDE}" destId="{6EF4E0F2-C588-479C-A940-0C6792B99285}" srcOrd="2" destOrd="0" parTransId="{BC015ED0-E4B3-4718-9FAA-79AEC3806AD9}" sibTransId="{5620849B-C046-4DDA-AEB1-F879C26401E3}"/>
    <dgm:cxn modelId="{93715D92-6CC1-4E7C-8B24-EB1C7274843B}" type="presOf" srcId="{6EF4E0F2-C588-479C-A940-0C6792B99285}" destId="{3F649870-64A1-4E55-9011-15394D0FBF18}" srcOrd="0" destOrd="2" presId="urn:microsoft.com/office/officeart/2005/8/layout/vList2"/>
    <dgm:cxn modelId="{F988CC95-34C6-46A0-AFA7-200358EF9BE9}" srcId="{23A73E12-BAB1-4BB5-993B-275D20BB674E}" destId="{55BD0BB9-715F-4B8A-80AE-DDF568F5F1A7}" srcOrd="4" destOrd="0" parTransId="{626A8D95-BF4F-4853-BD56-CCC208971AD5}" sibTransId="{04CEBFA5-F93D-4360-AA7B-3BE42490A4B4}"/>
    <dgm:cxn modelId="{D5510EAE-A0E4-4D06-839F-0BDA8A50780B}" type="presOf" srcId="{F27DDCF1-898F-4CFE-809F-72F064319EDE}" destId="{AD382361-FE37-4F7F-B287-68BD13CB14F0}" srcOrd="0" destOrd="0" presId="urn:microsoft.com/office/officeart/2005/8/layout/vList2"/>
    <dgm:cxn modelId="{7AEAA7AF-E79B-4806-9BFC-3B93072914FA}" srcId="{23A73E12-BAB1-4BB5-993B-275D20BB674E}" destId="{4F2E1DD1-6B76-4CEF-8999-4A462B00DDDE}" srcOrd="1" destOrd="0" parTransId="{E564619E-FA45-4BF4-A01B-F0ADC34E4C47}" sibTransId="{EE08C30C-9F58-4858-A512-9707080D644B}"/>
    <dgm:cxn modelId="{9BD287C9-656C-454A-9160-862050AB21FB}" srcId="{825DAD8C-C93F-47BF-85D4-909F7FAD10DD}" destId="{EA9CC782-4E86-49CC-B48D-FB7C69AC1426}" srcOrd="1" destOrd="0" parTransId="{A033D0C9-D150-40EF-AC45-B4E63CF8702C}" sibTransId="{5AE33D4E-32BC-4B04-B339-6A7AD7D4DA36}"/>
    <dgm:cxn modelId="{C32026CE-BE2B-4C9B-9F5B-438991862096}" type="presOf" srcId="{55BD0BB9-715F-4B8A-80AE-DDF568F5F1A7}" destId="{52A1BB5F-4473-403E-AFB9-0D6635B8D1AC}" srcOrd="0" destOrd="0" presId="urn:microsoft.com/office/officeart/2005/8/layout/vList2"/>
    <dgm:cxn modelId="{B1B41DD6-DEAB-4BB4-A6A5-787F3B0483B6}" type="presOf" srcId="{20CAF6C2-8D0E-4418-BCAB-0ACD1079207F}" destId="{362F16B0-FB36-4914-8321-26C1B9A70766}" srcOrd="0" destOrd="1" presId="urn:microsoft.com/office/officeart/2005/8/layout/vList2"/>
    <dgm:cxn modelId="{AA1D50D6-9C80-4783-A935-308C55F32B51}" type="presOf" srcId="{23A73E12-BAB1-4BB5-993B-275D20BB674E}" destId="{4F34E119-61C5-4FFC-A141-62361A000D90}" srcOrd="0" destOrd="0" presId="urn:microsoft.com/office/officeart/2005/8/layout/vList2"/>
    <dgm:cxn modelId="{26913DDA-3936-432A-86A1-A6C53B7EEA46}" srcId="{23A73E12-BAB1-4BB5-993B-275D20BB674E}" destId="{A93B620A-A945-4762-8B30-7DCA89A31660}" srcOrd="3" destOrd="0" parTransId="{E1CD806C-5191-4C0B-837D-88CF19577B73}" sibTransId="{05C8EAC6-8349-4994-944A-3D136DD7B720}"/>
    <dgm:cxn modelId="{8E60DDDE-316D-4C5F-9F2A-7B0170ADF6E0}" type="presOf" srcId="{BB5E4DA8-9AD6-4AFC-9999-E0D17381DE71}" destId="{75F81AFF-22B2-4DD7-B8A9-E8E657C082B4}" srcOrd="0" destOrd="1" presId="urn:microsoft.com/office/officeart/2005/8/layout/vList2"/>
    <dgm:cxn modelId="{5CA0FDE2-7EFE-4EE9-BF39-6A627B69DD2D}" srcId="{55BD0BB9-715F-4B8A-80AE-DDF568F5F1A7}" destId="{BE5682DD-A9C8-4131-8B86-75D15A9A28AA}" srcOrd="0" destOrd="0" parTransId="{32C00BCD-8B0E-4D2B-B777-91E7205EEE64}" sibTransId="{8E8B36A0-0519-4D2D-83BD-E5FCE5C3B833}"/>
    <dgm:cxn modelId="{CDC100E9-696F-482D-AD84-0EDDC86EC17F}" type="presOf" srcId="{9F71F8F7-8B9A-4BBA-A1A0-8147450D121E}" destId="{75F81AFF-22B2-4DD7-B8A9-E8E657C082B4}" srcOrd="0" destOrd="0" presId="urn:microsoft.com/office/officeart/2005/8/layout/vList2"/>
    <dgm:cxn modelId="{FFD7D4EF-F889-4DCC-9BF2-DA90AC5AAF6C}" srcId="{4F2E1DD1-6B76-4CEF-8999-4A462B00DDDE}" destId="{6B7C5E0A-B986-4BF4-BF3F-45C54B852E51}" srcOrd="0" destOrd="0" parTransId="{7C586D3F-EF05-4430-8238-95EFFE2B115D}" sibTransId="{DA471C7E-2FEE-46CE-9FC7-F4D2717ED985}"/>
    <dgm:cxn modelId="{20EB20F2-9F8E-4DB9-9394-379548404E4F}" type="presOf" srcId="{A82B9435-AE29-40F2-BDFE-472EA7A78302}" destId="{65C75EEC-753A-4965-9A13-F9A75063BC10}" srcOrd="0" destOrd="0" presId="urn:microsoft.com/office/officeart/2005/8/layout/vList2"/>
    <dgm:cxn modelId="{368E35F6-E40C-44E3-9079-94194F36A8A2}" srcId="{23A73E12-BAB1-4BB5-993B-275D20BB674E}" destId="{F27DDCF1-898F-4CFE-809F-72F064319EDE}" srcOrd="2" destOrd="0" parTransId="{FEC72398-94A8-44FC-8F68-547E58F9C1A6}" sibTransId="{78E81134-9D8A-4FB1-A27D-0002187D4B22}"/>
    <dgm:cxn modelId="{C7000250-0A95-43A0-B8B0-0AFCF80C8C78}" type="presParOf" srcId="{4F34E119-61C5-4FFC-A141-62361A000D90}" destId="{0184EAFB-3E0C-414A-A6F9-9243647A14F8}" srcOrd="0" destOrd="0" presId="urn:microsoft.com/office/officeart/2005/8/layout/vList2"/>
    <dgm:cxn modelId="{847F4146-4D68-4213-AC9D-7CEC43B7DAF9}" type="presParOf" srcId="{4F34E119-61C5-4FFC-A141-62361A000D90}" destId="{65C75EEC-753A-4965-9A13-F9A75063BC10}" srcOrd="1" destOrd="0" presId="urn:microsoft.com/office/officeart/2005/8/layout/vList2"/>
    <dgm:cxn modelId="{CE6966B4-F253-4E2B-BDD4-6F1FE8E2C7CC}" type="presParOf" srcId="{4F34E119-61C5-4FFC-A141-62361A000D90}" destId="{FE8E61FD-ECCC-45C4-8716-9ED7DB5BE806}" srcOrd="2" destOrd="0" presId="urn:microsoft.com/office/officeart/2005/8/layout/vList2"/>
    <dgm:cxn modelId="{B42C1E21-7217-4282-9112-0A3A100A1050}" type="presParOf" srcId="{4F34E119-61C5-4FFC-A141-62361A000D90}" destId="{3F649870-64A1-4E55-9011-15394D0FBF18}" srcOrd="3" destOrd="0" presId="urn:microsoft.com/office/officeart/2005/8/layout/vList2"/>
    <dgm:cxn modelId="{ED35F539-E994-4295-974B-01B429B25761}" type="presParOf" srcId="{4F34E119-61C5-4FFC-A141-62361A000D90}" destId="{AD382361-FE37-4F7F-B287-68BD13CB14F0}" srcOrd="4" destOrd="0" presId="urn:microsoft.com/office/officeart/2005/8/layout/vList2"/>
    <dgm:cxn modelId="{EDA2178D-3C8A-4E9E-A018-230C9394587C}" type="presParOf" srcId="{4F34E119-61C5-4FFC-A141-62361A000D90}" destId="{75F81AFF-22B2-4DD7-B8A9-E8E657C082B4}" srcOrd="5" destOrd="0" presId="urn:microsoft.com/office/officeart/2005/8/layout/vList2"/>
    <dgm:cxn modelId="{293E8BEE-8A70-44FB-BFA5-63056AE94506}" type="presParOf" srcId="{4F34E119-61C5-4FFC-A141-62361A000D90}" destId="{40613610-6540-4662-A270-E8BEE4DBA9E1}" srcOrd="6" destOrd="0" presId="urn:microsoft.com/office/officeart/2005/8/layout/vList2"/>
    <dgm:cxn modelId="{CD232B76-A419-4FEB-8967-AF4EE86F5368}" type="presParOf" srcId="{4F34E119-61C5-4FFC-A141-62361A000D90}" destId="{362F16B0-FB36-4914-8321-26C1B9A70766}" srcOrd="7" destOrd="0" presId="urn:microsoft.com/office/officeart/2005/8/layout/vList2"/>
    <dgm:cxn modelId="{E258DE5E-1EFB-4719-B410-19495FC73C9B}" type="presParOf" srcId="{4F34E119-61C5-4FFC-A141-62361A000D90}" destId="{52A1BB5F-4473-403E-AFB9-0D6635B8D1AC}" srcOrd="8" destOrd="0" presId="urn:microsoft.com/office/officeart/2005/8/layout/vList2"/>
    <dgm:cxn modelId="{054EDA07-EC7D-4870-91B3-A260078103B7}" type="presParOf" srcId="{4F34E119-61C5-4FFC-A141-62361A000D90}" destId="{C1270F73-A7F8-4A8D-B44C-D7F20D1189EA}"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760B0C-2B74-4A08-AA0E-60250766D946}" type="doc">
      <dgm:prSet loTypeId="urn:microsoft.com/office/officeart/2005/8/layout/hList7" loCatId="relationship" qsTypeId="urn:microsoft.com/office/officeart/2005/8/quickstyle/simple1" qsCatId="simple" csTypeId="urn:microsoft.com/office/officeart/2005/8/colors/accent1_2" csCatId="accent1" phldr="1"/>
      <dgm:spPr/>
      <dgm:t>
        <a:bodyPr/>
        <a:lstStyle/>
        <a:p>
          <a:endParaRPr lang="en-IN"/>
        </a:p>
      </dgm:t>
    </dgm:pt>
    <dgm:pt modelId="{16E8C5AC-B577-47F4-B1D1-EAE75B223AA1}">
      <dgm:prSet phldrT="[Text]" custT="1"/>
      <dgm:spPr/>
      <dgm:t>
        <a:bodyPr/>
        <a:lstStyle/>
        <a:p>
          <a:pPr algn="ctr"/>
          <a:r>
            <a:rPr lang="en-US" sz="1200" b="1" dirty="0"/>
            <a:t>REAL-TIME DATA                                                                               INTEGRATION</a:t>
          </a:r>
          <a:endParaRPr lang="en-IN" sz="1200" b="1" dirty="0"/>
        </a:p>
      </dgm:t>
    </dgm:pt>
    <dgm:pt modelId="{84665BD9-F483-4A96-AE5D-B4CDE2B84FA8}" type="parTrans" cxnId="{DB786CDA-D530-4CE1-8EFD-F9E1BD55AF49}">
      <dgm:prSet/>
      <dgm:spPr/>
      <dgm:t>
        <a:bodyPr/>
        <a:lstStyle/>
        <a:p>
          <a:endParaRPr lang="en-IN"/>
        </a:p>
      </dgm:t>
    </dgm:pt>
    <dgm:pt modelId="{2CCF8A5A-1F36-4468-8BB6-145A53849DD3}" type="sibTrans" cxnId="{DB786CDA-D530-4CE1-8EFD-F9E1BD55AF49}">
      <dgm:prSet/>
      <dgm:spPr/>
      <dgm:t>
        <a:bodyPr/>
        <a:lstStyle/>
        <a:p>
          <a:endParaRPr lang="en-IN"/>
        </a:p>
      </dgm:t>
    </dgm:pt>
    <dgm:pt modelId="{F2B692B8-C806-46DD-8747-E176348C249F}">
      <dgm:prSet phldrT="[Text]" custT="1"/>
      <dgm:spPr/>
      <dgm:t>
        <a:bodyPr/>
        <a:lstStyle/>
        <a:p>
          <a:pPr algn="l"/>
          <a:r>
            <a:rPr lang="en-US" sz="1100" b="0" dirty="0"/>
            <a:t>Integrates risk analysis with stock performance data.</a:t>
          </a:r>
          <a:endParaRPr lang="en-IN" sz="1100" b="0" dirty="0"/>
        </a:p>
      </dgm:t>
    </dgm:pt>
    <dgm:pt modelId="{3189D5DD-64EF-491E-AACB-E5632B315B61}" type="parTrans" cxnId="{6FBA8AB9-F66E-468E-9C35-ABF9755E3C9C}">
      <dgm:prSet/>
      <dgm:spPr/>
      <dgm:t>
        <a:bodyPr/>
        <a:lstStyle/>
        <a:p>
          <a:endParaRPr lang="en-IN"/>
        </a:p>
      </dgm:t>
    </dgm:pt>
    <dgm:pt modelId="{593C5577-E978-415F-B779-E4E4DE8866B0}" type="sibTrans" cxnId="{6FBA8AB9-F66E-468E-9C35-ABF9755E3C9C}">
      <dgm:prSet/>
      <dgm:spPr/>
      <dgm:t>
        <a:bodyPr/>
        <a:lstStyle/>
        <a:p>
          <a:endParaRPr lang="en-IN"/>
        </a:p>
      </dgm:t>
    </dgm:pt>
    <dgm:pt modelId="{8E3EE38F-1FE4-404F-868D-28859A879E10}">
      <dgm:prSet phldrT="[Text]" custT="1"/>
      <dgm:spPr/>
      <dgm:t>
        <a:bodyPr/>
        <a:lstStyle/>
        <a:p>
          <a:pPr algn="ctr"/>
          <a:r>
            <a:rPr lang="en-US" sz="1200" b="1" dirty="0"/>
            <a:t>SUMMARIZATION &amp; RISK SCORING USING AI</a:t>
          </a:r>
          <a:endParaRPr lang="en-IN" sz="1200" b="1" dirty="0"/>
        </a:p>
      </dgm:t>
    </dgm:pt>
    <dgm:pt modelId="{E851CF20-EA1F-4B15-A2F2-AB24B1573227}" type="parTrans" cxnId="{DB1DDCBE-C942-489C-B06E-8E09EF651E88}">
      <dgm:prSet/>
      <dgm:spPr/>
      <dgm:t>
        <a:bodyPr/>
        <a:lstStyle/>
        <a:p>
          <a:endParaRPr lang="en-IN"/>
        </a:p>
      </dgm:t>
    </dgm:pt>
    <dgm:pt modelId="{893DE01D-DCDD-47E9-9429-3ACC71E92475}" type="sibTrans" cxnId="{DB1DDCBE-C942-489C-B06E-8E09EF651E88}">
      <dgm:prSet/>
      <dgm:spPr/>
      <dgm:t>
        <a:bodyPr/>
        <a:lstStyle/>
        <a:p>
          <a:endParaRPr lang="en-IN"/>
        </a:p>
      </dgm:t>
    </dgm:pt>
    <dgm:pt modelId="{42BC2F26-9447-4F05-B529-96410A89B419}">
      <dgm:prSet phldrT="[Text]" custT="1"/>
      <dgm:spPr/>
      <dgm:t>
        <a:bodyPr/>
        <a:lstStyle/>
        <a:p>
          <a:pPr algn="l"/>
          <a:r>
            <a:rPr lang="en-US" sz="1100" b="0" dirty="0"/>
            <a:t>Generates structured summaries and risk scores using GPT.</a:t>
          </a:r>
          <a:endParaRPr lang="en-IN" sz="1100" b="0" dirty="0"/>
        </a:p>
      </dgm:t>
    </dgm:pt>
    <dgm:pt modelId="{A03495B6-C121-473F-96A0-75B60D43A425}" type="parTrans" cxnId="{8ED609DA-794C-414F-8664-8278F03E31C3}">
      <dgm:prSet/>
      <dgm:spPr/>
      <dgm:t>
        <a:bodyPr/>
        <a:lstStyle/>
        <a:p>
          <a:endParaRPr lang="en-IN"/>
        </a:p>
      </dgm:t>
    </dgm:pt>
    <dgm:pt modelId="{D74BBED6-4E02-4F09-A35C-DD275CD18070}" type="sibTrans" cxnId="{8ED609DA-794C-414F-8664-8278F03E31C3}">
      <dgm:prSet/>
      <dgm:spPr/>
      <dgm:t>
        <a:bodyPr/>
        <a:lstStyle/>
        <a:p>
          <a:endParaRPr lang="en-IN"/>
        </a:p>
      </dgm:t>
    </dgm:pt>
    <dgm:pt modelId="{4DE7C779-57A7-400F-B4F0-014EBE3A2A1E}">
      <dgm:prSet phldrT="[Text]" custT="1"/>
      <dgm:spPr/>
      <dgm:t>
        <a:bodyPr/>
        <a:lstStyle/>
        <a:p>
          <a:pPr algn="ctr"/>
          <a:r>
            <a:rPr lang="en-US" sz="1200" b="1" dirty="0"/>
            <a:t>COMPREHENSIVE RINK LINKAGE ANALYSIS</a:t>
          </a:r>
          <a:endParaRPr lang="en-IN" sz="1200" b="1" dirty="0"/>
        </a:p>
      </dgm:t>
    </dgm:pt>
    <dgm:pt modelId="{4A61C1F3-826F-484C-8FCB-A58C37B55E3A}" type="parTrans" cxnId="{5BD502C2-6925-4843-8C2E-E94911A6A0A8}">
      <dgm:prSet/>
      <dgm:spPr/>
      <dgm:t>
        <a:bodyPr/>
        <a:lstStyle/>
        <a:p>
          <a:endParaRPr lang="en-IN"/>
        </a:p>
      </dgm:t>
    </dgm:pt>
    <dgm:pt modelId="{5C8A9115-824C-4DBA-8666-43B6CEE8867E}" type="sibTrans" cxnId="{5BD502C2-6925-4843-8C2E-E94911A6A0A8}">
      <dgm:prSet/>
      <dgm:spPr/>
      <dgm:t>
        <a:bodyPr/>
        <a:lstStyle/>
        <a:p>
          <a:endParaRPr lang="en-IN"/>
        </a:p>
      </dgm:t>
    </dgm:pt>
    <dgm:pt modelId="{87F2CFBA-9851-42BD-85A4-7C6F0F12D118}">
      <dgm:prSet phldrT="[Text]" custT="1"/>
      <dgm:spPr/>
      <dgm:t>
        <a:bodyPr/>
        <a:lstStyle/>
        <a:p>
          <a:pPr algn="l"/>
          <a:r>
            <a:rPr lang="en-US" sz="1100" b="0" dirty="0"/>
            <a:t>Analyzes how different risks are interconnected</a:t>
          </a:r>
          <a:endParaRPr lang="en-IN" sz="1100" b="0" dirty="0"/>
        </a:p>
      </dgm:t>
    </dgm:pt>
    <dgm:pt modelId="{61D1D446-F009-426A-B938-C629A7E30109}" type="parTrans" cxnId="{621418F4-1F7A-43AE-B8DF-30832555B87E}">
      <dgm:prSet/>
      <dgm:spPr/>
      <dgm:t>
        <a:bodyPr/>
        <a:lstStyle/>
        <a:p>
          <a:endParaRPr lang="en-IN"/>
        </a:p>
      </dgm:t>
    </dgm:pt>
    <dgm:pt modelId="{849FCB95-C724-44E1-AA04-4E8776D971F9}" type="sibTrans" cxnId="{621418F4-1F7A-43AE-B8DF-30832555B87E}">
      <dgm:prSet/>
      <dgm:spPr/>
      <dgm:t>
        <a:bodyPr/>
        <a:lstStyle/>
        <a:p>
          <a:endParaRPr lang="en-IN"/>
        </a:p>
      </dgm:t>
    </dgm:pt>
    <dgm:pt modelId="{968C51CA-CC16-4B46-AFD7-AF4DD5345717}">
      <dgm:prSet phldrT="[Text]" custT="1"/>
      <dgm:spPr/>
      <dgm:t>
        <a:bodyPr/>
        <a:lstStyle/>
        <a:p>
          <a:pPr algn="ctr"/>
          <a:r>
            <a:rPr lang="en-US" sz="1200" b="1" dirty="0"/>
            <a:t>DYNAMIC &amp; SCALABLE ARCHITECTURE</a:t>
          </a:r>
          <a:endParaRPr lang="en-IN" sz="1200" b="1" dirty="0"/>
        </a:p>
      </dgm:t>
    </dgm:pt>
    <dgm:pt modelId="{33AAF0F2-7060-4D2F-999B-A06E64F31D72}" type="parTrans" cxnId="{F27C15FA-ACE5-4139-A473-00B896DD6661}">
      <dgm:prSet/>
      <dgm:spPr/>
      <dgm:t>
        <a:bodyPr/>
        <a:lstStyle/>
        <a:p>
          <a:endParaRPr lang="en-IN"/>
        </a:p>
      </dgm:t>
    </dgm:pt>
    <dgm:pt modelId="{F1407A90-F0BE-42D4-9177-7240D459F093}" type="sibTrans" cxnId="{F27C15FA-ACE5-4139-A473-00B896DD6661}">
      <dgm:prSet/>
      <dgm:spPr/>
      <dgm:t>
        <a:bodyPr/>
        <a:lstStyle/>
        <a:p>
          <a:endParaRPr lang="en-IN"/>
        </a:p>
      </dgm:t>
    </dgm:pt>
    <dgm:pt modelId="{F53C8F3D-FD1B-49EE-BD6A-2827362463E3}">
      <dgm:prSet phldrT="[Text]" custT="1"/>
      <dgm:spPr/>
      <dgm:t>
        <a:bodyPr/>
        <a:lstStyle/>
        <a:p>
          <a:pPr algn="ctr"/>
          <a:r>
            <a:rPr lang="en-US" sz="1200" b="1" dirty="0"/>
            <a:t>INTERACTIVE VISUALIZATIONS</a:t>
          </a:r>
          <a:endParaRPr lang="en-IN" sz="1200" b="1" dirty="0"/>
        </a:p>
      </dgm:t>
    </dgm:pt>
    <dgm:pt modelId="{491645C9-3504-4A0F-AF81-11F9DFB28D4F}" type="parTrans" cxnId="{9F15D749-FFB7-4774-8E2E-E9C404D0C6C9}">
      <dgm:prSet/>
      <dgm:spPr/>
      <dgm:t>
        <a:bodyPr/>
        <a:lstStyle/>
        <a:p>
          <a:endParaRPr lang="en-IN"/>
        </a:p>
      </dgm:t>
    </dgm:pt>
    <dgm:pt modelId="{DD0A4386-2E5F-4DBD-B840-0B627B75B37B}" type="sibTrans" cxnId="{9F15D749-FFB7-4774-8E2E-E9C404D0C6C9}">
      <dgm:prSet/>
      <dgm:spPr/>
      <dgm:t>
        <a:bodyPr/>
        <a:lstStyle/>
        <a:p>
          <a:endParaRPr lang="en-IN"/>
        </a:p>
      </dgm:t>
    </dgm:pt>
    <dgm:pt modelId="{EE1F3E9C-29B0-49E1-83AA-8EE0DE081C7A}">
      <dgm:prSet phldrT="[Text]" custT="1"/>
      <dgm:spPr/>
      <dgm:t>
        <a:bodyPr/>
        <a:lstStyle/>
        <a:p>
          <a:pPr algn="l"/>
          <a:r>
            <a:rPr lang="en-US" sz="1100" b="0" dirty="0"/>
            <a:t> Provides a comprehensive risk profile by mapping cross-risk impacts.</a:t>
          </a:r>
          <a:endParaRPr lang="en-IN" sz="1100" b="0" dirty="0"/>
        </a:p>
      </dgm:t>
    </dgm:pt>
    <dgm:pt modelId="{0BDD39BC-4063-4FAB-B705-7E988254861C}" type="parTrans" cxnId="{72160268-CE0B-4D30-A8A7-BF61947D3795}">
      <dgm:prSet/>
      <dgm:spPr/>
      <dgm:t>
        <a:bodyPr/>
        <a:lstStyle/>
        <a:p>
          <a:endParaRPr lang="en-IN"/>
        </a:p>
      </dgm:t>
    </dgm:pt>
    <dgm:pt modelId="{C7DBA4E6-0CC0-4809-9C76-631AD9F6563D}" type="sibTrans" cxnId="{72160268-CE0B-4D30-A8A7-BF61947D3795}">
      <dgm:prSet/>
      <dgm:spPr/>
      <dgm:t>
        <a:bodyPr/>
        <a:lstStyle/>
        <a:p>
          <a:endParaRPr lang="en-IN"/>
        </a:p>
      </dgm:t>
    </dgm:pt>
    <dgm:pt modelId="{5EBAFAB7-B059-4C66-A96A-C7F3E83B0C25}">
      <dgm:prSet phldrT="[Text]" custT="1"/>
      <dgm:spPr/>
      <dgm:t>
        <a:bodyPr/>
        <a:lstStyle/>
        <a:p>
          <a:pPr algn="l"/>
          <a:r>
            <a:rPr lang="en-US" sz="1100" b="0" dirty="0"/>
            <a:t>Displays risk scores in pie charts and stock price trends.</a:t>
          </a:r>
          <a:endParaRPr lang="en-IN" sz="1100" b="0" dirty="0"/>
        </a:p>
      </dgm:t>
    </dgm:pt>
    <dgm:pt modelId="{D803BFBA-8823-4AE9-B04D-D62E82709247}" type="parTrans" cxnId="{BC00BC64-0670-4775-A063-00159C68291A}">
      <dgm:prSet/>
      <dgm:spPr/>
      <dgm:t>
        <a:bodyPr/>
        <a:lstStyle/>
        <a:p>
          <a:endParaRPr lang="en-IN"/>
        </a:p>
      </dgm:t>
    </dgm:pt>
    <dgm:pt modelId="{00319B91-F531-430A-9196-B1951AA237DB}" type="sibTrans" cxnId="{BC00BC64-0670-4775-A063-00159C68291A}">
      <dgm:prSet/>
      <dgm:spPr/>
      <dgm:t>
        <a:bodyPr/>
        <a:lstStyle/>
        <a:p>
          <a:endParaRPr lang="en-IN"/>
        </a:p>
      </dgm:t>
    </dgm:pt>
    <dgm:pt modelId="{17AB7339-22BA-4171-98B5-669256C098EB}">
      <dgm:prSet phldrT="[Text]" custT="1"/>
      <dgm:spPr/>
      <dgm:t>
        <a:bodyPr/>
        <a:lstStyle/>
        <a:p>
          <a:pPr algn="l"/>
          <a:r>
            <a:rPr lang="en-US" sz="1100" b="0" dirty="0"/>
            <a:t> Offers flexible risk analysis.</a:t>
          </a:r>
          <a:endParaRPr lang="en-IN" sz="1200" b="0" dirty="0"/>
        </a:p>
      </dgm:t>
    </dgm:pt>
    <dgm:pt modelId="{999F0C61-25FF-4434-BB3B-96B0F7777A91}" type="parTrans" cxnId="{65C2D355-19E1-4FA9-BB8F-C886240BB4AE}">
      <dgm:prSet/>
      <dgm:spPr/>
      <dgm:t>
        <a:bodyPr/>
        <a:lstStyle/>
        <a:p>
          <a:endParaRPr lang="en-IN"/>
        </a:p>
      </dgm:t>
    </dgm:pt>
    <dgm:pt modelId="{C52C1602-0E59-4521-8766-1D89A0C76059}" type="sibTrans" cxnId="{65C2D355-19E1-4FA9-BB8F-C886240BB4AE}">
      <dgm:prSet/>
      <dgm:spPr/>
      <dgm:t>
        <a:bodyPr/>
        <a:lstStyle/>
        <a:p>
          <a:endParaRPr lang="en-IN"/>
        </a:p>
      </dgm:t>
    </dgm:pt>
    <dgm:pt modelId="{37506CF6-2E22-4932-8E6C-C3C071060337}">
      <dgm:prSet phldrT="[Text]" custT="1"/>
      <dgm:spPr/>
      <dgm:t>
        <a:bodyPr/>
        <a:lstStyle/>
        <a:p>
          <a:pPr algn="l"/>
          <a:r>
            <a:rPr lang="en-US" sz="1100" b="0" dirty="0"/>
            <a:t> Visualizes how risks impact stock trends over time.</a:t>
          </a:r>
          <a:endParaRPr lang="en-IN" sz="1100" b="0" dirty="0"/>
        </a:p>
      </dgm:t>
    </dgm:pt>
    <dgm:pt modelId="{6C4F54C1-AEA3-4D55-8D24-BAFD09C9996F}" type="parTrans" cxnId="{A5CD9C0A-6CC1-49B3-B8E1-A96FBF2FE21A}">
      <dgm:prSet/>
      <dgm:spPr/>
      <dgm:t>
        <a:bodyPr/>
        <a:lstStyle/>
        <a:p>
          <a:endParaRPr lang="en-IN"/>
        </a:p>
      </dgm:t>
    </dgm:pt>
    <dgm:pt modelId="{0D41E8E4-D379-4DC4-99EC-47A12EB3E350}" type="sibTrans" cxnId="{A5CD9C0A-6CC1-49B3-B8E1-A96FBF2FE21A}">
      <dgm:prSet/>
      <dgm:spPr/>
      <dgm:t>
        <a:bodyPr/>
        <a:lstStyle/>
        <a:p>
          <a:endParaRPr lang="en-IN"/>
        </a:p>
      </dgm:t>
    </dgm:pt>
    <dgm:pt modelId="{2269C61B-B388-4EDF-9C98-AA301969E35D}">
      <dgm:prSet phldrT="[Text]" custT="1"/>
      <dgm:spPr/>
      <dgm:t>
        <a:bodyPr/>
        <a:lstStyle/>
        <a:p>
          <a:pPr algn="l"/>
          <a:r>
            <a:rPr lang="en-US" sz="1100" b="0" dirty="0"/>
            <a:t> Simplifies risk interpretation with combined insights and scores.</a:t>
          </a:r>
          <a:endParaRPr lang="en-IN" sz="1100" b="0" dirty="0"/>
        </a:p>
      </dgm:t>
    </dgm:pt>
    <dgm:pt modelId="{32969D89-D185-45C8-95AF-C8C0E5CF1A08}" type="parTrans" cxnId="{B3A0322A-7699-4BF4-9B98-C1885B1E4176}">
      <dgm:prSet/>
      <dgm:spPr/>
      <dgm:t>
        <a:bodyPr/>
        <a:lstStyle/>
        <a:p>
          <a:endParaRPr lang="en-IN"/>
        </a:p>
      </dgm:t>
    </dgm:pt>
    <dgm:pt modelId="{8DCC6996-C35A-4507-A212-010CF2449BE3}" type="sibTrans" cxnId="{B3A0322A-7699-4BF4-9B98-C1885B1E4176}">
      <dgm:prSet/>
      <dgm:spPr/>
      <dgm:t>
        <a:bodyPr/>
        <a:lstStyle/>
        <a:p>
          <a:endParaRPr lang="en-IN"/>
        </a:p>
      </dgm:t>
    </dgm:pt>
    <dgm:pt modelId="{98E755AE-246B-4C80-B500-B9EFEA1635C1}">
      <dgm:prSet phldrT="[Text]" custT="1"/>
      <dgm:spPr/>
      <dgm:t>
        <a:bodyPr/>
        <a:lstStyle/>
        <a:p>
          <a:pPr algn="l"/>
          <a:r>
            <a:rPr lang="en-US" sz="1100" dirty="0"/>
            <a:t>Adaptable to any company with adjustable parameters.</a:t>
          </a:r>
          <a:endParaRPr lang="en-IN" sz="1100" b="1" dirty="0"/>
        </a:p>
      </dgm:t>
    </dgm:pt>
    <dgm:pt modelId="{765D6882-0ECA-46CA-9C05-EF612F0A9983}" type="parTrans" cxnId="{BE736A53-6D3A-400A-A39D-C1BD3B875AB3}">
      <dgm:prSet/>
      <dgm:spPr/>
      <dgm:t>
        <a:bodyPr/>
        <a:lstStyle/>
        <a:p>
          <a:endParaRPr lang="en-IN"/>
        </a:p>
      </dgm:t>
    </dgm:pt>
    <dgm:pt modelId="{41EF49BA-F0AF-4DDA-AF94-CCCE8EDAAAF9}" type="sibTrans" cxnId="{BE736A53-6D3A-400A-A39D-C1BD3B875AB3}">
      <dgm:prSet/>
      <dgm:spPr/>
      <dgm:t>
        <a:bodyPr/>
        <a:lstStyle/>
        <a:p>
          <a:endParaRPr lang="en-IN"/>
        </a:p>
      </dgm:t>
    </dgm:pt>
    <dgm:pt modelId="{2EDB8FFA-5201-4DE2-BF9E-E982D8AD4175}">
      <dgm:prSet custT="1"/>
      <dgm:spPr/>
      <dgm:t>
        <a:bodyPr/>
        <a:lstStyle/>
        <a:p>
          <a:pPr algn="l"/>
          <a:r>
            <a:rPr lang="en-US" sz="1100" dirty="0"/>
            <a:t>Scales for real-time data processing and continuous updates.</a:t>
          </a:r>
        </a:p>
      </dgm:t>
    </dgm:pt>
    <dgm:pt modelId="{2B819FEF-3B18-46D2-B598-06F39A62C66F}" type="parTrans" cxnId="{DB6FC321-E557-44A7-A253-337BB5EEFE7C}">
      <dgm:prSet/>
      <dgm:spPr/>
      <dgm:t>
        <a:bodyPr/>
        <a:lstStyle/>
        <a:p>
          <a:endParaRPr lang="en-IN"/>
        </a:p>
      </dgm:t>
    </dgm:pt>
    <dgm:pt modelId="{DF67B890-03D6-470A-9763-EC79D7FFBA17}" type="sibTrans" cxnId="{DB6FC321-E557-44A7-A253-337BB5EEFE7C}">
      <dgm:prSet/>
      <dgm:spPr/>
      <dgm:t>
        <a:bodyPr/>
        <a:lstStyle/>
        <a:p>
          <a:endParaRPr lang="en-IN"/>
        </a:p>
      </dgm:t>
    </dgm:pt>
    <dgm:pt modelId="{5C2C21D3-20AA-44CF-9BDF-D53257CF6090}" type="pres">
      <dgm:prSet presAssocID="{13760B0C-2B74-4A08-AA0E-60250766D946}" presName="Name0" presStyleCnt="0">
        <dgm:presLayoutVars>
          <dgm:dir/>
          <dgm:resizeHandles val="exact"/>
        </dgm:presLayoutVars>
      </dgm:prSet>
      <dgm:spPr/>
    </dgm:pt>
    <dgm:pt modelId="{F007C6F1-4A23-41BA-9CA9-EABC3B661F59}" type="pres">
      <dgm:prSet presAssocID="{13760B0C-2B74-4A08-AA0E-60250766D946}" presName="fgShape" presStyleLbl="fgShp" presStyleIdx="0" presStyleCnt="1" custLinFactNeighborX="-452" custLinFactNeighborY="38089"/>
      <dgm:spPr>
        <a:solidFill>
          <a:schemeClr val="accent1">
            <a:lumMod val="20000"/>
            <a:lumOff val="80000"/>
          </a:schemeClr>
        </a:solidFill>
      </dgm:spPr>
    </dgm:pt>
    <dgm:pt modelId="{F77AF872-579E-4753-801E-D6B6FA167646}" type="pres">
      <dgm:prSet presAssocID="{13760B0C-2B74-4A08-AA0E-60250766D946}" presName="linComp" presStyleCnt="0"/>
      <dgm:spPr/>
    </dgm:pt>
    <dgm:pt modelId="{1D766C52-8CBF-4017-91BB-594BB50F9146}" type="pres">
      <dgm:prSet presAssocID="{16E8C5AC-B577-47F4-B1D1-EAE75B223AA1}" presName="compNode" presStyleCnt="0"/>
      <dgm:spPr/>
    </dgm:pt>
    <dgm:pt modelId="{3016DC3A-C295-4B91-BD57-1B2B1FF4B20F}" type="pres">
      <dgm:prSet presAssocID="{16E8C5AC-B577-47F4-B1D1-EAE75B223AA1}" presName="bkgdShape" presStyleLbl="node1" presStyleIdx="0" presStyleCnt="5"/>
      <dgm:spPr/>
    </dgm:pt>
    <dgm:pt modelId="{ACC854BC-F76C-4869-BF15-231936CCA9EF}" type="pres">
      <dgm:prSet presAssocID="{16E8C5AC-B577-47F4-B1D1-EAE75B223AA1}" presName="nodeTx" presStyleLbl="node1" presStyleIdx="0" presStyleCnt="5">
        <dgm:presLayoutVars>
          <dgm:bulletEnabled val="1"/>
        </dgm:presLayoutVars>
      </dgm:prSet>
      <dgm:spPr/>
    </dgm:pt>
    <dgm:pt modelId="{0ECF210B-47D9-4B55-9CB5-A5DD149D3F8F}" type="pres">
      <dgm:prSet presAssocID="{16E8C5AC-B577-47F4-B1D1-EAE75B223AA1}" presName="invisiNode" presStyleLbl="node1" presStyleIdx="0" presStyleCnt="5"/>
      <dgm:spPr/>
    </dgm:pt>
    <dgm:pt modelId="{DFB11F2A-5ABB-42EB-AD8F-D717595D8071}" type="pres">
      <dgm:prSet presAssocID="{16E8C5AC-B577-47F4-B1D1-EAE75B223AA1}" presName="imagNode" presStyleLbl="fgImgPlace1" presStyleIdx="0" presStyleCnt="5"/>
      <dgm:spPr>
        <a:xfrm>
          <a:off x="231290" y="198258"/>
          <a:ext cx="1100334" cy="1100334"/>
        </a:xfrm>
        <a:prstGeom prst="ellipse">
          <a:avLst/>
        </a:prstGeom>
        <a:gradFill flip="none" rotWithShape="0">
          <a:gsLst>
            <a:gs pos="0">
              <a:srgbClr val="5B9BD5">
                <a:tint val="66000"/>
                <a:satMod val="160000"/>
              </a:srgbClr>
            </a:gs>
            <a:gs pos="50000">
              <a:srgbClr val="5B9BD5">
                <a:tint val="44500"/>
                <a:satMod val="160000"/>
              </a:srgbClr>
            </a:gs>
            <a:gs pos="100000">
              <a:srgbClr val="5B9BD5">
                <a:tint val="23500"/>
                <a:satMod val="160000"/>
              </a:srgbClr>
            </a:gs>
          </a:gsLst>
          <a:lin ang="2700000" scaled="1"/>
          <a:tileRect/>
        </a:gradFill>
        <a:ln w="12700" cap="flat" cmpd="sng" algn="ctr">
          <a:solidFill>
            <a:prstClr val="white">
              <a:hueOff val="0"/>
              <a:satOff val="0"/>
              <a:lumOff val="0"/>
              <a:alphaOff val="0"/>
            </a:prstClr>
          </a:solidFill>
          <a:prstDash val="solid"/>
          <a:miter lim="800000"/>
        </a:ln>
        <a:effectLst/>
      </dgm:spPr>
    </dgm:pt>
    <dgm:pt modelId="{10F0D10F-A2CD-4B7E-8872-3C22CED21639}" type="pres">
      <dgm:prSet presAssocID="{2CCF8A5A-1F36-4468-8BB6-145A53849DD3}" presName="sibTrans" presStyleLbl="sibTrans2D1" presStyleIdx="0" presStyleCnt="0"/>
      <dgm:spPr/>
    </dgm:pt>
    <dgm:pt modelId="{0E36133C-5919-40F6-AC55-6B259376521D}" type="pres">
      <dgm:prSet presAssocID="{8E3EE38F-1FE4-404F-868D-28859A879E10}" presName="compNode" presStyleCnt="0"/>
      <dgm:spPr/>
    </dgm:pt>
    <dgm:pt modelId="{158AB78C-6051-4F49-8A29-DDDAE623645C}" type="pres">
      <dgm:prSet presAssocID="{8E3EE38F-1FE4-404F-868D-28859A879E10}" presName="bkgdShape" presStyleLbl="node1" presStyleIdx="1" presStyleCnt="5" custScaleX="121275"/>
      <dgm:spPr/>
    </dgm:pt>
    <dgm:pt modelId="{D8115BEB-86A5-412A-A573-9B34908E11E3}" type="pres">
      <dgm:prSet presAssocID="{8E3EE38F-1FE4-404F-868D-28859A879E10}" presName="nodeTx" presStyleLbl="node1" presStyleIdx="1" presStyleCnt="5">
        <dgm:presLayoutVars>
          <dgm:bulletEnabled val="1"/>
        </dgm:presLayoutVars>
      </dgm:prSet>
      <dgm:spPr/>
    </dgm:pt>
    <dgm:pt modelId="{CD3BD37A-8191-4ED7-963C-15451BCDAAC8}" type="pres">
      <dgm:prSet presAssocID="{8E3EE38F-1FE4-404F-868D-28859A879E10}" presName="invisiNode" presStyleLbl="node1" presStyleIdx="1" presStyleCnt="5"/>
      <dgm:spPr/>
    </dgm:pt>
    <dgm:pt modelId="{98A14185-2D04-4A6D-8BCC-18D392CDB6E0}" type="pres">
      <dgm:prSet presAssocID="{8E3EE38F-1FE4-404F-868D-28859A879E10}" presName="imagNode" presStyleLbl="fgImgPlace1" presStyleIdx="1" presStyleCnt="5"/>
      <dgm:spPr>
        <a:xfrm>
          <a:off x="1938147" y="198258"/>
          <a:ext cx="1100334" cy="1100334"/>
        </a:xfrm>
        <a:prstGeom prst="ellipse">
          <a:avLst/>
        </a:prstGeom>
        <a:gradFill flip="none" rotWithShape="0">
          <a:gsLst>
            <a:gs pos="0">
              <a:srgbClr val="5B9BD5">
                <a:tint val="66000"/>
                <a:satMod val="160000"/>
              </a:srgbClr>
            </a:gs>
            <a:gs pos="50000">
              <a:srgbClr val="5B9BD5">
                <a:tint val="44500"/>
                <a:satMod val="160000"/>
              </a:srgbClr>
            </a:gs>
            <a:gs pos="100000">
              <a:srgbClr val="5B9BD5">
                <a:tint val="23500"/>
                <a:satMod val="160000"/>
              </a:srgbClr>
            </a:gs>
          </a:gsLst>
          <a:lin ang="2700000" scaled="1"/>
          <a:tileRect/>
        </a:gradFill>
        <a:ln w="12700" cap="flat" cmpd="sng" algn="ctr">
          <a:solidFill>
            <a:prstClr val="white">
              <a:hueOff val="0"/>
              <a:satOff val="0"/>
              <a:lumOff val="0"/>
              <a:alphaOff val="0"/>
            </a:prstClr>
          </a:solidFill>
          <a:prstDash val="solid"/>
          <a:miter lim="800000"/>
        </a:ln>
        <a:effectLst/>
      </dgm:spPr>
    </dgm:pt>
    <dgm:pt modelId="{FDD6E7BE-2A8F-4A9A-B96A-0A41097AAE87}" type="pres">
      <dgm:prSet presAssocID="{893DE01D-DCDD-47E9-9429-3ACC71E92475}" presName="sibTrans" presStyleLbl="sibTrans2D1" presStyleIdx="0" presStyleCnt="0"/>
      <dgm:spPr/>
    </dgm:pt>
    <dgm:pt modelId="{CB808BEE-88C8-42E5-8BFD-722A36F5BA2F}" type="pres">
      <dgm:prSet presAssocID="{4DE7C779-57A7-400F-B4F0-014EBE3A2A1E}" presName="compNode" presStyleCnt="0"/>
      <dgm:spPr/>
    </dgm:pt>
    <dgm:pt modelId="{F440C173-1492-4013-8831-28187E363B79}" type="pres">
      <dgm:prSet presAssocID="{4DE7C779-57A7-400F-B4F0-014EBE3A2A1E}" presName="bkgdShape" presStyleLbl="node1" presStyleIdx="2" presStyleCnt="5" custScaleX="112065"/>
      <dgm:spPr/>
    </dgm:pt>
    <dgm:pt modelId="{0E5F4A03-E089-4B3C-8BAB-52049490F52C}" type="pres">
      <dgm:prSet presAssocID="{4DE7C779-57A7-400F-B4F0-014EBE3A2A1E}" presName="nodeTx" presStyleLbl="node1" presStyleIdx="2" presStyleCnt="5">
        <dgm:presLayoutVars>
          <dgm:bulletEnabled val="1"/>
        </dgm:presLayoutVars>
      </dgm:prSet>
      <dgm:spPr/>
    </dgm:pt>
    <dgm:pt modelId="{FC3BBC05-C817-4BDD-BBF0-2EC5959DCF41}" type="pres">
      <dgm:prSet presAssocID="{4DE7C779-57A7-400F-B4F0-014EBE3A2A1E}" presName="invisiNode" presStyleLbl="node1" presStyleIdx="2" presStyleCnt="5"/>
      <dgm:spPr/>
    </dgm:pt>
    <dgm:pt modelId="{50588964-1AFC-4466-B1DA-45500CE88D87}" type="pres">
      <dgm:prSet presAssocID="{4DE7C779-57A7-400F-B4F0-014EBE3A2A1E}" presName="imagNode" presStyleLbl="fgImgPlace1" presStyleIdx="2" presStyleCnt="5"/>
      <dgm:spPr>
        <a:xfrm>
          <a:off x="3875280" y="198258"/>
          <a:ext cx="1100334" cy="1100334"/>
        </a:xfrm>
        <a:prstGeom prst="ellipse">
          <a:avLst/>
        </a:prstGeom>
        <a:gradFill flip="none" rotWithShape="0">
          <a:gsLst>
            <a:gs pos="0">
              <a:srgbClr val="5B9BD5">
                <a:tint val="66000"/>
                <a:satMod val="160000"/>
              </a:srgbClr>
            </a:gs>
            <a:gs pos="50000">
              <a:srgbClr val="5B9BD5">
                <a:tint val="44500"/>
                <a:satMod val="160000"/>
              </a:srgbClr>
            </a:gs>
            <a:gs pos="100000">
              <a:srgbClr val="5B9BD5">
                <a:tint val="23500"/>
                <a:satMod val="160000"/>
              </a:srgbClr>
            </a:gs>
          </a:gsLst>
          <a:lin ang="2700000" scaled="1"/>
          <a:tileRect/>
        </a:gradFill>
        <a:ln w="12700" cap="flat" cmpd="sng" algn="ctr">
          <a:solidFill>
            <a:prstClr val="white">
              <a:hueOff val="0"/>
              <a:satOff val="0"/>
              <a:lumOff val="0"/>
              <a:alphaOff val="0"/>
            </a:prstClr>
          </a:solidFill>
          <a:prstDash val="solid"/>
          <a:miter lim="800000"/>
        </a:ln>
        <a:effectLst/>
      </dgm:spPr>
    </dgm:pt>
    <dgm:pt modelId="{3FF19C9E-B06D-4C4B-BAF8-FF3767DCD572}" type="pres">
      <dgm:prSet presAssocID="{5C8A9115-824C-4DBA-8666-43B6CEE8867E}" presName="sibTrans" presStyleLbl="sibTrans2D1" presStyleIdx="0" presStyleCnt="0"/>
      <dgm:spPr/>
    </dgm:pt>
    <dgm:pt modelId="{5204ABD9-1A87-4EED-A403-20785ACEFD18}" type="pres">
      <dgm:prSet presAssocID="{968C51CA-CC16-4B46-AFD7-AF4DD5345717}" presName="compNode" presStyleCnt="0"/>
      <dgm:spPr/>
    </dgm:pt>
    <dgm:pt modelId="{2C1B7054-BF74-4ECA-B207-8EB82C035CCF}" type="pres">
      <dgm:prSet presAssocID="{968C51CA-CC16-4B46-AFD7-AF4DD5345717}" presName="bkgdShape" presStyleLbl="node1" presStyleIdx="3" presStyleCnt="5" custScaleX="112987"/>
      <dgm:spPr/>
    </dgm:pt>
    <dgm:pt modelId="{594B1405-6AEB-4C93-B518-1F9E061CEEFF}" type="pres">
      <dgm:prSet presAssocID="{968C51CA-CC16-4B46-AFD7-AF4DD5345717}" presName="nodeTx" presStyleLbl="node1" presStyleIdx="3" presStyleCnt="5">
        <dgm:presLayoutVars>
          <dgm:bulletEnabled val="1"/>
        </dgm:presLayoutVars>
      </dgm:prSet>
      <dgm:spPr/>
    </dgm:pt>
    <dgm:pt modelId="{A9551380-8392-43AE-930D-FA694AD6AFC6}" type="pres">
      <dgm:prSet presAssocID="{968C51CA-CC16-4B46-AFD7-AF4DD5345717}" presName="invisiNode" presStyleLbl="node1" presStyleIdx="3" presStyleCnt="5"/>
      <dgm:spPr/>
    </dgm:pt>
    <dgm:pt modelId="{026D53B2-55C2-423C-A80A-0AF0E1B962F7}" type="pres">
      <dgm:prSet presAssocID="{968C51CA-CC16-4B46-AFD7-AF4DD5345717}" presName="imagNode" presStyleLbl="fgImgPlace1" presStyleIdx="3" presStyleCnt="5"/>
      <dgm:spPr>
        <a:xfrm>
          <a:off x="5578240" y="198258"/>
          <a:ext cx="1100334" cy="1100334"/>
        </a:xfrm>
        <a:prstGeom prst="ellipse">
          <a:avLst/>
        </a:prstGeom>
        <a:gradFill flip="none" rotWithShape="0">
          <a:gsLst>
            <a:gs pos="0">
              <a:srgbClr val="5B9BD5">
                <a:tint val="66000"/>
                <a:satMod val="160000"/>
              </a:srgbClr>
            </a:gs>
            <a:gs pos="50000">
              <a:srgbClr val="5B9BD5">
                <a:tint val="44500"/>
                <a:satMod val="160000"/>
              </a:srgbClr>
            </a:gs>
            <a:gs pos="100000">
              <a:srgbClr val="5B9BD5">
                <a:tint val="23500"/>
                <a:satMod val="160000"/>
              </a:srgbClr>
            </a:gs>
          </a:gsLst>
          <a:lin ang="2700000" scaled="1"/>
          <a:tileRect/>
        </a:gradFill>
        <a:ln w="12700" cap="flat" cmpd="sng" algn="ctr">
          <a:solidFill>
            <a:prstClr val="white">
              <a:hueOff val="0"/>
              <a:satOff val="0"/>
              <a:lumOff val="0"/>
              <a:alphaOff val="0"/>
            </a:prstClr>
          </a:solidFill>
          <a:prstDash val="solid"/>
          <a:miter lim="800000"/>
        </a:ln>
        <a:effectLst/>
      </dgm:spPr>
    </dgm:pt>
    <dgm:pt modelId="{6716287A-B74A-42BA-8E07-DD46F9EE4265}" type="pres">
      <dgm:prSet presAssocID="{F1407A90-F0BE-42D4-9177-7240D459F093}" presName="sibTrans" presStyleLbl="sibTrans2D1" presStyleIdx="0" presStyleCnt="0"/>
      <dgm:spPr/>
    </dgm:pt>
    <dgm:pt modelId="{A69F2229-0E45-4677-851D-E3F733B416B3}" type="pres">
      <dgm:prSet presAssocID="{F53C8F3D-FD1B-49EE-BD6A-2827362463E3}" presName="compNode" presStyleCnt="0"/>
      <dgm:spPr/>
    </dgm:pt>
    <dgm:pt modelId="{DB1B01D1-39E1-416C-89CD-5489D862A13E}" type="pres">
      <dgm:prSet presAssocID="{F53C8F3D-FD1B-49EE-BD6A-2827362463E3}" presName="bkgdShape" presStyleLbl="node1" presStyleIdx="4" presStyleCnt="5"/>
      <dgm:spPr/>
    </dgm:pt>
    <dgm:pt modelId="{0A47F83A-E9E8-4B02-8DFB-3213E03F21BA}" type="pres">
      <dgm:prSet presAssocID="{F53C8F3D-FD1B-49EE-BD6A-2827362463E3}" presName="nodeTx" presStyleLbl="node1" presStyleIdx="4" presStyleCnt="5">
        <dgm:presLayoutVars>
          <dgm:bulletEnabled val="1"/>
        </dgm:presLayoutVars>
      </dgm:prSet>
      <dgm:spPr/>
    </dgm:pt>
    <dgm:pt modelId="{287D88BA-31E6-4EB6-81C0-5CFCA92F210C}" type="pres">
      <dgm:prSet presAssocID="{F53C8F3D-FD1B-49EE-BD6A-2827362463E3}" presName="invisiNode" presStyleLbl="node1" presStyleIdx="4" presStyleCnt="5"/>
      <dgm:spPr/>
    </dgm:pt>
    <dgm:pt modelId="{7E43EB50-E675-4813-A6CF-CF2D316D761F}" type="pres">
      <dgm:prSet presAssocID="{F53C8F3D-FD1B-49EE-BD6A-2827362463E3}" presName="imagNode" presStyleLbl="fgImgPlace1" presStyleIdx="4" presStyleCnt="5"/>
      <dgm:spPr>
        <a:xfrm>
          <a:off x="7153126" y="198258"/>
          <a:ext cx="1100334" cy="1100334"/>
        </a:xfrm>
        <a:prstGeom prst="ellipse">
          <a:avLst/>
        </a:prstGeom>
        <a:gradFill flip="none" rotWithShape="0">
          <a:gsLst>
            <a:gs pos="0">
              <a:srgbClr val="5B9BD5">
                <a:tint val="66000"/>
                <a:satMod val="160000"/>
              </a:srgbClr>
            </a:gs>
            <a:gs pos="50000">
              <a:srgbClr val="5B9BD5">
                <a:tint val="44500"/>
                <a:satMod val="160000"/>
              </a:srgbClr>
            </a:gs>
            <a:gs pos="100000">
              <a:srgbClr val="5B9BD5">
                <a:tint val="23500"/>
                <a:satMod val="160000"/>
              </a:srgbClr>
            </a:gs>
          </a:gsLst>
          <a:lin ang="2700000" scaled="1"/>
          <a:tileRect/>
        </a:gradFill>
        <a:ln w="12700" cap="flat" cmpd="sng" algn="ctr">
          <a:solidFill>
            <a:prstClr val="white">
              <a:hueOff val="0"/>
              <a:satOff val="0"/>
              <a:lumOff val="0"/>
              <a:alphaOff val="0"/>
            </a:prstClr>
          </a:solidFill>
          <a:prstDash val="solid"/>
          <a:miter lim="800000"/>
        </a:ln>
        <a:effectLst/>
      </dgm:spPr>
    </dgm:pt>
  </dgm:ptLst>
  <dgm:cxnLst>
    <dgm:cxn modelId="{2DB70402-B44D-4AAF-89D5-19D98C438DEB}" type="presOf" srcId="{42BC2F26-9447-4F05-B529-96410A89B419}" destId="{D8115BEB-86A5-412A-A573-9B34908E11E3}" srcOrd="1" destOrd="1" presId="urn:microsoft.com/office/officeart/2005/8/layout/hList7"/>
    <dgm:cxn modelId="{D2243704-7E41-4672-B260-077713A771C3}" type="presOf" srcId="{17AB7339-22BA-4171-98B5-669256C098EB}" destId="{DB1B01D1-39E1-416C-89CD-5489D862A13E}" srcOrd="0" destOrd="2" presId="urn:microsoft.com/office/officeart/2005/8/layout/hList7"/>
    <dgm:cxn modelId="{15190707-48C2-4560-8BCB-5FDE80129C61}" type="presOf" srcId="{5EBAFAB7-B059-4C66-A96A-C7F3E83B0C25}" destId="{0A47F83A-E9E8-4B02-8DFB-3213E03F21BA}" srcOrd="1" destOrd="1" presId="urn:microsoft.com/office/officeart/2005/8/layout/hList7"/>
    <dgm:cxn modelId="{84C4B207-7E5C-4E3B-B80D-D4BBE4EEBDDF}" type="presOf" srcId="{37506CF6-2E22-4932-8E6C-C3C071060337}" destId="{ACC854BC-F76C-4869-BF15-231936CCA9EF}" srcOrd="1" destOrd="2" presId="urn:microsoft.com/office/officeart/2005/8/layout/hList7"/>
    <dgm:cxn modelId="{A5CD9C0A-6CC1-49B3-B8E1-A96FBF2FE21A}" srcId="{16E8C5AC-B577-47F4-B1D1-EAE75B223AA1}" destId="{37506CF6-2E22-4932-8E6C-C3C071060337}" srcOrd="1" destOrd="0" parTransId="{6C4F54C1-AEA3-4D55-8D24-BAFD09C9996F}" sibTransId="{0D41E8E4-D379-4DC4-99EC-47A12EB3E350}"/>
    <dgm:cxn modelId="{1561241B-6635-4BF3-96BA-8A93DCFB0EBF}" type="presOf" srcId="{87F2CFBA-9851-42BD-85A4-7C6F0F12D118}" destId="{0E5F4A03-E089-4B3C-8BAB-52049490F52C}" srcOrd="1" destOrd="1" presId="urn:microsoft.com/office/officeart/2005/8/layout/hList7"/>
    <dgm:cxn modelId="{572A2A1B-9D81-4E22-A253-2872E9E7AFF0}" type="presOf" srcId="{F2B692B8-C806-46DD-8747-E176348C249F}" destId="{3016DC3A-C295-4B91-BD57-1B2B1FF4B20F}" srcOrd="0" destOrd="1" presId="urn:microsoft.com/office/officeart/2005/8/layout/hList7"/>
    <dgm:cxn modelId="{EA62601E-04DD-4C24-8192-AAFDE8C7B758}" type="presOf" srcId="{8E3EE38F-1FE4-404F-868D-28859A879E10}" destId="{158AB78C-6051-4F49-8A29-DDDAE623645C}" srcOrd="0" destOrd="0" presId="urn:microsoft.com/office/officeart/2005/8/layout/hList7"/>
    <dgm:cxn modelId="{CA1D701F-8B0D-4BAD-BE6D-8884F1BE0699}" type="presOf" srcId="{F53C8F3D-FD1B-49EE-BD6A-2827362463E3}" destId="{0A47F83A-E9E8-4B02-8DFB-3213E03F21BA}" srcOrd="1" destOrd="0" presId="urn:microsoft.com/office/officeart/2005/8/layout/hList7"/>
    <dgm:cxn modelId="{DB6FC321-E557-44A7-A253-337BB5EEFE7C}" srcId="{968C51CA-CC16-4B46-AFD7-AF4DD5345717}" destId="{2EDB8FFA-5201-4DE2-BF9E-E982D8AD4175}" srcOrd="1" destOrd="0" parTransId="{2B819FEF-3B18-46D2-B598-06F39A62C66F}" sibTransId="{DF67B890-03D6-470A-9763-EC79D7FFBA17}"/>
    <dgm:cxn modelId="{20578E26-2FAD-442C-A427-73C837A6991E}" type="presOf" srcId="{98E755AE-246B-4C80-B500-B9EFEA1635C1}" destId="{594B1405-6AEB-4C93-B518-1F9E061CEEFF}" srcOrd="1" destOrd="1" presId="urn:microsoft.com/office/officeart/2005/8/layout/hList7"/>
    <dgm:cxn modelId="{D29CD628-8159-4D0C-983F-BC44245F938A}" type="presOf" srcId="{968C51CA-CC16-4B46-AFD7-AF4DD5345717}" destId="{2C1B7054-BF74-4ECA-B207-8EB82C035CCF}" srcOrd="0" destOrd="0" presId="urn:microsoft.com/office/officeart/2005/8/layout/hList7"/>
    <dgm:cxn modelId="{B3A0322A-7699-4BF4-9B98-C1885B1E4176}" srcId="{8E3EE38F-1FE4-404F-868D-28859A879E10}" destId="{2269C61B-B388-4EDF-9C98-AA301969E35D}" srcOrd="1" destOrd="0" parTransId="{32969D89-D185-45C8-95AF-C8C0E5CF1A08}" sibTransId="{8DCC6996-C35A-4507-A212-010CF2449BE3}"/>
    <dgm:cxn modelId="{3CA6A22A-3AD2-4D4A-930E-AE700D311CC1}" type="presOf" srcId="{4DE7C779-57A7-400F-B4F0-014EBE3A2A1E}" destId="{F440C173-1492-4013-8831-28187E363B79}" srcOrd="0" destOrd="0" presId="urn:microsoft.com/office/officeart/2005/8/layout/hList7"/>
    <dgm:cxn modelId="{7007C82A-F62D-4077-8B33-CCFEF9204086}" type="presOf" srcId="{2EDB8FFA-5201-4DE2-BF9E-E982D8AD4175}" destId="{2C1B7054-BF74-4ECA-B207-8EB82C035CCF}" srcOrd="0" destOrd="2" presId="urn:microsoft.com/office/officeart/2005/8/layout/hList7"/>
    <dgm:cxn modelId="{EE13D82F-4BB2-482F-BC06-D80DEAFE5643}" type="presOf" srcId="{16E8C5AC-B577-47F4-B1D1-EAE75B223AA1}" destId="{3016DC3A-C295-4B91-BD57-1B2B1FF4B20F}" srcOrd="0" destOrd="0" presId="urn:microsoft.com/office/officeart/2005/8/layout/hList7"/>
    <dgm:cxn modelId="{40987B60-24DE-4F18-B689-EAADF0828612}" type="presOf" srcId="{F1407A90-F0BE-42D4-9177-7240D459F093}" destId="{6716287A-B74A-42BA-8E07-DD46F9EE4265}" srcOrd="0" destOrd="0" presId="urn:microsoft.com/office/officeart/2005/8/layout/hList7"/>
    <dgm:cxn modelId="{BD2D1442-55FC-4573-B0B3-6AA116C0B96F}" type="presOf" srcId="{16E8C5AC-B577-47F4-B1D1-EAE75B223AA1}" destId="{ACC854BC-F76C-4869-BF15-231936CCA9EF}" srcOrd="1" destOrd="0" presId="urn:microsoft.com/office/officeart/2005/8/layout/hList7"/>
    <dgm:cxn modelId="{BC00BC64-0670-4775-A063-00159C68291A}" srcId="{F53C8F3D-FD1B-49EE-BD6A-2827362463E3}" destId="{5EBAFAB7-B059-4C66-A96A-C7F3E83B0C25}" srcOrd="0" destOrd="0" parTransId="{D803BFBA-8823-4AE9-B04D-D62E82709247}" sibTransId="{00319B91-F531-430A-9196-B1951AA237DB}"/>
    <dgm:cxn modelId="{BA72E366-C48D-4391-AE19-D537D798EBFE}" type="presOf" srcId="{13760B0C-2B74-4A08-AA0E-60250766D946}" destId="{5C2C21D3-20AA-44CF-9BDF-D53257CF6090}" srcOrd="0" destOrd="0" presId="urn:microsoft.com/office/officeart/2005/8/layout/hList7"/>
    <dgm:cxn modelId="{C88EE447-E64A-4E55-B0C1-EB704D574E90}" type="presOf" srcId="{893DE01D-DCDD-47E9-9429-3ACC71E92475}" destId="{FDD6E7BE-2A8F-4A9A-B96A-0A41097AAE87}" srcOrd="0" destOrd="0" presId="urn:microsoft.com/office/officeart/2005/8/layout/hList7"/>
    <dgm:cxn modelId="{72160268-CE0B-4D30-A8A7-BF61947D3795}" srcId="{4DE7C779-57A7-400F-B4F0-014EBE3A2A1E}" destId="{EE1F3E9C-29B0-49E1-83AA-8EE0DE081C7A}" srcOrd="1" destOrd="0" parTransId="{0BDD39BC-4063-4FAB-B705-7E988254861C}" sibTransId="{C7DBA4E6-0CC0-4809-9C76-631AD9F6563D}"/>
    <dgm:cxn modelId="{9F15D749-FFB7-4774-8E2E-E9C404D0C6C9}" srcId="{13760B0C-2B74-4A08-AA0E-60250766D946}" destId="{F53C8F3D-FD1B-49EE-BD6A-2827362463E3}" srcOrd="4" destOrd="0" parTransId="{491645C9-3504-4A0F-AF81-11F9DFB28D4F}" sibTransId="{DD0A4386-2E5F-4DBD-B840-0B627B75B37B}"/>
    <dgm:cxn modelId="{A865606E-D28D-480C-8965-FDAAD139B642}" type="presOf" srcId="{4DE7C779-57A7-400F-B4F0-014EBE3A2A1E}" destId="{0E5F4A03-E089-4B3C-8BAB-52049490F52C}" srcOrd="1" destOrd="0" presId="urn:microsoft.com/office/officeart/2005/8/layout/hList7"/>
    <dgm:cxn modelId="{8E612C6F-1535-47C9-9270-C7CCF2499711}" type="presOf" srcId="{EE1F3E9C-29B0-49E1-83AA-8EE0DE081C7A}" destId="{0E5F4A03-E089-4B3C-8BAB-52049490F52C}" srcOrd="1" destOrd="2" presId="urn:microsoft.com/office/officeart/2005/8/layout/hList7"/>
    <dgm:cxn modelId="{BE736A53-6D3A-400A-A39D-C1BD3B875AB3}" srcId="{968C51CA-CC16-4B46-AFD7-AF4DD5345717}" destId="{98E755AE-246B-4C80-B500-B9EFEA1635C1}" srcOrd="0" destOrd="0" parTransId="{765D6882-0ECA-46CA-9C05-EF612F0A9983}" sibTransId="{41EF49BA-F0AF-4DDA-AF94-CCCE8EDAAAF9}"/>
    <dgm:cxn modelId="{8D2DDA53-B494-41AF-802B-7EA891CF45EC}" type="presOf" srcId="{42BC2F26-9447-4F05-B529-96410A89B419}" destId="{158AB78C-6051-4F49-8A29-DDDAE623645C}" srcOrd="0" destOrd="1" presId="urn:microsoft.com/office/officeart/2005/8/layout/hList7"/>
    <dgm:cxn modelId="{0236E354-AFE1-45B2-BFA3-E52BDAC2E9DD}" type="presOf" srcId="{37506CF6-2E22-4932-8E6C-C3C071060337}" destId="{3016DC3A-C295-4B91-BD57-1B2B1FF4B20F}" srcOrd="0" destOrd="2" presId="urn:microsoft.com/office/officeart/2005/8/layout/hList7"/>
    <dgm:cxn modelId="{65C2D355-19E1-4FA9-BB8F-C886240BB4AE}" srcId="{F53C8F3D-FD1B-49EE-BD6A-2827362463E3}" destId="{17AB7339-22BA-4171-98B5-669256C098EB}" srcOrd="1" destOrd="0" parTransId="{999F0C61-25FF-4434-BB3B-96B0F7777A91}" sibTransId="{C52C1602-0E59-4521-8766-1D89A0C76059}"/>
    <dgm:cxn modelId="{1FFFEE75-522F-40BB-A255-0822E9542679}" type="presOf" srcId="{5C8A9115-824C-4DBA-8666-43B6CEE8867E}" destId="{3FF19C9E-B06D-4C4B-BAF8-FF3767DCD572}" srcOrd="0" destOrd="0" presId="urn:microsoft.com/office/officeart/2005/8/layout/hList7"/>
    <dgm:cxn modelId="{70A2805A-EA54-4466-A924-14D2CE51BB87}" type="presOf" srcId="{87F2CFBA-9851-42BD-85A4-7C6F0F12D118}" destId="{F440C173-1492-4013-8831-28187E363B79}" srcOrd="0" destOrd="1" presId="urn:microsoft.com/office/officeart/2005/8/layout/hList7"/>
    <dgm:cxn modelId="{08F7ED98-D57B-43EC-889D-05CCB192112C}" type="presOf" srcId="{2269C61B-B388-4EDF-9C98-AA301969E35D}" destId="{158AB78C-6051-4F49-8A29-DDDAE623645C}" srcOrd="0" destOrd="2" presId="urn:microsoft.com/office/officeart/2005/8/layout/hList7"/>
    <dgm:cxn modelId="{CBC6C7A7-C755-4577-A67B-BA5937843B6F}" type="presOf" srcId="{F2B692B8-C806-46DD-8747-E176348C249F}" destId="{ACC854BC-F76C-4869-BF15-231936CCA9EF}" srcOrd="1" destOrd="1" presId="urn:microsoft.com/office/officeart/2005/8/layout/hList7"/>
    <dgm:cxn modelId="{14672DA9-2103-4B42-BA92-E50A03B89EC0}" type="presOf" srcId="{EE1F3E9C-29B0-49E1-83AA-8EE0DE081C7A}" destId="{F440C173-1492-4013-8831-28187E363B79}" srcOrd="0" destOrd="2" presId="urn:microsoft.com/office/officeart/2005/8/layout/hList7"/>
    <dgm:cxn modelId="{E2D0F7B3-54F3-4260-8592-F3EC3F250E96}" type="presOf" srcId="{8E3EE38F-1FE4-404F-868D-28859A879E10}" destId="{D8115BEB-86A5-412A-A573-9B34908E11E3}" srcOrd="1" destOrd="0" presId="urn:microsoft.com/office/officeart/2005/8/layout/hList7"/>
    <dgm:cxn modelId="{6FBA8AB9-F66E-468E-9C35-ABF9755E3C9C}" srcId="{16E8C5AC-B577-47F4-B1D1-EAE75B223AA1}" destId="{F2B692B8-C806-46DD-8747-E176348C249F}" srcOrd="0" destOrd="0" parTransId="{3189D5DD-64EF-491E-AACB-E5632B315B61}" sibTransId="{593C5577-E978-415F-B779-E4E4DE8866B0}"/>
    <dgm:cxn modelId="{DB1DDCBE-C942-489C-B06E-8E09EF651E88}" srcId="{13760B0C-2B74-4A08-AA0E-60250766D946}" destId="{8E3EE38F-1FE4-404F-868D-28859A879E10}" srcOrd="1" destOrd="0" parTransId="{E851CF20-EA1F-4B15-A2F2-AB24B1573227}" sibTransId="{893DE01D-DCDD-47E9-9429-3ACC71E92475}"/>
    <dgm:cxn modelId="{5BD502C2-6925-4843-8C2E-E94911A6A0A8}" srcId="{13760B0C-2B74-4A08-AA0E-60250766D946}" destId="{4DE7C779-57A7-400F-B4F0-014EBE3A2A1E}" srcOrd="2" destOrd="0" parTransId="{4A61C1F3-826F-484C-8FCB-A58C37B55E3A}" sibTransId="{5C8A9115-824C-4DBA-8666-43B6CEE8867E}"/>
    <dgm:cxn modelId="{CBF170C9-2FB2-40D7-BFEC-2C779F52DABE}" type="presOf" srcId="{5EBAFAB7-B059-4C66-A96A-C7F3E83B0C25}" destId="{DB1B01D1-39E1-416C-89CD-5489D862A13E}" srcOrd="0" destOrd="1" presId="urn:microsoft.com/office/officeart/2005/8/layout/hList7"/>
    <dgm:cxn modelId="{7C7106D2-88A3-40AE-81A3-D653BD471FCD}" type="presOf" srcId="{2269C61B-B388-4EDF-9C98-AA301969E35D}" destId="{D8115BEB-86A5-412A-A573-9B34908E11E3}" srcOrd="1" destOrd="2" presId="urn:microsoft.com/office/officeart/2005/8/layout/hList7"/>
    <dgm:cxn modelId="{559429D5-32B3-4FEE-BDF0-7DC8AB45CE2A}" type="presOf" srcId="{17AB7339-22BA-4171-98B5-669256C098EB}" destId="{0A47F83A-E9E8-4B02-8DFB-3213E03F21BA}" srcOrd="1" destOrd="2" presId="urn:microsoft.com/office/officeart/2005/8/layout/hList7"/>
    <dgm:cxn modelId="{990B56D5-B086-4D7E-805E-2A3DD0FA6BFF}" type="presOf" srcId="{F53C8F3D-FD1B-49EE-BD6A-2827362463E3}" destId="{DB1B01D1-39E1-416C-89CD-5489D862A13E}" srcOrd="0" destOrd="0" presId="urn:microsoft.com/office/officeart/2005/8/layout/hList7"/>
    <dgm:cxn modelId="{8ED609DA-794C-414F-8664-8278F03E31C3}" srcId="{8E3EE38F-1FE4-404F-868D-28859A879E10}" destId="{42BC2F26-9447-4F05-B529-96410A89B419}" srcOrd="0" destOrd="0" parTransId="{A03495B6-C121-473F-96A0-75B60D43A425}" sibTransId="{D74BBED6-4E02-4F09-A35C-DD275CD18070}"/>
    <dgm:cxn modelId="{7B6B65DA-F573-47E0-B080-2802DE5EEE1E}" type="presOf" srcId="{968C51CA-CC16-4B46-AFD7-AF4DD5345717}" destId="{594B1405-6AEB-4C93-B518-1F9E061CEEFF}" srcOrd="1" destOrd="0" presId="urn:microsoft.com/office/officeart/2005/8/layout/hList7"/>
    <dgm:cxn modelId="{DB786CDA-D530-4CE1-8EFD-F9E1BD55AF49}" srcId="{13760B0C-2B74-4A08-AA0E-60250766D946}" destId="{16E8C5AC-B577-47F4-B1D1-EAE75B223AA1}" srcOrd="0" destOrd="0" parTransId="{84665BD9-F483-4A96-AE5D-B4CDE2B84FA8}" sibTransId="{2CCF8A5A-1F36-4468-8BB6-145A53849DD3}"/>
    <dgm:cxn modelId="{3080B1DD-31C0-4E45-8357-D1A542A3D624}" type="presOf" srcId="{2EDB8FFA-5201-4DE2-BF9E-E982D8AD4175}" destId="{594B1405-6AEB-4C93-B518-1F9E061CEEFF}" srcOrd="1" destOrd="2" presId="urn:microsoft.com/office/officeart/2005/8/layout/hList7"/>
    <dgm:cxn modelId="{E4A10FDF-28FF-4C79-AF50-848092FC3DA5}" type="presOf" srcId="{2CCF8A5A-1F36-4468-8BB6-145A53849DD3}" destId="{10F0D10F-A2CD-4B7E-8872-3C22CED21639}" srcOrd="0" destOrd="0" presId="urn:microsoft.com/office/officeart/2005/8/layout/hList7"/>
    <dgm:cxn modelId="{621418F4-1F7A-43AE-B8DF-30832555B87E}" srcId="{4DE7C779-57A7-400F-B4F0-014EBE3A2A1E}" destId="{87F2CFBA-9851-42BD-85A4-7C6F0F12D118}" srcOrd="0" destOrd="0" parTransId="{61D1D446-F009-426A-B938-C629A7E30109}" sibTransId="{849FCB95-C724-44E1-AA04-4E8776D971F9}"/>
    <dgm:cxn modelId="{F27C15FA-ACE5-4139-A473-00B896DD6661}" srcId="{13760B0C-2B74-4A08-AA0E-60250766D946}" destId="{968C51CA-CC16-4B46-AFD7-AF4DD5345717}" srcOrd="3" destOrd="0" parTransId="{33AAF0F2-7060-4D2F-999B-A06E64F31D72}" sibTransId="{F1407A90-F0BE-42D4-9177-7240D459F093}"/>
    <dgm:cxn modelId="{38FDEBFE-6D4C-4F0B-8987-B4406B34B513}" type="presOf" srcId="{98E755AE-246B-4C80-B500-B9EFEA1635C1}" destId="{2C1B7054-BF74-4ECA-B207-8EB82C035CCF}" srcOrd="0" destOrd="1" presId="urn:microsoft.com/office/officeart/2005/8/layout/hList7"/>
    <dgm:cxn modelId="{695E36F0-1BCA-4D07-B963-3222D97CD571}" type="presParOf" srcId="{5C2C21D3-20AA-44CF-9BDF-D53257CF6090}" destId="{F007C6F1-4A23-41BA-9CA9-EABC3B661F59}" srcOrd="0" destOrd="0" presId="urn:microsoft.com/office/officeart/2005/8/layout/hList7"/>
    <dgm:cxn modelId="{6B82E4D1-929A-4EBA-A7AC-F95CA07B6F44}" type="presParOf" srcId="{5C2C21D3-20AA-44CF-9BDF-D53257CF6090}" destId="{F77AF872-579E-4753-801E-D6B6FA167646}" srcOrd="1" destOrd="0" presId="urn:microsoft.com/office/officeart/2005/8/layout/hList7"/>
    <dgm:cxn modelId="{6E36EB6D-94E2-4904-B1B4-E87E999CF233}" type="presParOf" srcId="{F77AF872-579E-4753-801E-D6B6FA167646}" destId="{1D766C52-8CBF-4017-91BB-594BB50F9146}" srcOrd="0" destOrd="0" presId="urn:microsoft.com/office/officeart/2005/8/layout/hList7"/>
    <dgm:cxn modelId="{152230E6-AA3C-4A5E-98FD-78B1F0EFEA83}" type="presParOf" srcId="{1D766C52-8CBF-4017-91BB-594BB50F9146}" destId="{3016DC3A-C295-4B91-BD57-1B2B1FF4B20F}" srcOrd="0" destOrd="0" presId="urn:microsoft.com/office/officeart/2005/8/layout/hList7"/>
    <dgm:cxn modelId="{72270880-6A54-41FE-A637-4D70D905C01A}" type="presParOf" srcId="{1D766C52-8CBF-4017-91BB-594BB50F9146}" destId="{ACC854BC-F76C-4869-BF15-231936CCA9EF}" srcOrd="1" destOrd="0" presId="urn:microsoft.com/office/officeart/2005/8/layout/hList7"/>
    <dgm:cxn modelId="{AC5F3EFA-E3E2-4079-9E78-C1B58A5A2272}" type="presParOf" srcId="{1D766C52-8CBF-4017-91BB-594BB50F9146}" destId="{0ECF210B-47D9-4B55-9CB5-A5DD149D3F8F}" srcOrd="2" destOrd="0" presId="urn:microsoft.com/office/officeart/2005/8/layout/hList7"/>
    <dgm:cxn modelId="{5C38134B-3E15-4A69-BB96-F795A2E5FB2D}" type="presParOf" srcId="{1D766C52-8CBF-4017-91BB-594BB50F9146}" destId="{DFB11F2A-5ABB-42EB-AD8F-D717595D8071}" srcOrd="3" destOrd="0" presId="urn:microsoft.com/office/officeart/2005/8/layout/hList7"/>
    <dgm:cxn modelId="{AA06B719-8D8D-4495-B612-598FEB75A2C7}" type="presParOf" srcId="{F77AF872-579E-4753-801E-D6B6FA167646}" destId="{10F0D10F-A2CD-4B7E-8872-3C22CED21639}" srcOrd="1" destOrd="0" presId="urn:microsoft.com/office/officeart/2005/8/layout/hList7"/>
    <dgm:cxn modelId="{07F6AC73-0131-46E8-8868-0F7B78FE90F5}" type="presParOf" srcId="{F77AF872-579E-4753-801E-D6B6FA167646}" destId="{0E36133C-5919-40F6-AC55-6B259376521D}" srcOrd="2" destOrd="0" presId="urn:microsoft.com/office/officeart/2005/8/layout/hList7"/>
    <dgm:cxn modelId="{36BFC07C-D512-41A4-ABF5-B438F2B95D02}" type="presParOf" srcId="{0E36133C-5919-40F6-AC55-6B259376521D}" destId="{158AB78C-6051-4F49-8A29-DDDAE623645C}" srcOrd="0" destOrd="0" presId="urn:microsoft.com/office/officeart/2005/8/layout/hList7"/>
    <dgm:cxn modelId="{B25F61CF-6DB2-42D4-B1DE-E91775995FD2}" type="presParOf" srcId="{0E36133C-5919-40F6-AC55-6B259376521D}" destId="{D8115BEB-86A5-412A-A573-9B34908E11E3}" srcOrd="1" destOrd="0" presId="urn:microsoft.com/office/officeart/2005/8/layout/hList7"/>
    <dgm:cxn modelId="{A21695F2-5C9E-4AAF-8879-75EB9A4AC066}" type="presParOf" srcId="{0E36133C-5919-40F6-AC55-6B259376521D}" destId="{CD3BD37A-8191-4ED7-963C-15451BCDAAC8}" srcOrd="2" destOrd="0" presId="urn:microsoft.com/office/officeart/2005/8/layout/hList7"/>
    <dgm:cxn modelId="{2286BD19-54CA-4016-98A5-C20E95363B13}" type="presParOf" srcId="{0E36133C-5919-40F6-AC55-6B259376521D}" destId="{98A14185-2D04-4A6D-8BCC-18D392CDB6E0}" srcOrd="3" destOrd="0" presId="urn:microsoft.com/office/officeart/2005/8/layout/hList7"/>
    <dgm:cxn modelId="{95786AAD-8211-40C6-BD7F-55695C18E5FC}" type="presParOf" srcId="{F77AF872-579E-4753-801E-D6B6FA167646}" destId="{FDD6E7BE-2A8F-4A9A-B96A-0A41097AAE87}" srcOrd="3" destOrd="0" presId="urn:microsoft.com/office/officeart/2005/8/layout/hList7"/>
    <dgm:cxn modelId="{2D9434E3-F758-4BFB-9D2A-1A58DDD8A735}" type="presParOf" srcId="{F77AF872-579E-4753-801E-D6B6FA167646}" destId="{CB808BEE-88C8-42E5-8BFD-722A36F5BA2F}" srcOrd="4" destOrd="0" presId="urn:microsoft.com/office/officeart/2005/8/layout/hList7"/>
    <dgm:cxn modelId="{3BCD215E-B8C0-4218-ADEB-778277E1D032}" type="presParOf" srcId="{CB808BEE-88C8-42E5-8BFD-722A36F5BA2F}" destId="{F440C173-1492-4013-8831-28187E363B79}" srcOrd="0" destOrd="0" presId="urn:microsoft.com/office/officeart/2005/8/layout/hList7"/>
    <dgm:cxn modelId="{89B5BAC8-484A-4DE4-9DAA-5A7950D0D26C}" type="presParOf" srcId="{CB808BEE-88C8-42E5-8BFD-722A36F5BA2F}" destId="{0E5F4A03-E089-4B3C-8BAB-52049490F52C}" srcOrd="1" destOrd="0" presId="urn:microsoft.com/office/officeart/2005/8/layout/hList7"/>
    <dgm:cxn modelId="{8DC91F28-9651-498F-8611-4FE9FA445781}" type="presParOf" srcId="{CB808BEE-88C8-42E5-8BFD-722A36F5BA2F}" destId="{FC3BBC05-C817-4BDD-BBF0-2EC5959DCF41}" srcOrd="2" destOrd="0" presId="urn:microsoft.com/office/officeart/2005/8/layout/hList7"/>
    <dgm:cxn modelId="{093053CD-8128-4E0B-85A6-BD2EE6D94B8D}" type="presParOf" srcId="{CB808BEE-88C8-42E5-8BFD-722A36F5BA2F}" destId="{50588964-1AFC-4466-B1DA-45500CE88D87}" srcOrd="3" destOrd="0" presId="urn:microsoft.com/office/officeart/2005/8/layout/hList7"/>
    <dgm:cxn modelId="{E4142A31-30B8-4C9D-B904-33D16822F3DE}" type="presParOf" srcId="{F77AF872-579E-4753-801E-D6B6FA167646}" destId="{3FF19C9E-B06D-4C4B-BAF8-FF3767DCD572}" srcOrd="5" destOrd="0" presId="urn:microsoft.com/office/officeart/2005/8/layout/hList7"/>
    <dgm:cxn modelId="{336C323C-6C68-4797-AA40-0CF6C0F4499B}" type="presParOf" srcId="{F77AF872-579E-4753-801E-D6B6FA167646}" destId="{5204ABD9-1A87-4EED-A403-20785ACEFD18}" srcOrd="6" destOrd="0" presId="urn:microsoft.com/office/officeart/2005/8/layout/hList7"/>
    <dgm:cxn modelId="{77AFDFDD-AB3C-4E36-BBEB-5E5619756980}" type="presParOf" srcId="{5204ABD9-1A87-4EED-A403-20785ACEFD18}" destId="{2C1B7054-BF74-4ECA-B207-8EB82C035CCF}" srcOrd="0" destOrd="0" presId="urn:microsoft.com/office/officeart/2005/8/layout/hList7"/>
    <dgm:cxn modelId="{B1DF8D98-2A9F-4752-BC85-EE78E1F041EF}" type="presParOf" srcId="{5204ABD9-1A87-4EED-A403-20785ACEFD18}" destId="{594B1405-6AEB-4C93-B518-1F9E061CEEFF}" srcOrd="1" destOrd="0" presId="urn:microsoft.com/office/officeart/2005/8/layout/hList7"/>
    <dgm:cxn modelId="{9F5C0F25-7827-4F39-9844-7766D9A01331}" type="presParOf" srcId="{5204ABD9-1A87-4EED-A403-20785ACEFD18}" destId="{A9551380-8392-43AE-930D-FA694AD6AFC6}" srcOrd="2" destOrd="0" presId="urn:microsoft.com/office/officeart/2005/8/layout/hList7"/>
    <dgm:cxn modelId="{9BE898C5-4C3A-4A6E-8A05-EAC7105EF78B}" type="presParOf" srcId="{5204ABD9-1A87-4EED-A403-20785ACEFD18}" destId="{026D53B2-55C2-423C-A80A-0AF0E1B962F7}" srcOrd="3" destOrd="0" presId="urn:microsoft.com/office/officeart/2005/8/layout/hList7"/>
    <dgm:cxn modelId="{679DB2F5-12DB-4B08-9060-36D98E9FBBBB}" type="presParOf" srcId="{F77AF872-579E-4753-801E-D6B6FA167646}" destId="{6716287A-B74A-42BA-8E07-DD46F9EE4265}" srcOrd="7" destOrd="0" presId="urn:microsoft.com/office/officeart/2005/8/layout/hList7"/>
    <dgm:cxn modelId="{059BE4E0-C2C1-4899-9519-15F1BA039268}" type="presParOf" srcId="{F77AF872-579E-4753-801E-D6B6FA167646}" destId="{A69F2229-0E45-4677-851D-E3F733B416B3}" srcOrd="8" destOrd="0" presId="urn:microsoft.com/office/officeart/2005/8/layout/hList7"/>
    <dgm:cxn modelId="{27B2F4E6-309D-4964-95CA-90C885F2DC0C}" type="presParOf" srcId="{A69F2229-0E45-4677-851D-E3F733B416B3}" destId="{DB1B01D1-39E1-416C-89CD-5489D862A13E}" srcOrd="0" destOrd="0" presId="urn:microsoft.com/office/officeart/2005/8/layout/hList7"/>
    <dgm:cxn modelId="{2F6D7637-CF22-4C21-8C38-F9C904AA7418}" type="presParOf" srcId="{A69F2229-0E45-4677-851D-E3F733B416B3}" destId="{0A47F83A-E9E8-4B02-8DFB-3213E03F21BA}" srcOrd="1" destOrd="0" presId="urn:microsoft.com/office/officeart/2005/8/layout/hList7"/>
    <dgm:cxn modelId="{FDE52D0E-FEBC-43FC-BCE5-42819E772F1E}" type="presParOf" srcId="{A69F2229-0E45-4677-851D-E3F733B416B3}" destId="{287D88BA-31E6-4EB6-81C0-5CFCA92F210C}" srcOrd="2" destOrd="0" presId="urn:microsoft.com/office/officeart/2005/8/layout/hList7"/>
    <dgm:cxn modelId="{544D0BEE-BD8C-4045-A8F4-3EB24A207B97}" type="presParOf" srcId="{A69F2229-0E45-4677-851D-E3F733B416B3}" destId="{7E43EB50-E675-4813-A6CF-CF2D316D761F}"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4AE977-EA6D-48F4-8BDE-061CA4DF90A5}" type="doc">
      <dgm:prSet loTypeId="urn:microsoft.com/office/officeart/2005/8/layout/hProcess9" loCatId="process" qsTypeId="urn:microsoft.com/office/officeart/2005/8/quickstyle/simple2" qsCatId="simple" csTypeId="urn:microsoft.com/office/officeart/2005/8/colors/accent1_2" csCatId="accent1" phldr="1"/>
      <dgm:spPr/>
    </dgm:pt>
    <dgm:pt modelId="{63CEA316-01EC-464E-B340-9088DB15183C}">
      <dgm:prSet phldrT="[Text]"/>
      <dgm:spPr/>
      <dgm:t>
        <a:bodyPr/>
        <a:lstStyle/>
        <a:p>
          <a:r>
            <a:rPr lang="en-US" i="1" dirty="0"/>
            <a:t>Enter the company name in the search bar at the top of the page and choose if you need to look at the news or stock trends.</a:t>
          </a:r>
          <a:endParaRPr lang="en-IN" dirty="0"/>
        </a:p>
      </dgm:t>
    </dgm:pt>
    <dgm:pt modelId="{AA84F3DE-D23F-49F1-9FC2-A445BC36D6AB}" type="parTrans" cxnId="{B49F6591-DEE4-4D62-A976-946DD28000A2}">
      <dgm:prSet/>
      <dgm:spPr/>
      <dgm:t>
        <a:bodyPr/>
        <a:lstStyle/>
        <a:p>
          <a:endParaRPr lang="en-IN"/>
        </a:p>
      </dgm:t>
    </dgm:pt>
    <dgm:pt modelId="{5E49F97F-42BD-4CDB-9566-F6B6BD297E35}" type="sibTrans" cxnId="{B49F6591-DEE4-4D62-A976-946DD28000A2}">
      <dgm:prSet/>
      <dgm:spPr/>
      <dgm:t>
        <a:bodyPr/>
        <a:lstStyle/>
        <a:p>
          <a:endParaRPr lang="en-IN"/>
        </a:p>
      </dgm:t>
    </dgm:pt>
    <dgm:pt modelId="{A9A356B8-A189-46B1-B5C4-F3166A896309}">
      <dgm:prSet phldrT="[Text]"/>
      <dgm:spPr/>
      <dgm:t>
        <a:bodyPr/>
        <a:lstStyle/>
        <a:p>
          <a:r>
            <a:rPr lang="en-US" i="1" dirty="0"/>
            <a:t>The system will fetch news articles for the company and categorize them into four risk types: Operational, Legal, Loan, and Other.</a:t>
          </a:r>
          <a:endParaRPr lang="en-IN" dirty="0"/>
        </a:p>
      </dgm:t>
    </dgm:pt>
    <dgm:pt modelId="{2CEB0DBE-0023-4D71-8E1E-E8FFE26FC55B}" type="parTrans" cxnId="{07CC0944-7247-45DE-9CB0-35F43208595A}">
      <dgm:prSet/>
      <dgm:spPr/>
      <dgm:t>
        <a:bodyPr/>
        <a:lstStyle/>
        <a:p>
          <a:endParaRPr lang="en-IN"/>
        </a:p>
      </dgm:t>
    </dgm:pt>
    <dgm:pt modelId="{5CF3396E-D765-4D9B-97F4-47908B84D544}" type="sibTrans" cxnId="{07CC0944-7247-45DE-9CB0-35F43208595A}">
      <dgm:prSet/>
      <dgm:spPr/>
      <dgm:t>
        <a:bodyPr/>
        <a:lstStyle/>
        <a:p>
          <a:endParaRPr lang="en-IN"/>
        </a:p>
      </dgm:t>
    </dgm:pt>
    <dgm:pt modelId="{39193529-998B-491A-AEA8-F313D1C99B12}">
      <dgm:prSet phldrT="[Text]"/>
      <dgm:spPr/>
      <dgm:t>
        <a:bodyPr/>
        <a:lstStyle/>
        <a:p>
          <a:r>
            <a:rPr lang="en-US" i="1" dirty="0"/>
            <a:t>Click on each risk type to view a detailed summary, along with the risk score and analysis for that category.</a:t>
          </a:r>
          <a:endParaRPr lang="en-IN" dirty="0"/>
        </a:p>
      </dgm:t>
    </dgm:pt>
    <dgm:pt modelId="{C68C96F7-4F80-40D8-BA60-1DA36C7DD565}" type="parTrans" cxnId="{94D7A159-04A5-46E1-AB19-32B49B560471}">
      <dgm:prSet/>
      <dgm:spPr/>
      <dgm:t>
        <a:bodyPr/>
        <a:lstStyle/>
        <a:p>
          <a:endParaRPr lang="en-IN"/>
        </a:p>
      </dgm:t>
    </dgm:pt>
    <dgm:pt modelId="{AE912D30-D910-456A-8FAA-BD3AD05DCD0E}" type="sibTrans" cxnId="{94D7A159-04A5-46E1-AB19-32B49B560471}">
      <dgm:prSet/>
      <dgm:spPr/>
      <dgm:t>
        <a:bodyPr/>
        <a:lstStyle/>
        <a:p>
          <a:endParaRPr lang="en-IN"/>
        </a:p>
      </dgm:t>
    </dgm:pt>
    <dgm:pt modelId="{724990F5-44A4-481D-B3B3-1E1EE6523F8B}">
      <dgm:prSet phldrT="[Text]"/>
      <dgm:spPr/>
      <dgm:t>
        <a:bodyPr/>
        <a:lstStyle/>
        <a:p>
          <a:r>
            <a:rPr lang="en-US" i="1" dirty="0"/>
            <a:t>Explore the stock performance data displayed alongside the risk analysis for a complete view of the company’s vulnerabilities.</a:t>
          </a:r>
          <a:endParaRPr lang="en-IN" dirty="0"/>
        </a:p>
      </dgm:t>
    </dgm:pt>
    <dgm:pt modelId="{04A549C3-71A0-4A92-BE89-E801B733817F}" type="parTrans" cxnId="{BF51AF3B-CAB0-4815-9C54-03BAB4D5B3D3}">
      <dgm:prSet/>
      <dgm:spPr/>
      <dgm:t>
        <a:bodyPr/>
        <a:lstStyle/>
        <a:p>
          <a:endParaRPr lang="en-IN"/>
        </a:p>
      </dgm:t>
    </dgm:pt>
    <dgm:pt modelId="{2E4964D6-7E9B-4F52-82F3-AB8256A5BE16}" type="sibTrans" cxnId="{BF51AF3B-CAB0-4815-9C54-03BAB4D5B3D3}">
      <dgm:prSet/>
      <dgm:spPr/>
      <dgm:t>
        <a:bodyPr/>
        <a:lstStyle/>
        <a:p>
          <a:endParaRPr lang="en-IN"/>
        </a:p>
      </dgm:t>
    </dgm:pt>
    <dgm:pt modelId="{607F4957-BF83-4D5A-8E85-AA18CC248DC7}" type="pres">
      <dgm:prSet presAssocID="{034AE977-EA6D-48F4-8BDE-061CA4DF90A5}" presName="CompostProcess" presStyleCnt="0">
        <dgm:presLayoutVars>
          <dgm:dir/>
          <dgm:resizeHandles val="exact"/>
        </dgm:presLayoutVars>
      </dgm:prSet>
      <dgm:spPr/>
    </dgm:pt>
    <dgm:pt modelId="{CF5A0743-4C2C-4637-AD01-4102F617BD19}" type="pres">
      <dgm:prSet presAssocID="{034AE977-EA6D-48F4-8BDE-061CA4DF90A5}" presName="arrow" presStyleLbl="bgShp" presStyleIdx="0" presStyleCnt="1"/>
      <dgm:spPr/>
    </dgm:pt>
    <dgm:pt modelId="{F45EB3FB-3D12-4812-8AF6-0012EA1543CD}" type="pres">
      <dgm:prSet presAssocID="{034AE977-EA6D-48F4-8BDE-061CA4DF90A5}" presName="linearProcess" presStyleCnt="0"/>
      <dgm:spPr/>
    </dgm:pt>
    <dgm:pt modelId="{B87F7862-CC72-4FD9-896A-6666FB5DBB10}" type="pres">
      <dgm:prSet presAssocID="{63CEA316-01EC-464E-B340-9088DB15183C}" presName="textNode" presStyleLbl="node1" presStyleIdx="0" presStyleCnt="4">
        <dgm:presLayoutVars>
          <dgm:bulletEnabled val="1"/>
        </dgm:presLayoutVars>
      </dgm:prSet>
      <dgm:spPr/>
    </dgm:pt>
    <dgm:pt modelId="{F4B3172D-EC71-42B7-ABFC-4A67B38C9DCE}" type="pres">
      <dgm:prSet presAssocID="{5E49F97F-42BD-4CDB-9566-F6B6BD297E35}" presName="sibTrans" presStyleCnt="0"/>
      <dgm:spPr/>
    </dgm:pt>
    <dgm:pt modelId="{8396774F-6D8A-4C69-825A-24C7702C1BFC}" type="pres">
      <dgm:prSet presAssocID="{A9A356B8-A189-46B1-B5C4-F3166A896309}" presName="textNode" presStyleLbl="node1" presStyleIdx="1" presStyleCnt="4">
        <dgm:presLayoutVars>
          <dgm:bulletEnabled val="1"/>
        </dgm:presLayoutVars>
      </dgm:prSet>
      <dgm:spPr/>
    </dgm:pt>
    <dgm:pt modelId="{A6EAEE1D-5F4D-4CB9-AB7A-7B44B4A03DF1}" type="pres">
      <dgm:prSet presAssocID="{5CF3396E-D765-4D9B-97F4-47908B84D544}" presName="sibTrans" presStyleCnt="0"/>
      <dgm:spPr/>
    </dgm:pt>
    <dgm:pt modelId="{430A3993-1B2C-4231-900B-E09B4739E5B9}" type="pres">
      <dgm:prSet presAssocID="{39193529-998B-491A-AEA8-F313D1C99B12}" presName="textNode" presStyleLbl="node1" presStyleIdx="2" presStyleCnt="4">
        <dgm:presLayoutVars>
          <dgm:bulletEnabled val="1"/>
        </dgm:presLayoutVars>
      </dgm:prSet>
      <dgm:spPr/>
    </dgm:pt>
    <dgm:pt modelId="{F7F2BA13-B554-4174-8208-6FE4DDCB3BAA}" type="pres">
      <dgm:prSet presAssocID="{AE912D30-D910-456A-8FAA-BD3AD05DCD0E}" presName="sibTrans" presStyleCnt="0"/>
      <dgm:spPr/>
    </dgm:pt>
    <dgm:pt modelId="{41EB8D45-B2B5-40EE-8F45-96A2D90E7D26}" type="pres">
      <dgm:prSet presAssocID="{724990F5-44A4-481D-B3B3-1E1EE6523F8B}" presName="textNode" presStyleLbl="node1" presStyleIdx="3" presStyleCnt="4">
        <dgm:presLayoutVars>
          <dgm:bulletEnabled val="1"/>
        </dgm:presLayoutVars>
      </dgm:prSet>
      <dgm:spPr/>
    </dgm:pt>
  </dgm:ptLst>
  <dgm:cxnLst>
    <dgm:cxn modelId="{318B9138-1168-43A9-84D5-2349356DBE85}" type="presOf" srcId="{034AE977-EA6D-48F4-8BDE-061CA4DF90A5}" destId="{607F4957-BF83-4D5A-8E85-AA18CC248DC7}" srcOrd="0" destOrd="0" presId="urn:microsoft.com/office/officeart/2005/8/layout/hProcess9"/>
    <dgm:cxn modelId="{BF51AF3B-CAB0-4815-9C54-03BAB4D5B3D3}" srcId="{034AE977-EA6D-48F4-8BDE-061CA4DF90A5}" destId="{724990F5-44A4-481D-B3B3-1E1EE6523F8B}" srcOrd="3" destOrd="0" parTransId="{04A549C3-71A0-4A92-BE89-E801B733817F}" sibTransId="{2E4964D6-7E9B-4F52-82F3-AB8256A5BE16}"/>
    <dgm:cxn modelId="{E6B8C53D-9352-479A-AADB-5181CC27D672}" type="presOf" srcId="{724990F5-44A4-481D-B3B3-1E1EE6523F8B}" destId="{41EB8D45-B2B5-40EE-8F45-96A2D90E7D26}" srcOrd="0" destOrd="0" presId="urn:microsoft.com/office/officeart/2005/8/layout/hProcess9"/>
    <dgm:cxn modelId="{07CC0944-7247-45DE-9CB0-35F43208595A}" srcId="{034AE977-EA6D-48F4-8BDE-061CA4DF90A5}" destId="{A9A356B8-A189-46B1-B5C4-F3166A896309}" srcOrd="1" destOrd="0" parTransId="{2CEB0DBE-0023-4D71-8E1E-E8FFE26FC55B}" sibTransId="{5CF3396E-D765-4D9B-97F4-47908B84D544}"/>
    <dgm:cxn modelId="{E9D11F75-2A08-4A87-936F-E025701AEAC4}" type="presOf" srcId="{63CEA316-01EC-464E-B340-9088DB15183C}" destId="{B87F7862-CC72-4FD9-896A-6666FB5DBB10}" srcOrd="0" destOrd="0" presId="urn:microsoft.com/office/officeart/2005/8/layout/hProcess9"/>
    <dgm:cxn modelId="{94D7A159-04A5-46E1-AB19-32B49B560471}" srcId="{034AE977-EA6D-48F4-8BDE-061CA4DF90A5}" destId="{39193529-998B-491A-AEA8-F313D1C99B12}" srcOrd="2" destOrd="0" parTransId="{C68C96F7-4F80-40D8-BA60-1DA36C7DD565}" sibTransId="{AE912D30-D910-456A-8FAA-BD3AD05DCD0E}"/>
    <dgm:cxn modelId="{B49F6591-DEE4-4D62-A976-946DD28000A2}" srcId="{034AE977-EA6D-48F4-8BDE-061CA4DF90A5}" destId="{63CEA316-01EC-464E-B340-9088DB15183C}" srcOrd="0" destOrd="0" parTransId="{AA84F3DE-D23F-49F1-9FC2-A445BC36D6AB}" sibTransId="{5E49F97F-42BD-4CDB-9566-F6B6BD297E35}"/>
    <dgm:cxn modelId="{53E632A8-A44A-4BD5-96A5-F17EA2EF5BEA}" type="presOf" srcId="{A9A356B8-A189-46B1-B5C4-F3166A896309}" destId="{8396774F-6D8A-4C69-825A-24C7702C1BFC}" srcOrd="0" destOrd="0" presId="urn:microsoft.com/office/officeart/2005/8/layout/hProcess9"/>
    <dgm:cxn modelId="{9C5AF1D5-879A-40C5-A85E-18F297322C14}" type="presOf" srcId="{39193529-998B-491A-AEA8-F313D1C99B12}" destId="{430A3993-1B2C-4231-900B-E09B4739E5B9}" srcOrd="0" destOrd="0" presId="urn:microsoft.com/office/officeart/2005/8/layout/hProcess9"/>
    <dgm:cxn modelId="{8535EB75-EFAB-4D32-A025-426E19080E1F}" type="presParOf" srcId="{607F4957-BF83-4D5A-8E85-AA18CC248DC7}" destId="{CF5A0743-4C2C-4637-AD01-4102F617BD19}" srcOrd="0" destOrd="0" presId="urn:microsoft.com/office/officeart/2005/8/layout/hProcess9"/>
    <dgm:cxn modelId="{A964103E-B336-4A36-AEAC-560B588E6EDA}" type="presParOf" srcId="{607F4957-BF83-4D5A-8E85-AA18CC248DC7}" destId="{F45EB3FB-3D12-4812-8AF6-0012EA1543CD}" srcOrd="1" destOrd="0" presId="urn:microsoft.com/office/officeart/2005/8/layout/hProcess9"/>
    <dgm:cxn modelId="{20429040-1F2A-426B-BEE1-5A1E6D4169EF}" type="presParOf" srcId="{F45EB3FB-3D12-4812-8AF6-0012EA1543CD}" destId="{B87F7862-CC72-4FD9-896A-6666FB5DBB10}" srcOrd="0" destOrd="0" presId="urn:microsoft.com/office/officeart/2005/8/layout/hProcess9"/>
    <dgm:cxn modelId="{452D2277-C9D1-4F6B-BD2C-C2DEE84F083A}" type="presParOf" srcId="{F45EB3FB-3D12-4812-8AF6-0012EA1543CD}" destId="{F4B3172D-EC71-42B7-ABFC-4A67B38C9DCE}" srcOrd="1" destOrd="0" presId="urn:microsoft.com/office/officeart/2005/8/layout/hProcess9"/>
    <dgm:cxn modelId="{6FC25D1E-B0FD-4046-90B7-BFA734830180}" type="presParOf" srcId="{F45EB3FB-3D12-4812-8AF6-0012EA1543CD}" destId="{8396774F-6D8A-4C69-825A-24C7702C1BFC}" srcOrd="2" destOrd="0" presId="urn:microsoft.com/office/officeart/2005/8/layout/hProcess9"/>
    <dgm:cxn modelId="{25D235F8-37A1-4E3A-9DA6-F65543AAE212}" type="presParOf" srcId="{F45EB3FB-3D12-4812-8AF6-0012EA1543CD}" destId="{A6EAEE1D-5F4D-4CB9-AB7A-7B44B4A03DF1}" srcOrd="3" destOrd="0" presId="urn:microsoft.com/office/officeart/2005/8/layout/hProcess9"/>
    <dgm:cxn modelId="{D875A9DB-E56F-4721-AE79-DC0459AB0345}" type="presParOf" srcId="{F45EB3FB-3D12-4812-8AF6-0012EA1543CD}" destId="{430A3993-1B2C-4231-900B-E09B4739E5B9}" srcOrd="4" destOrd="0" presId="urn:microsoft.com/office/officeart/2005/8/layout/hProcess9"/>
    <dgm:cxn modelId="{5EF5D22D-8043-4637-81AC-FC9C0D3B5738}" type="presParOf" srcId="{F45EB3FB-3D12-4812-8AF6-0012EA1543CD}" destId="{F7F2BA13-B554-4174-8208-6FE4DDCB3BAA}" srcOrd="5" destOrd="0" presId="urn:microsoft.com/office/officeart/2005/8/layout/hProcess9"/>
    <dgm:cxn modelId="{85AC0DB0-2332-4C2E-BFB5-A7E60712DBF5}" type="presParOf" srcId="{F45EB3FB-3D12-4812-8AF6-0012EA1543CD}" destId="{41EB8D45-B2B5-40EE-8F45-96A2D90E7D26}"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59C0BB-DEEA-49A2-8FB6-24C9799F84E2}">
      <dsp:nvSpPr>
        <dsp:cNvPr id="0" name=""/>
        <dsp:cNvSpPr/>
      </dsp:nvSpPr>
      <dsp:spPr>
        <a:xfrm>
          <a:off x="4568" y="0"/>
          <a:ext cx="1603269" cy="26270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Types</a:t>
          </a:r>
          <a:endParaRPr lang="en-IN" sz="1800" kern="1200" dirty="0"/>
        </a:p>
      </dsp:txBody>
      <dsp:txXfrm>
        <a:off x="4568" y="0"/>
        <a:ext cx="1603269" cy="788107"/>
      </dsp:txXfrm>
    </dsp:sp>
    <dsp:sp modelId="{B3B6E151-A0F8-4638-B6F2-7D5294BEAB9A}">
      <dsp:nvSpPr>
        <dsp:cNvPr id="0" name=""/>
        <dsp:cNvSpPr/>
      </dsp:nvSpPr>
      <dsp:spPr>
        <a:xfrm>
          <a:off x="164895" y="788331"/>
          <a:ext cx="1282615" cy="5161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         Investors</a:t>
          </a:r>
          <a:endParaRPr lang="en-IN" sz="1000" kern="1200" dirty="0"/>
        </a:p>
      </dsp:txBody>
      <dsp:txXfrm>
        <a:off x="180011" y="803447"/>
        <a:ext cx="1252383" cy="485873"/>
      </dsp:txXfrm>
    </dsp:sp>
    <dsp:sp modelId="{01087A5B-757C-4706-889B-BA5A6BB1F52E}">
      <dsp:nvSpPr>
        <dsp:cNvPr id="0" name=""/>
        <dsp:cNvSpPr/>
      </dsp:nvSpPr>
      <dsp:spPr>
        <a:xfrm>
          <a:off x="164895" y="1383837"/>
          <a:ext cx="1282615" cy="5161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         Regulators</a:t>
          </a:r>
          <a:endParaRPr lang="en-IN" sz="1000" kern="1200" dirty="0"/>
        </a:p>
      </dsp:txBody>
      <dsp:txXfrm>
        <a:off x="180011" y="1398953"/>
        <a:ext cx="1252383" cy="485873"/>
      </dsp:txXfrm>
    </dsp:sp>
    <dsp:sp modelId="{3237C16E-C6A1-4512-B2BC-CBBBA3438B78}">
      <dsp:nvSpPr>
        <dsp:cNvPr id="0" name=""/>
        <dsp:cNvSpPr/>
      </dsp:nvSpPr>
      <dsp:spPr>
        <a:xfrm>
          <a:off x="164895" y="1979343"/>
          <a:ext cx="1282615" cy="5161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        Managers</a:t>
          </a:r>
          <a:endParaRPr lang="en-IN" sz="1000" kern="1200" dirty="0"/>
        </a:p>
      </dsp:txBody>
      <dsp:txXfrm>
        <a:off x="180011" y="1994459"/>
        <a:ext cx="1252383" cy="485873"/>
      </dsp:txXfrm>
    </dsp:sp>
    <dsp:sp modelId="{62F0BC0D-F204-44B0-A88B-959E35C0D872}">
      <dsp:nvSpPr>
        <dsp:cNvPr id="0" name=""/>
        <dsp:cNvSpPr/>
      </dsp:nvSpPr>
      <dsp:spPr>
        <a:xfrm>
          <a:off x="1728083" y="0"/>
          <a:ext cx="1603269" cy="26270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       Legal Risk</a:t>
          </a:r>
          <a:endParaRPr lang="en-IN" sz="1800" kern="1200" dirty="0"/>
        </a:p>
      </dsp:txBody>
      <dsp:txXfrm>
        <a:off x="1728083" y="0"/>
        <a:ext cx="1603269" cy="788107"/>
      </dsp:txXfrm>
    </dsp:sp>
    <dsp:sp modelId="{029B4E20-DCD2-4BA0-B776-0E176E8C555B}">
      <dsp:nvSpPr>
        <dsp:cNvPr id="0" name=""/>
        <dsp:cNvSpPr/>
      </dsp:nvSpPr>
      <dsp:spPr>
        <a:xfrm>
          <a:off x="1888410" y="788331"/>
          <a:ext cx="1282615" cy="5161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Fear of lawsuits and penalties reducing value.</a:t>
          </a:r>
          <a:endParaRPr lang="en-IN" sz="1000" kern="1200" dirty="0"/>
        </a:p>
      </dsp:txBody>
      <dsp:txXfrm>
        <a:off x="1903526" y="803447"/>
        <a:ext cx="1252383" cy="485873"/>
      </dsp:txXfrm>
    </dsp:sp>
    <dsp:sp modelId="{776C35C7-E61C-4B03-BED5-F2C64FC7A433}">
      <dsp:nvSpPr>
        <dsp:cNvPr id="0" name=""/>
        <dsp:cNvSpPr/>
      </dsp:nvSpPr>
      <dsp:spPr>
        <a:xfrm>
          <a:off x="1888410" y="1383837"/>
          <a:ext cx="1282615" cy="5161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Monitoring legal and compliance regulatory issue.</a:t>
          </a:r>
          <a:endParaRPr lang="en-IN" sz="1000" kern="1200" dirty="0"/>
        </a:p>
      </dsp:txBody>
      <dsp:txXfrm>
        <a:off x="1903526" y="1398953"/>
        <a:ext cx="1252383" cy="485873"/>
      </dsp:txXfrm>
    </dsp:sp>
    <dsp:sp modelId="{B7511A97-F22A-470A-92CF-CA3CF3D0D5DC}">
      <dsp:nvSpPr>
        <dsp:cNvPr id="0" name=""/>
        <dsp:cNvSpPr/>
      </dsp:nvSpPr>
      <dsp:spPr>
        <a:xfrm>
          <a:off x="1888410" y="1979343"/>
          <a:ext cx="1282615" cy="5161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Navigating legal complexities and reputational damage.</a:t>
          </a:r>
          <a:endParaRPr lang="en-IN" sz="1000" kern="1200" dirty="0"/>
        </a:p>
      </dsp:txBody>
      <dsp:txXfrm>
        <a:off x="1903526" y="1994459"/>
        <a:ext cx="1252383" cy="485873"/>
      </dsp:txXfrm>
    </dsp:sp>
    <dsp:sp modelId="{D06FB955-0DA7-461F-97EA-F41DAD121CB2}">
      <dsp:nvSpPr>
        <dsp:cNvPr id="0" name=""/>
        <dsp:cNvSpPr/>
      </dsp:nvSpPr>
      <dsp:spPr>
        <a:xfrm>
          <a:off x="3451599" y="0"/>
          <a:ext cx="1603269" cy="26270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       Operational Risk</a:t>
          </a:r>
          <a:endParaRPr lang="en-IN" sz="1800" kern="1200" dirty="0"/>
        </a:p>
      </dsp:txBody>
      <dsp:txXfrm>
        <a:off x="3451599" y="0"/>
        <a:ext cx="1603269" cy="788107"/>
      </dsp:txXfrm>
    </dsp:sp>
    <dsp:sp modelId="{889568A1-EE02-4EF2-ABCC-0E1DB9642763}">
      <dsp:nvSpPr>
        <dsp:cNvPr id="0" name=""/>
        <dsp:cNvSpPr/>
      </dsp:nvSpPr>
      <dsp:spPr>
        <a:xfrm>
          <a:off x="3611926" y="788331"/>
          <a:ext cx="1282615" cy="5161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Concern over profit loss due to inefficiencies.</a:t>
          </a:r>
          <a:endParaRPr lang="en-IN" sz="1000" kern="1200" dirty="0"/>
        </a:p>
      </dsp:txBody>
      <dsp:txXfrm>
        <a:off x="3627042" y="803447"/>
        <a:ext cx="1252383" cy="485873"/>
      </dsp:txXfrm>
    </dsp:sp>
    <dsp:sp modelId="{6B9D17D1-2EB7-442C-9FE7-B9263326F3D9}">
      <dsp:nvSpPr>
        <dsp:cNvPr id="0" name=""/>
        <dsp:cNvSpPr/>
      </dsp:nvSpPr>
      <dsp:spPr>
        <a:xfrm>
          <a:off x="3611926" y="1383837"/>
          <a:ext cx="1282615" cy="5161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Ensuring operational compliance.</a:t>
          </a:r>
          <a:endParaRPr lang="en-IN" sz="1000" kern="1200" dirty="0"/>
        </a:p>
      </dsp:txBody>
      <dsp:txXfrm>
        <a:off x="3627042" y="1398953"/>
        <a:ext cx="1252383" cy="485873"/>
      </dsp:txXfrm>
    </dsp:sp>
    <dsp:sp modelId="{549EC9DF-2C4F-4208-B398-6EFC323216F1}">
      <dsp:nvSpPr>
        <dsp:cNvPr id="0" name=""/>
        <dsp:cNvSpPr/>
      </dsp:nvSpPr>
      <dsp:spPr>
        <a:xfrm>
          <a:off x="3611926" y="1979343"/>
          <a:ext cx="1282615" cy="5161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Managing internal failures and disruptions.</a:t>
          </a:r>
          <a:endParaRPr lang="en-IN" sz="1000" kern="1200" dirty="0"/>
        </a:p>
      </dsp:txBody>
      <dsp:txXfrm>
        <a:off x="3627042" y="1994459"/>
        <a:ext cx="1252383" cy="485873"/>
      </dsp:txXfrm>
    </dsp:sp>
    <dsp:sp modelId="{3FC4093D-2BA6-4B7E-A55E-E427C84EBFE4}">
      <dsp:nvSpPr>
        <dsp:cNvPr id="0" name=""/>
        <dsp:cNvSpPr/>
      </dsp:nvSpPr>
      <dsp:spPr>
        <a:xfrm>
          <a:off x="5176749" y="0"/>
          <a:ext cx="1603269" cy="26270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      Loan Risk</a:t>
          </a:r>
        </a:p>
      </dsp:txBody>
      <dsp:txXfrm>
        <a:off x="5176749" y="0"/>
        <a:ext cx="1603269" cy="788107"/>
      </dsp:txXfrm>
    </dsp:sp>
    <dsp:sp modelId="{D8263A31-7F88-4078-83A7-7DE55BC38DDD}">
      <dsp:nvSpPr>
        <dsp:cNvPr id="0" name=""/>
        <dsp:cNvSpPr/>
      </dsp:nvSpPr>
      <dsp:spPr>
        <a:xfrm>
          <a:off x="5335441" y="788331"/>
          <a:ext cx="1282615" cy="5161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Risk of loan defaults affecting returns.</a:t>
          </a:r>
          <a:endParaRPr lang="en-IN" sz="1000" kern="1200" dirty="0"/>
        </a:p>
      </dsp:txBody>
      <dsp:txXfrm>
        <a:off x="5350557" y="803447"/>
        <a:ext cx="1252383" cy="485873"/>
      </dsp:txXfrm>
    </dsp:sp>
    <dsp:sp modelId="{DC27FFF3-C48E-406C-A846-3EFB728085B9}">
      <dsp:nvSpPr>
        <dsp:cNvPr id="0" name=""/>
        <dsp:cNvSpPr/>
      </dsp:nvSpPr>
      <dsp:spPr>
        <a:xfrm>
          <a:off x="5335441" y="1383837"/>
          <a:ext cx="1282615" cy="5161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Preventing financial instability.</a:t>
          </a:r>
          <a:endParaRPr lang="en-IN" sz="1000" kern="1200" dirty="0"/>
        </a:p>
      </dsp:txBody>
      <dsp:txXfrm>
        <a:off x="5350557" y="1398953"/>
        <a:ext cx="1252383" cy="485873"/>
      </dsp:txXfrm>
    </dsp:sp>
    <dsp:sp modelId="{C33D0034-B6E3-4BE6-80F4-F8B1E996A14B}">
      <dsp:nvSpPr>
        <dsp:cNvPr id="0" name=""/>
        <dsp:cNvSpPr/>
      </dsp:nvSpPr>
      <dsp:spPr>
        <a:xfrm>
          <a:off x="5335441" y="1979343"/>
          <a:ext cx="1282615" cy="5161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Maintaining liquidity and credit ratings.</a:t>
          </a:r>
          <a:endParaRPr lang="en-IN" sz="1000" kern="1200" dirty="0"/>
        </a:p>
      </dsp:txBody>
      <dsp:txXfrm>
        <a:off x="5350557" y="1994459"/>
        <a:ext cx="1252383" cy="485873"/>
      </dsp:txXfrm>
    </dsp:sp>
    <dsp:sp modelId="{08040F99-E619-4B31-A125-1BCCBFFF605D}">
      <dsp:nvSpPr>
        <dsp:cNvPr id="0" name=""/>
        <dsp:cNvSpPr/>
      </dsp:nvSpPr>
      <dsp:spPr>
        <a:xfrm>
          <a:off x="6898629" y="0"/>
          <a:ext cx="1603269" cy="26270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    Other Risk</a:t>
          </a:r>
          <a:endParaRPr lang="en-IN" sz="1800" kern="1200" dirty="0"/>
        </a:p>
      </dsp:txBody>
      <dsp:txXfrm>
        <a:off x="6898629" y="0"/>
        <a:ext cx="1603269" cy="788107"/>
      </dsp:txXfrm>
    </dsp:sp>
    <dsp:sp modelId="{8D0BAA4A-9AC4-48BC-AA24-1864EFC103CE}">
      <dsp:nvSpPr>
        <dsp:cNvPr id="0" name=""/>
        <dsp:cNvSpPr/>
      </dsp:nvSpPr>
      <dsp:spPr>
        <a:xfrm>
          <a:off x="7058956" y="788331"/>
          <a:ext cx="1282615" cy="5161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Market volatility impacting investments.</a:t>
          </a:r>
          <a:endParaRPr lang="en-IN" sz="1000" kern="1200" dirty="0"/>
        </a:p>
      </dsp:txBody>
      <dsp:txXfrm>
        <a:off x="7074072" y="803447"/>
        <a:ext cx="1252383" cy="485873"/>
      </dsp:txXfrm>
    </dsp:sp>
    <dsp:sp modelId="{D0A16567-CBCB-4A69-80B1-1CD578367C48}">
      <dsp:nvSpPr>
        <dsp:cNvPr id="0" name=""/>
        <dsp:cNvSpPr/>
      </dsp:nvSpPr>
      <dsp:spPr>
        <a:xfrm>
          <a:off x="7058956" y="1383837"/>
          <a:ext cx="1282615" cy="5161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Ensuring companies are prepared for external risk.</a:t>
          </a:r>
          <a:endParaRPr lang="en-IN" sz="1000" kern="1200" dirty="0"/>
        </a:p>
      </dsp:txBody>
      <dsp:txXfrm>
        <a:off x="7074072" y="1398953"/>
        <a:ext cx="1252383" cy="485873"/>
      </dsp:txXfrm>
    </dsp:sp>
    <dsp:sp modelId="{FEE7F8D3-829C-4567-8DBD-69AA1ACD36F4}">
      <dsp:nvSpPr>
        <dsp:cNvPr id="0" name=""/>
        <dsp:cNvSpPr/>
      </dsp:nvSpPr>
      <dsp:spPr>
        <a:xfrm>
          <a:off x="7058956" y="1979343"/>
          <a:ext cx="1282615" cy="5161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Unpredictable external factors affecting operations.</a:t>
          </a:r>
          <a:endParaRPr lang="en-IN" sz="1000" kern="1200" dirty="0"/>
        </a:p>
      </dsp:txBody>
      <dsp:txXfrm>
        <a:off x="7074072" y="1994459"/>
        <a:ext cx="1252383" cy="4858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0971CF-5E0A-45D5-A15A-6171EC5AF6B3}">
      <dsp:nvSpPr>
        <dsp:cNvPr id="0" name=""/>
        <dsp:cNvSpPr/>
      </dsp:nvSpPr>
      <dsp:spPr>
        <a:xfrm>
          <a:off x="0" y="901"/>
          <a:ext cx="8439050" cy="4610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endParaRPr lang="en-IN" sz="1200" b="1" kern="1200" dirty="0"/>
        </a:p>
        <a:p>
          <a:pPr marL="0" lvl="0" indent="0" algn="l" defTabSz="533400">
            <a:lnSpc>
              <a:spcPct val="90000"/>
            </a:lnSpc>
            <a:spcBef>
              <a:spcPct val="0"/>
            </a:spcBef>
            <a:spcAft>
              <a:spcPct val="35000"/>
            </a:spcAft>
            <a:buNone/>
          </a:pPr>
          <a:endParaRPr lang="en-IN" sz="1200" b="1" kern="1200" dirty="0"/>
        </a:p>
        <a:p>
          <a:pPr marL="0" lvl="0" indent="0" algn="l" defTabSz="533400">
            <a:lnSpc>
              <a:spcPct val="90000"/>
            </a:lnSpc>
            <a:spcBef>
              <a:spcPct val="0"/>
            </a:spcBef>
            <a:spcAft>
              <a:spcPct val="35000"/>
            </a:spcAft>
            <a:buNone/>
          </a:pPr>
          <a:r>
            <a:rPr lang="en-IN" sz="1200" b="1" kern="1200" dirty="0"/>
            <a:t>Call to Action: A solution that provides early warnings and real-time insights is critical to safeguarding corporate stability and enabling informed decision making.</a:t>
          </a:r>
          <a:endParaRPr lang="en-IN" sz="900" b="1" kern="1200" dirty="0"/>
        </a:p>
        <a:p>
          <a:pPr marL="0" lvl="0" indent="0" algn="l" defTabSz="533400">
            <a:lnSpc>
              <a:spcPct val="90000"/>
            </a:lnSpc>
            <a:spcBef>
              <a:spcPct val="0"/>
            </a:spcBef>
            <a:spcAft>
              <a:spcPct val="35000"/>
            </a:spcAft>
            <a:buNone/>
          </a:pPr>
          <a:endParaRPr lang="en-IN" sz="900" b="1" kern="1200" dirty="0"/>
        </a:p>
        <a:p>
          <a:pPr marL="0" lvl="0" indent="0" algn="l" defTabSz="533400">
            <a:lnSpc>
              <a:spcPct val="90000"/>
            </a:lnSpc>
            <a:spcBef>
              <a:spcPct val="0"/>
            </a:spcBef>
            <a:spcAft>
              <a:spcPct val="35000"/>
            </a:spcAft>
            <a:buNone/>
          </a:pPr>
          <a:br>
            <a:rPr lang="en-IN" sz="900" kern="1200" dirty="0"/>
          </a:br>
          <a:endParaRPr lang="en-IN" sz="900" kern="1200" dirty="0"/>
        </a:p>
      </dsp:txBody>
      <dsp:txXfrm>
        <a:off x="22509" y="23410"/>
        <a:ext cx="8394032" cy="4160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84EAFB-3E0C-414A-A6F9-9243647A14F8}">
      <dsp:nvSpPr>
        <dsp:cNvPr id="0" name=""/>
        <dsp:cNvSpPr/>
      </dsp:nvSpPr>
      <dsp:spPr>
        <a:xfrm>
          <a:off x="0" y="1793"/>
          <a:ext cx="8069116" cy="3148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dirty="0"/>
            <a:t>        Company News and Stock data ingestion</a:t>
          </a:r>
          <a:endParaRPr lang="en-IN" sz="1200" b="1" kern="1200" dirty="0"/>
        </a:p>
      </dsp:txBody>
      <dsp:txXfrm>
        <a:off x="15367" y="17160"/>
        <a:ext cx="8038382" cy="284069"/>
      </dsp:txXfrm>
    </dsp:sp>
    <dsp:sp modelId="{65C75EEC-753A-4965-9A13-F9A75063BC10}">
      <dsp:nvSpPr>
        <dsp:cNvPr id="0" name=""/>
        <dsp:cNvSpPr/>
      </dsp:nvSpPr>
      <dsp:spPr>
        <a:xfrm>
          <a:off x="0" y="316596"/>
          <a:ext cx="8069116" cy="341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194" tIns="15240" rIns="85344" bIns="15240" numCol="1" spcCol="1270" anchor="t" anchorCtr="0">
          <a:noAutofit/>
        </a:bodyPr>
        <a:lstStyle/>
        <a:p>
          <a:pPr marL="57150" lvl="1" indent="-57150" algn="l" defTabSz="400050">
            <a:lnSpc>
              <a:spcPct val="100000"/>
            </a:lnSpc>
            <a:spcBef>
              <a:spcPct val="0"/>
            </a:spcBef>
            <a:spcAft>
              <a:spcPct val="20000"/>
            </a:spcAft>
            <a:buChar char="•"/>
          </a:pPr>
          <a:r>
            <a:rPr lang="en-US" sz="900" b="1" kern="1200" dirty="0"/>
            <a:t>Real-time data collection from news sources using News Fetch API.</a:t>
          </a:r>
          <a:endParaRPr lang="en-IN" sz="900" kern="1200" dirty="0"/>
        </a:p>
        <a:p>
          <a:pPr marL="57150" lvl="1" indent="-57150" algn="l" defTabSz="400050">
            <a:lnSpc>
              <a:spcPct val="100000"/>
            </a:lnSpc>
            <a:spcBef>
              <a:spcPct val="0"/>
            </a:spcBef>
            <a:spcAft>
              <a:spcPct val="20000"/>
            </a:spcAft>
            <a:buChar char="•"/>
          </a:pPr>
          <a:r>
            <a:rPr lang="en-US" sz="900" b="1" kern="1200" dirty="0"/>
            <a:t>Stock related information is fetched for each company using </a:t>
          </a:r>
          <a:r>
            <a:rPr lang="en-US" sz="900" b="1" kern="1200" dirty="0" err="1"/>
            <a:t>yfinance</a:t>
          </a:r>
          <a:r>
            <a:rPr lang="en-US" sz="900" b="1" kern="1200" dirty="0"/>
            <a:t> API.</a:t>
          </a:r>
          <a:endParaRPr lang="en-IN" sz="900" b="1" kern="1200" dirty="0"/>
        </a:p>
      </dsp:txBody>
      <dsp:txXfrm>
        <a:off x="0" y="316596"/>
        <a:ext cx="8069116" cy="341550"/>
      </dsp:txXfrm>
    </dsp:sp>
    <dsp:sp modelId="{FE8E61FD-ECCC-45C4-8716-9ED7DB5BE806}">
      <dsp:nvSpPr>
        <dsp:cNvPr id="0" name=""/>
        <dsp:cNvSpPr/>
      </dsp:nvSpPr>
      <dsp:spPr>
        <a:xfrm>
          <a:off x="0" y="658146"/>
          <a:ext cx="8069116" cy="3148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dirty="0"/>
            <a:t>       Risk classification and Summarization for each category</a:t>
          </a:r>
          <a:endParaRPr lang="en-IN" sz="1200" b="1" kern="1200" dirty="0"/>
        </a:p>
      </dsp:txBody>
      <dsp:txXfrm>
        <a:off x="15367" y="673513"/>
        <a:ext cx="8038382" cy="284069"/>
      </dsp:txXfrm>
    </dsp:sp>
    <dsp:sp modelId="{3F649870-64A1-4E55-9011-15394D0FBF18}">
      <dsp:nvSpPr>
        <dsp:cNvPr id="0" name=""/>
        <dsp:cNvSpPr/>
      </dsp:nvSpPr>
      <dsp:spPr>
        <a:xfrm>
          <a:off x="0" y="972949"/>
          <a:ext cx="8069116" cy="4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194"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b="1" kern="1200" dirty="0"/>
            <a:t>System classifies these news articles to 4 types of corporate risk.</a:t>
          </a:r>
          <a:endParaRPr lang="en-IN" sz="900" b="1" kern="1200" dirty="0"/>
        </a:p>
        <a:p>
          <a:pPr marL="57150" lvl="1" indent="-57150" algn="l" defTabSz="400050">
            <a:lnSpc>
              <a:spcPct val="100000"/>
            </a:lnSpc>
            <a:spcBef>
              <a:spcPct val="0"/>
            </a:spcBef>
            <a:spcAft>
              <a:spcPct val="20000"/>
            </a:spcAft>
            <a:buChar char="•"/>
          </a:pPr>
          <a:r>
            <a:rPr lang="en-IN" sz="900" b="1" kern="1200" dirty="0"/>
            <a:t>System uses GPT Turbo to summarize these articles</a:t>
          </a:r>
          <a:endParaRPr lang="en-IN" sz="900" kern="1200" dirty="0"/>
        </a:p>
        <a:p>
          <a:pPr marL="57150" lvl="1" indent="-57150" algn="l" defTabSz="400050">
            <a:lnSpc>
              <a:spcPct val="100000"/>
            </a:lnSpc>
            <a:spcBef>
              <a:spcPct val="0"/>
            </a:spcBef>
            <a:spcAft>
              <a:spcPct val="20000"/>
            </a:spcAft>
            <a:buChar char="•"/>
          </a:pPr>
          <a:r>
            <a:rPr lang="en-IN" sz="900" b="1" kern="1200" dirty="0"/>
            <a:t>Condensed view of potential risks based on multiple data points from these sources.</a:t>
          </a:r>
          <a:endParaRPr lang="en-IN" sz="900" kern="1200" dirty="0"/>
        </a:p>
      </dsp:txBody>
      <dsp:txXfrm>
        <a:off x="0" y="972949"/>
        <a:ext cx="8069116" cy="496800"/>
      </dsp:txXfrm>
    </dsp:sp>
    <dsp:sp modelId="{AD382361-FE37-4F7F-B287-68BD13CB14F0}">
      <dsp:nvSpPr>
        <dsp:cNvPr id="0" name=""/>
        <dsp:cNvSpPr/>
      </dsp:nvSpPr>
      <dsp:spPr>
        <a:xfrm>
          <a:off x="0" y="1469749"/>
          <a:ext cx="8069116" cy="3148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dirty="0"/>
            <a:t>       Collated Summary and Risk Scoring</a:t>
          </a:r>
        </a:p>
      </dsp:txBody>
      <dsp:txXfrm>
        <a:off x="15367" y="1485116"/>
        <a:ext cx="8038382" cy="284069"/>
      </dsp:txXfrm>
    </dsp:sp>
    <dsp:sp modelId="{75F81AFF-22B2-4DD7-B8A9-E8E657C082B4}">
      <dsp:nvSpPr>
        <dsp:cNvPr id="0" name=""/>
        <dsp:cNvSpPr/>
      </dsp:nvSpPr>
      <dsp:spPr>
        <a:xfrm>
          <a:off x="0" y="1784553"/>
          <a:ext cx="8069116" cy="509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194" tIns="15240" rIns="85344" bIns="15240" numCol="1" spcCol="1270" anchor="t" anchorCtr="0">
          <a:noAutofit/>
        </a:bodyPr>
        <a:lstStyle/>
        <a:p>
          <a:pPr marL="57150" lvl="1" indent="-57150" algn="l" defTabSz="400050">
            <a:lnSpc>
              <a:spcPct val="100000"/>
            </a:lnSpc>
            <a:spcBef>
              <a:spcPct val="0"/>
            </a:spcBef>
            <a:spcAft>
              <a:spcPct val="20000"/>
            </a:spcAft>
            <a:buChar char="•"/>
          </a:pPr>
          <a:r>
            <a:rPr lang="en-IN" sz="900" b="1" kern="1200" dirty="0"/>
            <a:t>Once individual summaries are generated, GPT model is used to create a collated summary across all risk types.</a:t>
          </a:r>
          <a:endParaRPr lang="en-US" sz="900" kern="1200" dirty="0"/>
        </a:p>
        <a:p>
          <a:pPr marL="57150" lvl="1" indent="-57150" algn="l" defTabSz="400050">
            <a:lnSpc>
              <a:spcPct val="100000"/>
            </a:lnSpc>
            <a:spcBef>
              <a:spcPct val="0"/>
            </a:spcBef>
            <a:spcAft>
              <a:spcPct val="20000"/>
            </a:spcAft>
            <a:buChar char="•"/>
          </a:pPr>
          <a:r>
            <a:rPr lang="en-US" sz="900" b="1" kern="1200" dirty="0"/>
            <a:t>This collated summary provides a holistic view of corporate vulnerabilities and reduces hallucinations.</a:t>
          </a:r>
        </a:p>
        <a:p>
          <a:pPr marL="57150" lvl="1" indent="-57150" algn="l" defTabSz="400050">
            <a:lnSpc>
              <a:spcPct val="100000"/>
            </a:lnSpc>
            <a:spcBef>
              <a:spcPct val="0"/>
            </a:spcBef>
            <a:spcAft>
              <a:spcPct val="20000"/>
            </a:spcAft>
            <a:buChar char="•"/>
          </a:pPr>
          <a:r>
            <a:rPr lang="en-US" sz="900" b="1" kern="1200" dirty="0"/>
            <a:t>A risk score is calculated from the summary for quick risk profile assessment.</a:t>
          </a:r>
        </a:p>
      </dsp:txBody>
      <dsp:txXfrm>
        <a:off x="0" y="1784553"/>
        <a:ext cx="8069116" cy="509220"/>
      </dsp:txXfrm>
    </dsp:sp>
    <dsp:sp modelId="{40613610-6540-4662-A270-E8BEE4DBA9E1}">
      <dsp:nvSpPr>
        <dsp:cNvPr id="0" name=""/>
        <dsp:cNvSpPr/>
      </dsp:nvSpPr>
      <dsp:spPr>
        <a:xfrm>
          <a:off x="0" y="2293773"/>
          <a:ext cx="8069116" cy="3148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100000"/>
            </a:lnSpc>
            <a:spcBef>
              <a:spcPct val="0"/>
            </a:spcBef>
            <a:spcAft>
              <a:spcPct val="35000"/>
            </a:spcAft>
            <a:buNone/>
          </a:pPr>
          <a:r>
            <a:rPr lang="en-US" sz="1200" b="1" kern="1200" dirty="0"/>
            <a:t>        Stock Data Visualization</a:t>
          </a:r>
        </a:p>
      </dsp:txBody>
      <dsp:txXfrm>
        <a:off x="15367" y="2309140"/>
        <a:ext cx="8038382" cy="284069"/>
      </dsp:txXfrm>
    </dsp:sp>
    <dsp:sp modelId="{362F16B0-FB36-4914-8321-26C1B9A70766}">
      <dsp:nvSpPr>
        <dsp:cNvPr id="0" name=""/>
        <dsp:cNvSpPr/>
      </dsp:nvSpPr>
      <dsp:spPr>
        <a:xfrm>
          <a:off x="0" y="2608576"/>
          <a:ext cx="8069116" cy="341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194" tIns="15240" rIns="85344" bIns="15240" numCol="1" spcCol="1270" anchor="t" anchorCtr="0">
          <a:noAutofit/>
        </a:bodyPr>
        <a:lstStyle/>
        <a:p>
          <a:pPr marL="57150" lvl="1" indent="-57150" algn="l" defTabSz="400050">
            <a:lnSpc>
              <a:spcPct val="100000"/>
            </a:lnSpc>
            <a:spcBef>
              <a:spcPct val="0"/>
            </a:spcBef>
            <a:spcAft>
              <a:spcPct val="20000"/>
            </a:spcAft>
            <a:buChar char="•"/>
          </a:pPr>
          <a:r>
            <a:rPr lang="en-US" sz="900" b="1" kern="1200" dirty="0"/>
            <a:t>Stock data is processed and displayed as a time series plot using </a:t>
          </a:r>
          <a:r>
            <a:rPr lang="en-US" sz="900" b="1" kern="1200" dirty="0" err="1"/>
            <a:t>Highcharts</a:t>
          </a:r>
          <a:r>
            <a:rPr lang="en-US" sz="900" b="1" kern="1200" dirty="0"/>
            <a:t>.</a:t>
          </a:r>
        </a:p>
        <a:p>
          <a:pPr marL="57150" lvl="1" indent="-57150" algn="l" defTabSz="400050">
            <a:lnSpc>
              <a:spcPct val="100000"/>
            </a:lnSpc>
            <a:spcBef>
              <a:spcPct val="0"/>
            </a:spcBef>
            <a:spcAft>
              <a:spcPct val="20000"/>
            </a:spcAft>
            <a:buChar char="•"/>
          </a:pPr>
          <a:r>
            <a:rPr lang="en-US" sz="900" b="1" kern="1200" dirty="0"/>
            <a:t>Users can view stock performance trends offering real time insights about company’s financial stability.</a:t>
          </a:r>
        </a:p>
      </dsp:txBody>
      <dsp:txXfrm>
        <a:off x="0" y="2608576"/>
        <a:ext cx="8069116" cy="341550"/>
      </dsp:txXfrm>
    </dsp:sp>
    <dsp:sp modelId="{52A1BB5F-4473-403E-AFB9-0D6635B8D1AC}">
      <dsp:nvSpPr>
        <dsp:cNvPr id="0" name=""/>
        <dsp:cNvSpPr/>
      </dsp:nvSpPr>
      <dsp:spPr>
        <a:xfrm>
          <a:off x="0" y="2950126"/>
          <a:ext cx="8069116" cy="3148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dirty="0"/>
            <a:t>        User-friendly interface</a:t>
          </a:r>
        </a:p>
      </dsp:txBody>
      <dsp:txXfrm>
        <a:off x="15367" y="2965493"/>
        <a:ext cx="8038382" cy="284069"/>
      </dsp:txXfrm>
    </dsp:sp>
    <dsp:sp modelId="{C1270F73-A7F8-4A8D-B44C-D7F20D1189EA}">
      <dsp:nvSpPr>
        <dsp:cNvPr id="0" name=""/>
        <dsp:cNvSpPr/>
      </dsp:nvSpPr>
      <dsp:spPr>
        <a:xfrm>
          <a:off x="0" y="3264929"/>
          <a:ext cx="8069116" cy="198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194" tIns="15240" rIns="85344" bIns="15240" numCol="1" spcCol="1270" anchor="t" anchorCtr="0">
          <a:noAutofit/>
        </a:bodyPr>
        <a:lstStyle/>
        <a:p>
          <a:pPr marL="57150" lvl="1" indent="-57150" algn="l" defTabSz="400050">
            <a:lnSpc>
              <a:spcPct val="90000"/>
            </a:lnSpc>
            <a:spcBef>
              <a:spcPct val="0"/>
            </a:spcBef>
            <a:spcAft>
              <a:spcPct val="20000"/>
            </a:spcAft>
            <a:buFont typeface="Arial" panose="020B0604020202020204" pitchFamily="34" charset="0"/>
            <a:buChar char="•"/>
          </a:pPr>
          <a:r>
            <a:rPr lang="en-US" sz="900" b="1" kern="1200" dirty="0"/>
            <a:t>UI displays: News classification, summaries, Risk score and its visualization, Time series for stock data</a:t>
          </a:r>
        </a:p>
      </dsp:txBody>
      <dsp:txXfrm>
        <a:off x="0" y="3264929"/>
        <a:ext cx="8069116" cy="1987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16DC3A-C295-4B91-BD57-1B2B1FF4B20F}">
      <dsp:nvSpPr>
        <dsp:cNvPr id="0" name=""/>
        <dsp:cNvSpPr/>
      </dsp:nvSpPr>
      <dsp:spPr>
        <a:xfrm>
          <a:off x="3601" y="0"/>
          <a:ext cx="1524447" cy="33043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1">
          <a:noAutofit/>
        </a:bodyPr>
        <a:lstStyle/>
        <a:p>
          <a:pPr marL="0" lvl="0" indent="0" algn="ctr" defTabSz="533400">
            <a:lnSpc>
              <a:spcPct val="90000"/>
            </a:lnSpc>
            <a:spcBef>
              <a:spcPct val="0"/>
            </a:spcBef>
            <a:spcAft>
              <a:spcPct val="35000"/>
            </a:spcAft>
            <a:buNone/>
          </a:pPr>
          <a:r>
            <a:rPr lang="en-US" sz="1200" b="1" kern="1200" dirty="0"/>
            <a:t>REAL-TIME DATA                                                                               INTEGRATION</a:t>
          </a:r>
          <a:endParaRPr lang="en-IN" sz="1200" b="1" kern="1200" dirty="0"/>
        </a:p>
        <a:p>
          <a:pPr marL="57150" lvl="1" indent="-57150" algn="l" defTabSz="488950">
            <a:lnSpc>
              <a:spcPct val="90000"/>
            </a:lnSpc>
            <a:spcBef>
              <a:spcPct val="0"/>
            </a:spcBef>
            <a:spcAft>
              <a:spcPct val="15000"/>
            </a:spcAft>
            <a:buChar char="•"/>
          </a:pPr>
          <a:r>
            <a:rPr lang="en-US" sz="1100" b="0" kern="1200" dirty="0"/>
            <a:t>Integrates risk analysis with stock performance data.</a:t>
          </a:r>
          <a:endParaRPr lang="en-IN" sz="1100" b="0" kern="1200" dirty="0"/>
        </a:p>
        <a:p>
          <a:pPr marL="57150" lvl="1" indent="-57150" algn="l" defTabSz="488950">
            <a:lnSpc>
              <a:spcPct val="90000"/>
            </a:lnSpc>
            <a:spcBef>
              <a:spcPct val="0"/>
            </a:spcBef>
            <a:spcAft>
              <a:spcPct val="15000"/>
            </a:spcAft>
            <a:buChar char="•"/>
          </a:pPr>
          <a:r>
            <a:rPr lang="en-US" sz="1100" b="0" kern="1200" dirty="0"/>
            <a:t> Visualizes how risks impact stock trends over time.</a:t>
          </a:r>
          <a:endParaRPr lang="en-IN" sz="1100" b="0" kern="1200" dirty="0"/>
        </a:p>
      </dsp:txBody>
      <dsp:txXfrm>
        <a:off x="3601" y="1321723"/>
        <a:ext cx="1524447" cy="1321723"/>
      </dsp:txXfrm>
    </dsp:sp>
    <dsp:sp modelId="{DFB11F2A-5ABB-42EB-AD8F-D717595D8071}">
      <dsp:nvSpPr>
        <dsp:cNvPr id="0" name=""/>
        <dsp:cNvSpPr/>
      </dsp:nvSpPr>
      <dsp:spPr>
        <a:xfrm>
          <a:off x="215657" y="198258"/>
          <a:ext cx="1100334" cy="1100334"/>
        </a:xfrm>
        <a:prstGeom prst="ellipse">
          <a:avLst/>
        </a:prstGeom>
        <a:gradFill flip="none" rotWithShape="0">
          <a:gsLst>
            <a:gs pos="0">
              <a:srgbClr val="5B9BD5">
                <a:tint val="66000"/>
                <a:satMod val="160000"/>
              </a:srgbClr>
            </a:gs>
            <a:gs pos="50000">
              <a:srgbClr val="5B9BD5">
                <a:tint val="44500"/>
                <a:satMod val="160000"/>
              </a:srgbClr>
            </a:gs>
            <a:gs pos="100000">
              <a:srgbClr val="5B9BD5">
                <a:tint val="23500"/>
                <a:satMod val="160000"/>
              </a:srgbClr>
            </a:gs>
          </a:gsLst>
          <a:lin ang="2700000" scaled="1"/>
          <a:tileRect/>
        </a:gra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dsp:style>
    </dsp:sp>
    <dsp:sp modelId="{158AB78C-6051-4F49-8A29-DDDAE623645C}">
      <dsp:nvSpPr>
        <dsp:cNvPr id="0" name=""/>
        <dsp:cNvSpPr/>
      </dsp:nvSpPr>
      <dsp:spPr>
        <a:xfrm>
          <a:off x="1573782" y="0"/>
          <a:ext cx="1848773" cy="33043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1">
          <a:noAutofit/>
        </a:bodyPr>
        <a:lstStyle/>
        <a:p>
          <a:pPr marL="0" lvl="0" indent="0" algn="ctr" defTabSz="533400">
            <a:lnSpc>
              <a:spcPct val="90000"/>
            </a:lnSpc>
            <a:spcBef>
              <a:spcPct val="0"/>
            </a:spcBef>
            <a:spcAft>
              <a:spcPct val="35000"/>
            </a:spcAft>
            <a:buNone/>
          </a:pPr>
          <a:r>
            <a:rPr lang="en-US" sz="1200" b="1" kern="1200" dirty="0"/>
            <a:t>SUMMARIZATION &amp; RISK SCORING USING AI</a:t>
          </a:r>
          <a:endParaRPr lang="en-IN" sz="1200" b="1" kern="1200" dirty="0"/>
        </a:p>
        <a:p>
          <a:pPr marL="57150" lvl="1" indent="-57150" algn="l" defTabSz="488950">
            <a:lnSpc>
              <a:spcPct val="90000"/>
            </a:lnSpc>
            <a:spcBef>
              <a:spcPct val="0"/>
            </a:spcBef>
            <a:spcAft>
              <a:spcPct val="15000"/>
            </a:spcAft>
            <a:buChar char="•"/>
          </a:pPr>
          <a:r>
            <a:rPr lang="en-US" sz="1100" b="0" kern="1200" dirty="0"/>
            <a:t>Generates structured summaries and risk scores using GPT.</a:t>
          </a:r>
          <a:endParaRPr lang="en-IN" sz="1100" b="0" kern="1200" dirty="0"/>
        </a:p>
        <a:p>
          <a:pPr marL="57150" lvl="1" indent="-57150" algn="l" defTabSz="488950">
            <a:lnSpc>
              <a:spcPct val="90000"/>
            </a:lnSpc>
            <a:spcBef>
              <a:spcPct val="0"/>
            </a:spcBef>
            <a:spcAft>
              <a:spcPct val="15000"/>
            </a:spcAft>
            <a:buChar char="•"/>
          </a:pPr>
          <a:r>
            <a:rPr lang="en-US" sz="1100" b="0" kern="1200" dirty="0"/>
            <a:t> Simplifies risk interpretation with combined insights and scores.</a:t>
          </a:r>
          <a:endParaRPr lang="en-IN" sz="1100" b="0" kern="1200" dirty="0"/>
        </a:p>
      </dsp:txBody>
      <dsp:txXfrm>
        <a:off x="1573782" y="1321723"/>
        <a:ext cx="1848773" cy="1321723"/>
      </dsp:txXfrm>
    </dsp:sp>
    <dsp:sp modelId="{98A14185-2D04-4A6D-8BCC-18D392CDB6E0}">
      <dsp:nvSpPr>
        <dsp:cNvPr id="0" name=""/>
        <dsp:cNvSpPr/>
      </dsp:nvSpPr>
      <dsp:spPr>
        <a:xfrm>
          <a:off x="1948001" y="198258"/>
          <a:ext cx="1100334" cy="1100334"/>
        </a:xfrm>
        <a:prstGeom prst="ellipse">
          <a:avLst/>
        </a:prstGeom>
        <a:gradFill flip="none" rotWithShape="0">
          <a:gsLst>
            <a:gs pos="0">
              <a:srgbClr val="5B9BD5">
                <a:tint val="66000"/>
                <a:satMod val="160000"/>
              </a:srgbClr>
            </a:gs>
            <a:gs pos="50000">
              <a:srgbClr val="5B9BD5">
                <a:tint val="44500"/>
                <a:satMod val="160000"/>
              </a:srgbClr>
            </a:gs>
            <a:gs pos="100000">
              <a:srgbClr val="5B9BD5">
                <a:tint val="23500"/>
                <a:satMod val="160000"/>
              </a:srgbClr>
            </a:gs>
          </a:gsLst>
          <a:lin ang="2700000" scaled="1"/>
          <a:tileRect/>
        </a:gra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dsp:style>
    </dsp:sp>
    <dsp:sp modelId="{F440C173-1492-4013-8831-28187E363B79}">
      <dsp:nvSpPr>
        <dsp:cNvPr id="0" name=""/>
        <dsp:cNvSpPr/>
      </dsp:nvSpPr>
      <dsp:spPr>
        <a:xfrm>
          <a:off x="3468289" y="0"/>
          <a:ext cx="1708372" cy="33043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1">
          <a:noAutofit/>
        </a:bodyPr>
        <a:lstStyle/>
        <a:p>
          <a:pPr marL="0" lvl="0" indent="0" algn="ctr" defTabSz="533400">
            <a:lnSpc>
              <a:spcPct val="90000"/>
            </a:lnSpc>
            <a:spcBef>
              <a:spcPct val="0"/>
            </a:spcBef>
            <a:spcAft>
              <a:spcPct val="35000"/>
            </a:spcAft>
            <a:buNone/>
          </a:pPr>
          <a:r>
            <a:rPr lang="en-US" sz="1200" b="1" kern="1200" dirty="0"/>
            <a:t>COMPREHENSIVE RINK LINKAGE ANALYSIS</a:t>
          </a:r>
          <a:endParaRPr lang="en-IN" sz="1200" b="1" kern="1200" dirty="0"/>
        </a:p>
        <a:p>
          <a:pPr marL="57150" lvl="1" indent="-57150" algn="l" defTabSz="488950">
            <a:lnSpc>
              <a:spcPct val="90000"/>
            </a:lnSpc>
            <a:spcBef>
              <a:spcPct val="0"/>
            </a:spcBef>
            <a:spcAft>
              <a:spcPct val="15000"/>
            </a:spcAft>
            <a:buChar char="•"/>
          </a:pPr>
          <a:r>
            <a:rPr lang="en-US" sz="1100" b="0" kern="1200" dirty="0"/>
            <a:t>Analyzes how different risks are interconnected</a:t>
          </a:r>
          <a:endParaRPr lang="en-IN" sz="1100" b="0" kern="1200" dirty="0"/>
        </a:p>
        <a:p>
          <a:pPr marL="57150" lvl="1" indent="-57150" algn="l" defTabSz="488950">
            <a:lnSpc>
              <a:spcPct val="90000"/>
            </a:lnSpc>
            <a:spcBef>
              <a:spcPct val="0"/>
            </a:spcBef>
            <a:spcAft>
              <a:spcPct val="15000"/>
            </a:spcAft>
            <a:buChar char="•"/>
          </a:pPr>
          <a:r>
            <a:rPr lang="en-US" sz="1100" b="0" kern="1200" dirty="0"/>
            <a:t> Provides a comprehensive risk profile by mapping cross-risk impacts.</a:t>
          </a:r>
          <a:endParaRPr lang="en-IN" sz="1100" b="0" kern="1200" dirty="0"/>
        </a:p>
      </dsp:txBody>
      <dsp:txXfrm>
        <a:off x="3468289" y="1321723"/>
        <a:ext cx="1708372" cy="1321723"/>
      </dsp:txXfrm>
    </dsp:sp>
    <dsp:sp modelId="{50588964-1AFC-4466-B1DA-45500CE88D87}">
      <dsp:nvSpPr>
        <dsp:cNvPr id="0" name=""/>
        <dsp:cNvSpPr/>
      </dsp:nvSpPr>
      <dsp:spPr>
        <a:xfrm>
          <a:off x="3772308" y="198258"/>
          <a:ext cx="1100334" cy="1100334"/>
        </a:xfrm>
        <a:prstGeom prst="ellipse">
          <a:avLst/>
        </a:prstGeom>
        <a:gradFill flip="none" rotWithShape="0">
          <a:gsLst>
            <a:gs pos="0">
              <a:srgbClr val="5B9BD5">
                <a:tint val="66000"/>
                <a:satMod val="160000"/>
              </a:srgbClr>
            </a:gs>
            <a:gs pos="50000">
              <a:srgbClr val="5B9BD5">
                <a:tint val="44500"/>
                <a:satMod val="160000"/>
              </a:srgbClr>
            </a:gs>
            <a:gs pos="100000">
              <a:srgbClr val="5B9BD5">
                <a:tint val="23500"/>
                <a:satMod val="160000"/>
              </a:srgbClr>
            </a:gs>
          </a:gsLst>
          <a:lin ang="2700000" scaled="1"/>
          <a:tileRect/>
        </a:gra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dsp:style>
    </dsp:sp>
    <dsp:sp modelId="{2C1B7054-BF74-4ECA-B207-8EB82C035CCF}">
      <dsp:nvSpPr>
        <dsp:cNvPr id="0" name=""/>
        <dsp:cNvSpPr/>
      </dsp:nvSpPr>
      <dsp:spPr>
        <a:xfrm>
          <a:off x="5222395" y="0"/>
          <a:ext cx="1722427" cy="33043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1">
          <a:noAutofit/>
        </a:bodyPr>
        <a:lstStyle/>
        <a:p>
          <a:pPr marL="0" lvl="0" indent="0" algn="ctr" defTabSz="533400">
            <a:lnSpc>
              <a:spcPct val="90000"/>
            </a:lnSpc>
            <a:spcBef>
              <a:spcPct val="0"/>
            </a:spcBef>
            <a:spcAft>
              <a:spcPct val="35000"/>
            </a:spcAft>
            <a:buNone/>
          </a:pPr>
          <a:r>
            <a:rPr lang="en-US" sz="1200" b="1" kern="1200" dirty="0"/>
            <a:t>DYNAMIC &amp; SCALABLE ARCHITECTURE</a:t>
          </a:r>
          <a:endParaRPr lang="en-IN" sz="1200" b="1" kern="1200" dirty="0"/>
        </a:p>
        <a:p>
          <a:pPr marL="57150" lvl="1" indent="-57150" algn="l" defTabSz="488950">
            <a:lnSpc>
              <a:spcPct val="90000"/>
            </a:lnSpc>
            <a:spcBef>
              <a:spcPct val="0"/>
            </a:spcBef>
            <a:spcAft>
              <a:spcPct val="15000"/>
            </a:spcAft>
            <a:buChar char="•"/>
          </a:pPr>
          <a:r>
            <a:rPr lang="en-US" sz="1100" kern="1200" dirty="0"/>
            <a:t>Adaptable to any company with adjustable parameters.</a:t>
          </a:r>
          <a:endParaRPr lang="en-IN" sz="1100" b="1" kern="1200" dirty="0"/>
        </a:p>
        <a:p>
          <a:pPr marL="57150" lvl="1" indent="-57150" algn="l" defTabSz="488950">
            <a:lnSpc>
              <a:spcPct val="90000"/>
            </a:lnSpc>
            <a:spcBef>
              <a:spcPct val="0"/>
            </a:spcBef>
            <a:spcAft>
              <a:spcPct val="15000"/>
            </a:spcAft>
            <a:buChar char="•"/>
          </a:pPr>
          <a:r>
            <a:rPr lang="en-US" sz="1100" kern="1200" dirty="0"/>
            <a:t>Scales for real-time data processing and continuous updates.</a:t>
          </a:r>
        </a:p>
      </dsp:txBody>
      <dsp:txXfrm>
        <a:off x="5222395" y="1321723"/>
        <a:ext cx="1722427" cy="1321723"/>
      </dsp:txXfrm>
    </dsp:sp>
    <dsp:sp modelId="{026D53B2-55C2-423C-A80A-0AF0E1B962F7}">
      <dsp:nvSpPr>
        <dsp:cNvPr id="0" name=""/>
        <dsp:cNvSpPr/>
      </dsp:nvSpPr>
      <dsp:spPr>
        <a:xfrm>
          <a:off x="5533441" y="198258"/>
          <a:ext cx="1100334" cy="1100334"/>
        </a:xfrm>
        <a:prstGeom prst="ellipse">
          <a:avLst/>
        </a:prstGeom>
        <a:gradFill flip="none" rotWithShape="0">
          <a:gsLst>
            <a:gs pos="0">
              <a:srgbClr val="5B9BD5">
                <a:tint val="66000"/>
                <a:satMod val="160000"/>
              </a:srgbClr>
            </a:gs>
            <a:gs pos="50000">
              <a:srgbClr val="5B9BD5">
                <a:tint val="44500"/>
                <a:satMod val="160000"/>
              </a:srgbClr>
            </a:gs>
            <a:gs pos="100000">
              <a:srgbClr val="5B9BD5">
                <a:tint val="23500"/>
                <a:satMod val="160000"/>
              </a:srgbClr>
            </a:gs>
          </a:gsLst>
          <a:lin ang="2700000" scaled="1"/>
          <a:tileRect/>
        </a:gra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dsp:style>
    </dsp:sp>
    <dsp:sp modelId="{DB1B01D1-39E1-416C-89CD-5489D862A13E}">
      <dsp:nvSpPr>
        <dsp:cNvPr id="0" name=""/>
        <dsp:cNvSpPr/>
      </dsp:nvSpPr>
      <dsp:spPr>
        <a:xfrm>
          <a:off x="6990556" y="0"/>
          <a:ext cx="1524447" cy="33043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1">
          <a:noAutofit/>
        </a:bodyPr>
        <a:lstStyle/>
        <a:p>
          <a:pPr marL="0" lvl="0" indent="0" algn="ctr" defTabSz="533400">
            <a:lnSpc>
              <a:spcPct val="90000"/>
            </a:lnSpc>
            <a:spcBef>
              <a:spcPct val="0"/>
            </a:spcBef>
            <a:spcAft>
              <a:spcPct val="35000"/>
            </a:spcAft>
            <a:buNone/>
          </a:pPr>
          <a:r>
            <a:rPr lang="en-US" sz="1200" b="1" kern="1200" dirty="0"/>
            <a:t>INTERACTIVE VISUALIZATIONS</a:t>
          </a:r>
          <a:endParaRPr lang="en-IN" sz="1200" b="1" kern="1200" dirty="0"/>
        </a:p>
        <a:p>
          <a:pPr marL="57150" lvl="1" indent="-57150" algn="l" defTabSz="488950">
            <a:lnSpc>
              <a:spcPct val="90000"/>
            </a:lnSpc>
            <a:spcBef>
              <a:spcPct val="0"/>
            </a:spcBef>
            <a:spcAft>
              <a:spcPct val="15000"/>
            </a:spcAft>
            <a:buChar char="•"/>
          </a:pPr>
          <a:r>
            <a:rPr lang="en-US" sz="1100" b="0" kern="1200" dirty="0"/>
            <a:t>Displays risk scores in pie charts and stock price trends.</a:t>
          </a:r>
          <a:endParaRPr lang="en-IN" sz="1100" b="0" kern="1200" dirty="0"/>
        </a:p>
        <a:p>
          <a:pPr marL="57150" lvl="1" indent="-57150" algn="l" defTabSz="488950">
            <a:lnSpc>
              <a:spcPct val="90000"/>
            </a:lnSpc>
            <a:spcBef>
              <a:spcPct val="0"/>
            </a:spcBef>
            <a:spcAft>
              <a:spcPct val="15000"/>
            </a:spcAft>
            <a:buChar char="•"/>
          </a:pPr>
          <a:r>
            <a:rPr lang="en-US" sz="1100" b="0" kern="1200" dirty="0"/>
            <a:t> Offers flexible risk analysis.</a:t>
          </a:r>
          <a:endParaRPr lang="en-IN" sz="1200" b="0" kern="1200" dirty="0"/>
        </a:p>
      </dsp:txBody>
      <dsp:txXfrm>
        <a:off x="6990556" y="1321723"/>
        <a:ext cx="1524447" cy="1321723"/>
      </dsp:txXfrm>
    </dsp:sp>
    <dsp:sp modelId="{7E43EB50-E675-4813-A6CF-CF2D316D761F}">
      <dsp:nvSpPr>
        <dsp:cNvPr id="0" name=""/>
        <dsp:cNvSpPr/>
      </dsp:nvSpPr>
      <dsp:spPr>
        <a:xfrm>
          <a:off x="7202612" y="198258"/>
          <a:ext cx="1100334" cy="1100334"/>
        </a:xfrm>
        <a:prstGeom prst="ellipse">
          <a:avLst/>
        </a:prstGeom>
        <a:gradFill flip="none" rotWithShape="0">
          <a:gsLst>
            <a:gs pos="0">
              <a:srgbClr val="5B9BD5">
                <a:tint val="66000"/>
                <a:satMod val="160000"/>
              </a:srgbClr>
            </a:gs>
            <a:gs pos="50000">
              <a:srgbClr val="5B9BD5">
                <a:tint val="44500"/>
                <a:satMod val="160000"/>
              </a:srgbClr>
            </a:gs>
            <a:gs pos="100000">
              <a:srgbClr val="5B9BD5">
                <a:tint val="23500"/>
                <a:satMod val="160000"/>
              </a:srgbClr>
            </a:gs>
          </a:gsLst>
          <a:lin ang="2700000" scaled="1"/>
          <a:tileRect/>
        </a:gra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dsp:style>
    </dsp:sp>
    <dsp:sp modelId="{F007C6F1-4A23-41BA-9CA9-EABC3B661F59}">
      <dsp:nvSpPr>
        <dsp:cNvPr id="0" name=""/>
        <dsp:cNvSpPr/>
      </dsp:nvSpPr>
      <dsp:spPr>
        <a:xfrm>
          <a:off x="305320" y="2808661"/>
          <a:ext cx="7837116" cy="495646"/>
        </a:xfrm>
        <a:prstGeom prst="leftRightArrow">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5A0743-4C2C-4637-AD01-4102F617BD19}">
      <dsp:nvSpPr>
        <dsp:cNvPr id="0" name=""/>
        <dsp:cNvSpPr/>
      </dsp:nvSpPr>
      <dsp:spPr>
        <a:xfrm>
          <a:off x="620337" y="0"/>
          <a:ext cx="7030488" cy="308574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7F7862-CC72-4FD9-896A-6666FB5DBB10}">
      <dsp:nvSpPr>
        <dsp:cNvPr id="0" name=""/>
        <dsp:cNvSpPr/>
      </dsp:nvSpPr>
      <dsp:spPr>
        <a:xfrm>
          <a:off x="4139" y="925722"/>
          <a:ext cx="1991056" cy="123429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dirty="0"/>
            <a:t>Enter the company name in the search bar at the top of the page and choose if you need to look at the news or stock trends.</a:t>
          </a:r>
          <a:endParaRPr lang="en-IN" sz="1200" kern="1200" dirty="0"/>
        </a:p>
      </dsp:txBody>
      <dsp:txXfrm>
        <a:off x="64392" y="985975"/>
        <a:ext cx="1870550" cy="1113791"/>
      </dsp:txXfrm>
    </dsp:sp>
    <dsp:sp modelId="{8396774F-6D8A-4C69-825A-24C7702C1BFC}">
      <dsp:nvSpPr>
        <dsp:cNvPr id="0" name=""/>
        <dsp:cNvSpPr/>
      </dsp:nvSpPr>
      <dsp:spPr>
        <a:xfrm>
          <a:off x="2094748" y="925722"/>
          <a:ext cx="1991056" cy="123429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dirty="0"/>
            <a:t>The system will fetch news articles for the company and categorize them into four risk types: Operational, Legal, Loan, and Other.</a:t>
          </a:r>
          <a:endParaRPr lang="en-IN" sz="1200" kern="1200" dirty="0"/>
        </a:p>
      </dsp:txBody>
      <dsp:txXfrm>
        <a:off x="2155001" y="985975"/>
        <a:ext cx="1870550" cy="1113791"/>
      </dsp:txXfrm>
    </dsp:sp>
    <dsp:sp modelId="{430A3993-1B2C-4231-900B-E09B4739E5B9}">
      <dsp:nvSpPr>
        <dsp:cNvPr id="0" name=""/>
        <dsp:cNvSpPr/>
      </dsp:nvSpPr>
      <dsp:spPr>
        <a:xfrm>
          <a:off x="4185357" y="925722"/>
          <a:ext cx="1991056" cy="123429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dirty="0"/>
            <a:t>Click on each risk type to view a detailed summary, along with the risk score and analysis for that category.</a:t>
          </a:r>
          <a:endParaRPr lang="en-IN" sz="1200" kern="1200" dirty="0"/>
        </a:p>
      </dsp:txBody>
      <dsp:txXfrm>
        <a:off x="4245610" y="985975"/>
        <a:ext cx="1870550" cy="1113791"/>
      </dsp:txXfrm>
    </dsp:sp>
    <dsp:sp modelId="{41EB8D45-B2B5-40EE-8F45-96A2D90E7D26}">
      <dsp:nvSpPr>
        <dsp:cNvPr id="0" name=""/>
        <dsp:cNvSpPr/>
      </dsp:nvSpPr>
      <dsp:spPr>
        <a:xfrm>
          <a:off x="6275967" y="925722"/>
          <a:ext cx="1991056" cy="123429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dirty="0"/>
            <a:t>Explore the stock performance data displayed alongside the risk analysis for a complete view of the company’s vulnerabilities.</a:t>
          </a:r>
          <a:endParaRPr lang="en-IN" sz="1200" kern="1200" dirty="0"/>
        </a:p>
      </dsp:txBody>
      <dsp:txXfrm>
        <a:off x="6336220" y="985975"/>
        <a:ext cx="1870550" cy="111379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76ACC0-FDF6-42A8-8F10-6FABE41844E7}" type="datetimeFigureOut">
              <a:rPr lang="en-IN" smtClean="0"/>
              <a:t>15-09-2024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F44E6-3B56-49C1-BA0C-44C60D08B024}" type="slidenum">
              <a:rPr lang="en-IN" smtClean="0"/>
              <a:t>‹#›</a:t>
            </a:fld>
            <a:endParaRPr lang="en-IN"/>
          </a:p>
        </p:txBody>
      </p:sp>
    </p:spTree>
    <p:extLst>
      <p:ext uri="{BB962C8B-B14F-4D97-AF65-F5344CB8AC3E}">
        <p14:creationId xmlns:p14="http://schemas.microsoft.com/office/powerpoint/2010/main" val="2396105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36F44E6-3B56-49C1-BA0C-44C60D08B024}" type="slidenum">
              <a:rPr lang="en-IN" smtClean="0"/>
              <a:t>3</a:t>
            </a:fld>
            <a:endParaRPr lang="en-IN"/>
          </a:p>
        </p:txBody>
      </p:sp>
    </p:spTree>
    <p:extLst>
      <p:ext uri="{BB962C8B-B14F-4D97-AF65-F5344CB8AC3E}">
        <p14:creationId xmlns:p14="http://schemas.microsoft.com/office/powerpoint/2010/main" val="9270152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88" y="-32870"/>
            <a:ext cx="9307943" cy="5235718"/>
          </a:xfrm>
          <a:prstGeom prst="rect">
            <a:avLst/>
          </a:prstGeom>
        </p:spPr>
      </p:pic>
      <p:sp>
        <p:nvSpPr>
          <p:cNvPr id="8" name="Trapezoid 15"/>
          <p:cNvSpPr/>
          <p:nvPr userDrawn="1"/>
        </p:nvSpPr>
        <p:spPr>
          <a:xfrm>
            <a:off x="-53789" y="1311970"/>
            <a:ext cx="5514846" cy="2641003"/>
          </a:xfrm>
          <a:custGeom>
            <a:avLst/>
            <a:gdLst>
              <a:gd name="connsiteX0" fmla="*/ 0 w 5424854"/>
              <a:gd name="connsiteY0" fmla="*/ 1018237 h 1018237"/>
              <a:gd name="connsiteX1" fmla="*/ 79127 w 5424854"/>
              <a:gd name="connsiteY1" fmla="*/ 0 h 1018237"/>
              <a:gd name="connsiteX2" fmla="*/ 5345727 w 5424854"/>
              <a:gd name="connsiteY2" fmla="*/ 0 h 1018237"/>
              <a:gd name="connsiteX3" fmla="*/ 5424854 w 5424854"/>
              <a:gd name="connsiteY3" fmla="*/ 1018237 h 1018237"/>
              <a:gd name="connsiteX4" fmla="*/ 0 w 5424854"/>
              <a:gd name="connsiteY4" fmla="*/ 1018237 h 1018237"/>
              <a:gd name="connsiteX0" fmla="*/ 4 w 5424858"/>
              <a:gd name="connsiteY0" fmla="*/ 1018237 h 1018237"/>
              <a:gd name="connsiteX1" fmla="*/ 0 w 5424858"/>
              <a:gd name="connsiteY1" fmla="*/ 8793 h 1018237"/>
              <a:gd name="connsiteX2" fmla="*/ 5345731 w 5424858"/>
              <a:gd name="connsiteY2" fmla="*/ 0 h 1018237"/>
              <a:gd name="connsiteX3" fmla="*/ 5424858 w 5424858"/>
              <a:gd name="connsiteY3" fmla="*/ 1018237 h 1018237"/>
              <a:gd name="connsiteX4" fmla="*/ 4 w 5424858"/>
              <a:gd name="connsiteY4" fmla="*/ 1018237 h 1018237"/>
              <a:gd name="connsiteX0" fmla="*/ 4 w 5433654"/>
              <a:gd name="connsiteY0" fmla="*/ 1009444 h 1009444"/>
              <a:gd name="connsiteX1" fmla="*/ 0 w 5433654"/>
              <a:gd name="connsiteY1" fmla="*/ 0 h 1009444"/>
              <a:gd name="connsiteX2" fmla="*/ 5433654 w 5433654"/>
              <a:gd name="connsiteY2" fmla="*/ 0 h 1009444"/>
              <a:gd name="connsiteX3" fmla="*/ 5424858 w 5433654"/>
              <a:gd name="connsiteY3" fmla="*/ 1009444 h 1009444"/>
              <a:gd name="connsiteX4" fmla="*/ 4 w 5433654"/>
              <a:gd name="connsiteY4" fmla="*/ 1009444 h 1009444"/>
              <a:gd name="connsiteX0" fmla="*/ 4 w 5433654"/>
              <a:gd name="connsiteY0" fmla="*/ 1009444 h 1018237"/>
              <a:gd name="connsiteX1" fmla="*/ 0 w 5433654"/>
              <a:gd name="connsiteY1" fmla="*/ 0 h 1018237"/>
              <a:gd name="connsiteX2" fmla="*/ 5433654 w 5433654"/>
              <a:gd name="connsiteY2" fmla="*/ 0 h 1018237"/>
              <a:gd name="connsiteX3" fmla="*/ 5363312 w 5433654"/>
              <a:gd name="connsiteY3" fmla="*/ 1018237 h 1018237"/>
              <a:gd name="connsiteX4" fmla="*/ 4 w 5433654"/>
              <a:gd name="connsiteY4" fmla="*/ 1009444 h 1018237"/>
              <a:gd name="connsiteX0" fmla="*/ 4 w 5540546"/>
              <a:gd name="connsiteY0" fmla="*/ 1009444 h 1018237"/>
              <a:gd name="connsiteX1" fmla="*/ 0 w 5540546"/>
              <a:gd name="connsiteY1" fmla="*/ 0 h 1018237"/>
              <a:gd name="connsiteX2" fmla="*/ 5540546 w 5540546"/>
              <a:gd name="connsiteY2" fmla="*/ 0 h 1018237"/>
              <a:gd name="connsiteX3" fmla="*/ 5363312 w 5540546"/>
              <a:gd name="connsiteY3" fmla="*/ 1018237 h 1018237"/>
              <a:gd name="connsiteX4" fmla="*/ 4 w 5540546"/>
              <a:gd name="connsiteY4" fmla="*/ 1009444 h 1018237"/>
              <a:gd name="connsiteX0" fmla="*/ 4 w 5540546"/>
              <a:gd name="connsiteY0" fmla="*/ 1009444 h 1269783"/>
              <a:gd name="connsiteX1" fmla="*/ 0 w 5540546"/>
              <a:gd name="connsiteY1" fmla="*/ 0 h 1269783"/>
              <a:gd name="connsiteX2" fmla="*/ 5540546 w 5540546"/>
              <a:gd name="connsiteY2" fmla="*/ 0 h 1269783"/>
              <a:gd name="connsiteX3" fmla="*/ 5318774 w 5540546"/>
              <a:gd name="connsiteY3" fmla="*/ 1269783 h 1269783"/>
              <a:gd name="connsiteX4" fmla="*/ 4 w 5540546"/>
              <a:gd name="connsiteY4" fmla="*/ 1009444 h 1269783"/>
              <a:gd name="connsiteX0" fmla="*/ 4 w 5540546"/>
              <a:gd name="connsiteY0" fmla="*/ 1260990 h 1269783"/>
              <a:gd name="connsiteX1" fmla="*/ 0 w 5540546"/>
              <a:gd name="connsiteY1" fmla="*/ 0 h 1269783"/>
              <a:gd name="connsiteX2" fmla="*/ 5540546 w 5540546"/>
              <a:gd name="connsiteY2" fmla="*/ 0 h 1269783"/>
              <a:gd name="connsiteX3" fmla="*/ 5318774 w 5540546"/>
              <a:gd name="connsiteY3" fmla="*/ 1269783 h 1269783"/>
              <a:gd name="connsiteX4" fmla="*/ 4 w 5540546"/>
              <a:gd name="connsiteY4" fmla="*/ 1260990 h 1269783"/>
              <a:gd name="connsiteX0" fmla="*/ 4 w 5540546"/>
              <a:gd name="connsiteY0" fmla="*/ 1260990 h 1269783"/>
              <a:gd name="connsiteX1" fmla="*/ 0 w 5540546"/>
              <a:gd name="connsiteY1" fmla="*/ 0 h 1269783"/>
              <a:gd name="connsiteX2" fmla="*/ 5540546 w 5540546"/>
              <a:gd name="connsiteY2" fmla="*/ 0 h 1269783"/>
              <a:gd name="connsiteX3" fmla="*/ 5380167 w 5540546"/>
              <a:gd name="connsiteY3" fmla="*/ 1269783 h 1269783"/>
              <a:gd name="connsiteX4" fmla="*/ 4 w 5540546"/>
              <a:gd name="connsiteY4" fmla="*/ 1260990 h 1269783"/>
              <a:gd name="connsiteX0" fmla="*/ 0 w 5595114"/>
              <a:gd name="connsiteY0" fmla="*/ 1260990 h 1269783"/>
              <a:gd name="connsiteX1" fmla="*/ 54568 w 5595114"/>
              <a:gd name="connsiteY1" fmla="*/ 0 h 1269783"/>
              <a:gd name="connsiteX2" fmla="*/ 5595114 w 5595114"/>
              <a:gd name="connsiteY2" fmla="*/ 0 h 1269783"/>
              <a:gd name="connsiteX3" fmla="*/ 5434735 w 5595114"/>
              <a:gd name="connsiteY3" fmla="*/ 1269783 h 1269783"/>
              <a:gd name="connsiteX4" fmla="*/ 0 w 5595114"/>
              <a:gd name="connsiteY4" fmla="*/ 1260990 h 1269783"/>
              <a:gd name="connsiteX0" fmla="*/ 3 w 5595117"/>
              <a:gd name="connsiteY0" fmla="*/ 1260990 h 1269783"/>
              <a:gd name="connsiteX1" fmla="*/ 0 w 5595117"/>
              <a:gd name="connsiteY1" fmla="*/ 3233 h 1269783"/>
              <a:gd name="connsiteX2" fmla="*/ 5595117 w 5595117"/>
              <a:gd name="connsiteY2" fmla="*/ 0 h 1269783"/>
              <a:gd name="connsiteX3" fmla="*/ 5434738 w 5595117"/>
              <a:gd name="connsiteY3" fmla="*/ 1269783 h 1269783"/>
              <a:gd name="connsiteX4" fmla="*/ 3 w 5595117"/>
              <a:gd name="connsiteY4" fmla="*/ 1260990 h 1269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5117" h="1269783">
                <a:moveTo>
                  <a:pt x="3" y="1260990"/>
                </a:moveTo>
                <a:cubicBezTo>
                  <a:pt x="2" y="924509"/>
                  <a:pt x="1" y="339714"/>
                  <a:pt x="0" y="3233"/>
                </a:cubicBezTo>
                <a:lnTo>
                  <a:pt x="5595117" y="0"/>
                </a:lnTo>
                <a:lnTo>
                  <a:pt x="5434738" y="1269783"/>
                </a:lnTo>
                <a:lnTo>
                  <a:pt x="3" y="1260990"/>
                </a:lnTo>
                <a:close/>
              </a:path>
            </a:pathLst>
          </a:custGeom>
          <a:solidFill>
            <a:schemeClr val="bg2">
              <a:lumMod val="1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ctrTitle"/>
          </p:nvPr>
        </p:nvSpPr>
        <p:spPr>
          <a:xfrm>
            <a:off x="628650" y="1627852"/>
            <a:ext cx="4832407" cy="1286772"/>
          </a:xfrm>
          <a:effectLst>
            <a:outerShdw blurRad="50800" dist="76200" dir="2700000" algn="tl" rotWithShape="0">
              <a:prstClr val="black">
                <a:alpha val="40000"/>
              </a:prstClr>
            </a:outerShdw>
          </a:effectLst>
        </p:spPr>
        <p:txBody>
          <a:bodyPr anchor="t">
            <a:normAutofit/>
          </a:bodyPr>
          <a:lstStyle>
            <a:lvl1pPr algn="l">
              <a:defRPr sz="4000">
                <a:solidFill>
                  <a:schemeClr val="bg1">
                    <a:lumMod val="95000"/>
                  </a:schemeClr>
                </a:solidFill>
              </a:defRPr>
            </a:lvl1pPr>
          </a:lstStyle>
          <a:p>
            <a:r>
              <a:rPr lang="en-US" dirty="0"/>
              <a:t>Click to edit Master title style</a:t>
            </a:r>
          </a:p>
        </p:txBody>
      </p:sp>
      <p:sp>
        <p:nvSpPr>
          <p:cNvPr id="3" name="Subtitle 2"/>
          <p:cNvSpPr>
            <a:spLocks noGrp="1"/>
          </p:cNvSpPr>
          <p:nvPr>
            <p:ph type="subTitle" idx="1"/>
          </p:nvPr>
        </p:nvSpPr>
        <p:spPr>
          <a:xfrm>
            <a:off x="628650" y="2914624"/>
            <a:ext cx="4622426" cy="897617"/>
          </a:xfrm>
        </p:spPr>
        <p:txBody>
          <a:bodyPr/>
          <a:lstStyle>
            <a:lvl1pPr marL="0" indent="0" algn="l">
              <a:buNone/>
              <a:defRPr sz="1800">
                <a:solidFill>
                  <a:schemeClr val="bg1">
                    <a:lumMod val="9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6968938" y="4767263"/>
            <a:ext cx="2057400" cy="273844"/>
          </a:xfrm>
        </p:spPr>
        <p:txBody>
          <a:bodyPr/>
          <a:lstStyle/>
          <a:p>
            <a:fld id="{C2E482B0-A764-7649-BFD8-7624B53F13A9}" type="slidenum">
              <a:rPr lang="en-GB" smtClean="0"/>
              <a:pPr/>
              <a:t>‹#›</a:t>
            </a:fld>
            <a:endParaRPr lang="en-GB" dirty="0"/>
          </a:p>
        </p:txBody>
      </p:sp>
      <p:sp>
        <p:nvSpPr>
          <p:cNvPr id="9" name="Text Box 20"/>
          <p:cNvSpPr txBox="1">
            <a:spLocks noChangeArrowheads="1"/>
          </p:cNvSpPr>
          <p:nvPr userDrawn="1"/>
        </p:nvSpPr>
        <p:spPr bwMode="auto">
          <a:xfrm>
            <a:off x="212772" y="4939290"/>
            <a:ext cx="2175596" cy="173124"/>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defRPr/>
            </a:pPr>
            <a:r>
              <a:rPr lang="en-US" altLang="en-US" sz="525" dirty="0">
                <a:solidFill>
                  <a:schemeClr val="tx1">
                    <a:lumMod val="85000"/>
                    <a:lumOff val="15000"/>
                  </a:schemeClr>
                </a:solidFill>
                <a:latin typeface="Arial" panose="020B0604020202020204" pitchFamily="34" charset="0"/>
                <a:cs typeface="Arial" panose="020B0604020202020204" pitchFamily="34" charset="0"/>
              </a:rPr>
              <a:t>© Copyright National University of Singapore. All Rights Reserved. </a:t>
            </a:r>
          </a:p>
        </p:txBody>
      </p:sp>
    </p:spTree>
    <p:extLst>
      <p:ext uri="{BB962C8B-B14F-4D97-AF65-F5344CB8AC3E}">
        <p14:creationId xmlns:p14="http://schemas.microsoft.com/office/powerpoint/2010/main" val="1320912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1899233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217396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5" name="Rectangle 4"/>
          <p:cNvSpPr/>
          <p:nvPr userDrawn="1"/>
        </p:nvSpPr>
        <p:spPr>
          <a:xfrm>
            <a:off x="193431" y="1268017"/>
            <a:ext cx="8778476" cy="35525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 name="Rectangle 5"/>
          <p:cNvSpPr/>
          <p:nvPr userDrawn="1"/>
        </p:nvSpPr>
        <p:spPr>
          <a:xfrm>
            <a:off x="0" y="0"/>
            <a:ext cx="9214338" cy="1268017"/>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p:txBody>
          <a:bodyPr>
            <a:normAutofit/>
          </a:bodyPr>
          <a:lstStyle>
            <a:lvl1pPr>
              <a:defRPr sz="3000" b="1">
                <a:solidFill>
                  <a:schemeClr val="bg1"/>
                </a:solidFill>
              </a:defRPr>
            </a:lvl1pPr>
          </a:lstStyle>
          <a:p>
            <a:r>
              <a:rPr lang="en-US" dirty="0"/>
              <a:t>Click to edit Master title style</a:t>
            </a:r>
          </a:p>
        </p:txBody>
      </p:sp>
      <p:sp>
        <p:nvSpPr>
          <p:cNvPr id="8" name="Slide Number Placeholder 5"/>
          <p:cNvSpPr>
            <a:spLocks noGrp="1"/>
          </p:cNvSpPr>
          <p:nvPr>
            <p:ph type="sldNum" sz="quarter" idx="10"/>
          </p:nvPr>
        </p:nvSpPr>
        <p:spPr>
          <a:xfrm>
            <a:off x="6914507" y="4820594"/>
            <a:ext cx="2057400" cy="273844"/>
          </a:xfrm>
          <a:prstGeom prst="rect">
            <a:avLst/>
          </a:prstGeom>
        </p:spPr>
        <p:txBody>
          <a:bodyPr/>
          <a:lstStyle>
            <a:lvl1pPr algn="r">
              <a:defRPr sz="900">
                <a:solidFill>
                  <a:schemeClr val="bg1">
                    <a:lumMod val="50000"/>
                  </a:schemeClr>
                </a:solidFill>
              </a:defRPr>
            </a:lvl1pPr>
          </a:lstStyle>
          <a:p>
            <a:fld id="{C2E482B0-A764-7649-BFD8-7624B53F13A9}" type="slidenum">
              <a:rPr lang="en-GB" smtClean="0"/>
              <a:pPr/>
              <a:t>‹#›</a:t>
            </a:fld>
            <a:endParaRPr lang="en-GB" dirty="0"/>
          </a:p>
        </p:txBody>
      </p:sp>
      <p:sp>
        <p:nvSpPr>
          <p:cNvPr id="4" name="Content Placeholder 2"/>
          <p:cNvSpPr>
            <a:spLocks noGrp="1"/>
          </p:cNvSpPr>
          <p:nvPr>
            <p:ph idx="1"/>
          </p:nvPr>
        </p:nvSpPr>
        <p:spPr>
          <a:xfrm>
            <a:off x="628650" y="1369219"/>
            <a:ext cx="7886700" cy="2976380"/>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08199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solidFill>
                  <a:srgbClr val="004282"/>
                </a:solidFill>
              </a:defRPr>
            </a:lvl1pPr>
          </a:lstStyle>
          <a:p>
            <a:r>
              <a:rPr lang="en-US" dirty="0"/>
              <a:t>Click to edit Master title style</a:t>
            </a:r>
          </a:p>
        </p:txBody>
      </p:sp>
      <p:sp>
        <p:nvSpPr>
          <p:cNvPr id="9" name="Slide Number Placeholder 5"/>
          <p:cNvSpPr>
            <a:spLocks noGrp="1"/>
          </p:cNvSpPr>
          <p:nvPr>
            <p:ph type="sldNum" sz="quarter" idx="4"/>
          </p:nvPr>
        </p:nvSpPr>
        <p:spPr>
          <a:xfrm>
            <a:off x="6914507" y="4820594"/>
            <a:ext cx="2057400" cy="273844"/>
          </a:xfrm>
          <a:prstGeom prst="rect">
            <a:avLst/>
          </a:prstGeom>
        </p:spPr>
        <p:txBody>
          <a:bodyPr/>
          <a:lstStyle>
            <a:lvl1pPr algn="r">
              <a:defRPr sz="900">
                <a:solidFill>
                  <a:schemeClr val="bg1">
                    <a:lumMod val="50000"/>
                  </a:schemeClr>
                </a:solidFill>
              </a:defRPr>
            </a:lvl1pPr>
          </a:lstStyle>
          <a:p>
            <a:fld id="{C2E482B0-A764-7649-BFD8-7624B53F13A9}" type="slidenum">
              <a:rPr lang="en-GB" smtClean="0"/>
              <a:pPr/>
              <a:t>‹#›</a:t>
            </a:fld>
            <a:endParaRPr lang="en-GB" dirty="0"/>
          </a:p>
        </p:txBody>
      </p:sp>
      <p:sp>
        <p:nvSpPr>
          <p:cNvPr id="7" name="Content Placeholder 2"/>
          <p:cNvSpPr>
            <a:spLocks noGrp="1"/>
          </p:cNvSpPr>
          <p:nvPr>
            <p:ph idx="1"/>
          </p:nvPr>
        </p:nvSpPr>
        <p:spPr>
          <a:xfrm>
            <a:off x="628650" y="1369219"/>
            <a:ext cx="7886700" cy="2976380"/>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7184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2038651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193431" y="138479"/>
            <a:ext cx="8778476" cy="46821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3888" y="1282304"/>
            <a:ext cx="7886700" cy="2139553"/>
          </a:xfrm>
        </p:spPr>
        <p:txBody>
          <a:bodyPr anchor="b"/>
          <a:lstStyle>
            <a:lvl1pPr>
              <a:defRPr sz="4500"/>
            </a:lvl1pPr>
          </a:lstStyle>
          <a:p>
            <a:r>
              <a:rPr lang="en-US" dirty="0"/>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508491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193431" y="1268017"/>
            <a:ext cx="8778476" cy="35525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1385074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userDrawn="1"/>
        </p:nvSpPr>
        <p:spPr>
          <a:xfrm>
            <a:off x="193431" y="1268017"/>
            <a:ext cx="8778476" cy="35525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1" name="Rectangle 10"/>
          <p:cNvSpPr/>
          <p:nvPr userDrawn="1"/>
        </p:nvSpPr>
        <p:spPr>
          <a:xfrm>
            <a:off x="193432" y="1275161"/>
            <a:ext cx="4369777" cy="3552578"/>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629842" y="1878806"/>
            <a:ext cx="3868340" cy="2763441"/>
          </a:xfrm>
        </p:spPr>
        <p:txBody>
          <a:bodyPr/>
          <a:lstStyle>
            <a:lvl1pPr marL="171450" indent="-171450">
              <a:buFontTx/>
              <a:buBlip>
                <a:blip r:embed="rId2"/>
              </a:buBlip>
              <a:defRPr>
                <a:solidFill>
                  <a:schemeClr val="bg1"/>
                </a:solidFill>
              </a:defRPr>
            </a:lvl1pPr>
            <a:lvl2pPr marL="514350" indent="-171450">
              <a:buFontTx/>
              <a:buBlip>
                <a:blip r:embed="rId2"/>
              </a:buBlip>
              <a:defRPr>
                <a:solidFill>
                  <a:schemeClr val="bg1"/>
                </a:solidFill>
              </a:defRPr>
            </a:lvl2pPr>
            <a:lvl3pPr marL="857250" indent="-171450">
              <a:buFontTx/>
              <a:buBlip>
                <a:blip r:embed="rId2"/>
              </a:buBlip>
              <a:defRPr>
                <a:solidFill>
                  <a:schemeClr val="bg1"/>
                </a:solidFill>
              </a:defRPr>
            </a:lvl3pPr>
            <a:lvl4pPr marL="1200150" indent="-171450">
              <a:buFontTx/>
              <a:buBlip>
                <a:blip r:embed="rId2"/>
              </a:buBlip>
              <a:defRPr>
                <a:solidFill>
                  <a:schemeClr val="bg1"/>
                </a:solidFill>
              </a:defRPr>
            </a:lvl4pPr>
            <a:lvl5pPr marL="1543050" indent="-171450">
              <a:buFontTx/>
              <a:buBlip>
                <a:blip r:embed="rId2"/>
              </a:buBlip>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228253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852965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1343999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userDrawn="1"/>
        </p:nvSpPr>
        <p:spPr>
          <a:xfrm>
            <a:off x="3763108" y="164857"/>
            <a:ext cx="5208799" cy="46557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 name="Rectangle 8"/>
          <p:cNvSpPr/>
          <p:nvPr userDrawn="1"/>
        </p:nvSpPr>
        <p:spPr>
          <a:xfrm>
            <a:off x="193432" y="164856"/>
            <a:ext cx="3569677" cy="4662883"/>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9841" y="342900"/>
            <a:ext cx="2949178" cy="1200150"/>
          </a:xfrm>
        </p:spPr>
        <p:txBody>
          <a:bodyPr anchor="b"/>
          <a:lstStyle>
            <a:lvl1pPr>
              <a:defRPr sz="24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marL="171450" indent="-171450">
              <a:buFontTx/>
              <a:buBlip>
                <a:blip r:embed="rId2"/>
              </a:buBlip>
              <a:defRPr sz="2400"/>
            </a:lvl1pPr>
            <a:lvl2pPr marL="514350" indent="-171450">
              <a:buFontTx/>
              <a:buBlip>
                <a:blip r:embed="rId2"/>
              </a:buBlip>
              <a:defRPr sz="2100"/>
            </a:lvl2pPr>
            <a:lvl3pPr marL="857250" indent="-171450">
              <a:buFontTx/>
              <a:buBlip>
                <a:blip r:embed="rId2"/>
              </a:buBlip>
              <a:defRPr sz="1800"/>
            </a:lvl3pPr>
            <a:lvl4pPr marL="1200150" indent="-171450">
              <a:buFontTx/>
              <a:buBlip>
                <a:blip r:embed="rId2"/>
              </a:buBlip>
              <a:defRPr sz="1500"/>
            </a:lvl4pPr>
            <a:lvl5pPr marL="1543050" indent="-171450">
              <a:buFontTx/>
              <a:buBlip>
                <a:blip r:embed="rId2"/>
              </a:buBlip>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1370815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3763108" y="164857"/>
            <a:ext cx="5208799" cy="46557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 name="Rectangle 8"/>
          <p:cNvSpPr/>
          <p:nvPr userDrawn="1"/>
        </p:nvSpPr>
        <p:spPr>
          <a:xfrm>
            <a:off x="193432" y="164856"/>
            <a:ext cx="3569677" cy="4662883"/>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9841" y="342900"/>
            <a:ext cx="2949178" cy="1200150"/>
          </a:xfrm>
        </p:spPr>
        <p:txBody>
          <a:bodyPr anchor="b"/>
          <a:lstStyle>
            <a:lvl1pPr>
              <a:defRPr sz="240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1098451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Arial" charset="0"/>
                <a:ea typeface="Arial" charset="0"/>
                <a:cs typeface="Arial" charset="0"/>
              </a:defRPr>
            </a:lvl1pPr>
          </a:lstStyle>
          <a:p>
            <a:fld id="{C2E482B0-A764-7649-BFD8-7624B53F13A9}" type="slidenum">
              <a:rPr lang="en-GB" smtClean="0"/>
              <a:pPr/>
              <a:t>‹#›</a:t>
            </a:fld>
            <a:endParaRPr lang="en-GB" dirty="0"/>
          </a:p>
        </p:txBody>
      </p:sp>
      <p:sp>
        <p:nvSpPr>
          <p:cNvPr id="7" name="Text Box 20"/>
          <p:cNvSpPr txBox="1">
            <a:spLocks noChangeArrowheads="1"/>
          </p:cNvSpPr>
          <p:nvPr userDrawn="1"/>
        </p:nvSpPr>
        <p:spPr bwMode="auto">
          <a:xfrm>
            <a:off x="555672" y="4877388"/>
            <a:ext cx="2175596" cy="173124"/>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defRPr/>
            </a:pPr>
            <a:r>
              <a:rPr lang="en-US" altLang="en-US" sz="525" dirty="0">
                <a:solidFill>
                  <a:schemeClr val="tx1">
                    <a:lumMod val="85000"/>
                    <a:lumOff val="15000"/>
                  </a:schemeClr>
                </a:solidFill>
                <a:latin typeface="Arial" charset="0"/>
                <a:ea typeface="Arial" charset="0"/>
                <a:cs typeface="Arial" charset="0"/>
              </a:rPr>
              <a:t>© Copyright National University of Singapore. All Rights Reserved. </a:t>
            </a:r>
          </a:p>
        </p:txBody>
      </p:sp>
    </p:spTree>
    <p:extLst>
      <p:ext uri="{BB962C8B-B14F-4D97-AF65-F5344CB8AC3E}">
        <p14:creationId xmlns:p14="http://schemas.microsoft.com/office/powerpoint/2010/main" val="162356447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62" r:id="rId13"/>
  </p:sldLayoutIdLst>
  <p:txStyles>
    <p:titleStyle>
      <a:lvl1pPr algn="l" defTabSz="685800" rtl="0" eaLnBrk="1" latinLnBrk="0" hangingPunct="1">
        <a:lnSpc>
          <a:spcPct val="90000"/>
        </a:lnSpc>
        <a:spcBef>
          <a:spcPct val="0"/>
        </a:spcBef>
        <a:buNone/>
        <a:defRPr sz="3300" b="1" kern="1200">
          <a:solidFill>
            <a:srgbClr val="004282"/>
          </a:solidFill>
          <a:latin typeface="Arial" charset="0"/>
          <a:ea typeface="Arial" charset="0"/>
          <a:cs typeface="Arial"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004282"/>
          </a:solidFill>
          <a:latin typeface="Arial" charset="0"/>
          <a:ea typeface="Arial" charset="0"/>
          <a:cs typeface="Arial"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004282"/>
          </a:solidFill>
          <a:latin typeface="Arial" charset="0"/>
          <a:ea typeface="Arial" charset="0"/>
          <a:cs typeface="Arial"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004282"/>
          </a:solidFill>
          <a:latin typeface="Arial" charset="0"/>
          <a:ea typeface="Arial" charset="0"/>
          <a:cs typeface="Arial"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004282"/>
          </a:solidFill>
          <a:latin typeface="Arial" charset="0"/>
          <a:ea typeface="Arial" charset="0"/>
          <a:cs typeface="Arial"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004282"/>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diagramData" Target="../diagrams/data2.xml"/><Relationship Id="rId18" Type="http://schemas.openxmlformats.org/officeDocument/2006/relationships/image" Target="../media/image9.png"/><Relationship Id="rId3" Type="http://schemas.openxmlformats.org/officeDocument/2006/relationships/diagramLayout" Target="../diagrams/layout1.xml"/><Relationship Id="rId7" Type="http://schemas.openxmlformats.org/officeDocument/2006/relationships/image" Target="../media/image3.png"/><Relationship Id="rId12" Type="http://schemas.openxmlformats.org/officeDocument/2006/relationships/image" Target="../media/image8.png"/><Relationship Id="rId17" Type="http://schemas.microsoft.com/office/2007/relationships/diagramDrawing" Target="../diagrams/drawing2.xml"/><Relationship Id="rId2" Type="http://schemas.openxmlformats.org/officeDocument/2006/relationships/diagramData" Target="../diagrams/data1.xml"/><Relationship Id="rId16" Type="http://schemas.openxmlformats.org/officeDocument/2006/relationships/diagramColors" Target="../diagrams/colors2.xml"/><Relationship Id="rId1" Type="http://schemas.openxmlformats.org/officeDocument/2006/relationships/slideLayout" Target="../slideLayouts/slideLayout12.xml"/><Relationship Id="rId6" Type="http://schemas.microsoft.com/office/2007/relationships/diagramDrawing" Target="../diagrams/drawing1.xml"/><Relationship Id="rId11" Type="http://schemas.openxmlformats.org/officeDocument/2006/relationships/image" Target="../media/image7.png"/><Relationship Id="rId5" Type="http://schemas.openxmlformats.org/officeDocument/2006/relationships/diagramColors" Target="../diagrams/colors1.xml"/><Relationship Id="rId15" Type="http://schemas.openxmlformats.org/officeDocument/2006/relationships/diagramQuickStyle" Target="../diagrams/quickStyle2.xml"/><Relationship Id="rId10" Type="http://schemas.openxmlformats.org/officeDocument/2006/relationships/image" Target="../media/image6.png"/><Relationship Id="rId4" Type="http://schemas.openxmlformats.org/officeDocument/2006/relationships/diagramQuickStyle" Target="../diagrams/quickStyle1.xml"/><Relationship Id="rId9" Type="http://schemas.openxmlformats.org/officeDocument/2006/relationships/image" Target="../media/image5.png"/><Relationship Id="rId1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Colors" Target="../diagrams/colors3.xml"/><Relationship Id="rId11" Type="http://schemas.openxmlformats.org/officeDocument/2006/relationships/image" Target="../media/image13.png"/><Relationship Id="rId5" Type="http://schemas.openxmlformats.org/officeDocument/2006/relationships/diagramQuickStyle" Target="../diagrams/quickStyle3.xml"/><Relationship Id="rId10" Type="http://schemas.openxmlformats.org/officeDocument/2006/relationships/image" Target="../media/image12.png"/><Relationship Id="rId4" Type="http://schemas.openxmlformats.org/officeDocument/2006/relationships/diagramLayout" Target="../diagrams/layout3.xml"/><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4.xml"/><Relationship Id="rId7" Type="http://schemas.openxmlformats.org/officeDocument/2006/relationships/image" Target="../media/image16.png"/><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11" Type="http://schemas.openxmlformats.org/officeDocument/2006/relationships/image" Target="../media/image20.png"/><Relationship Id="rId5" Type="http://schemas.openxmlformats.org/officeDocument/2006/relationships/diagramColors" Target="../diagrams/colors4.xml"/><Relationship Id="rId10" Type="http://schemas.openxmlformats.org/officeDocument/2006/relationships/image" Target="../media/image19.png"/><Relationship Id="rId4" Type="http://schemas.openxmlformats.org/officeDocument/2006/relationships/diagramQuickStyle" Target="../diagrams/quickStyle4.xml"/><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hyperlink" Target="https://nuspandas.xyz/" TargetMode="Externa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hyperlink" Target="https://github.com/harshvs4/Chengdu80_prototype.gi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428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28959" y="1538290"/>
            <a:ext cx="4719412" cy="1188201"/>
          </a:xfrm>
        </p:spPr>
        <p:txBody>
          <a:bodyPr anchor="t">
            <a:normAutofit/>
          </a:bodyPr>
          <a:lstStyle/>
          <a:p>
            <a:r>
              <a:rPr lang="en-GB" sz="3300" dirty="0"/>
              <a:t>Corporate Risk Assessment</a:t>
            </a:r>
          </a:p>
        </p:txBody>
      </p:sp>
      <p:sp>
        <p:nvSpPr>
          <p:cNvPr id="3" name="Subtitle 2"/>
          <p:cNvSpPr>
            <a:spLocks noGrp="1"/>
          </p:cNvSpPr>
          <p:nvPr>
            <p:ph type="subTitle" idx="1"/>
          </p:nvPr>
        </p:nvSpPr>
        <p:spPr>
          <a:xfrm>
            <a:off x="362577" y="2616719"/>
            <a:ext cx="3917115" cy="2172638"/>
          </a:xfrm>
        </p:spPr>
        <p:txBody>
          <a:bodyPr>
            <a:normAutofit/>
          </a:bodyPr>
          <a:lstStyle/>
          <a:p>
            <a:endParaRPr lang="en-GB" sz="1050" dirty="0">
              <a:solidFill>
                <a:schemeClr val="bg1"/>
              </a:solidFill>
            </a:endParaRPr>
          </a:p>
          <a:p>
            <a:r>
              <a:rPr lang="en-GB" sz="1400" b="1" dirty="0">
                <a:solidFill>
                  <a:schemeClr val="bg1"/>
                </a:solidFill>
              </a:rPr>
              <a:t>TEAM – NUS Pandas</a:t>
            </a:r>
          </a:p>
          <a:p>
            <a:r>
              <a:rPr lang="en-GB" sz="1400" b="1" dirty="0">
                <a:solidFill>
                  <a:schemeClr val="bg1"/>
                </a:solidFill>
              </a:rPr>
              <a:t>Harsh Sharma | Jia Ye Tey | Li </a:t>
            </a:r>
            <a:r>
              <a:rPr lang="en-GB" sz="1400" b="1" dirty="0" err="1">
                <a:solidFill>
                  <a:schemeClr val="bg1"/>
                </a:solidFill>
              </a:rPr>
              <a:t>Yunfan</a:t>
            </a:r>
            <a:r>
              <a:rPr lang="en-GB" sz="1400" b="1" dirty="0">
                <a:solidFill>
                  <a:schemeClr val="bg1"/>
                </a:solidFill>
              </a:rPr>
              <a:t> | </a:t>
            </a:r>
            <a:r>
              <a:rPr lang="en-GB" sz="1400" b="1" dirty="0" err="1">
                <a:solidFill>
                  <a:schemeClr val="bg1"/>
                </a:solidFill>
              </a:rPr>
              <a:t>Liuying</a:t>
            </a:r>
            <a:r>
              <a:rPr lang="en-GB" sz="1400" b="1" dirty="0">
                <a:solidFill>
                  <a:schemeClr val="bg1"/>
                </a:solidFill>
              </a:rPr>
              <a:t> Huang | Soumya Haridas | </a:t>
            </a:r>
            <a:r>
              <a:rPr lang="en-GB" sz="1400" b="1" dirty="0" err="1">
                <a:solidFill>
                  <a:schemeClr val="bg1"/>
                </a:solidFill>
              </a:rPr>
              <a:t>Xinyu</a:t>
            </a:r>
            <a:r>
              <a:rPr lang="en-GB" sz="1400" b="1" dirty="0">
                <a:solidFill>
                  <a:schemeClr val="bg1"/>
                </a:solidFill>
              </a:rPr>
              <a:t> Lu</a:t>
            </a:r>
          </a:p>
          <a:p>
            <a:endParaRPr lang="en-GB" sz="1050" dirty="0">
              <a:solidFill>
                <a:schemeClr val="bg1"/>
              </a:solidFill>
            </a:endParaRPr>
          </a:p>
        </p:txBody>
      </p:sp>
      <p:sp>
        <p:nvSpPr>
          <p:cNvPr id="4" name="Rectangle 3"/>
          <p:cNvSpPr/>
          <p:nvPr/>
        </p:nvSpPr>
        <p:spPr>
          <a:xfrm>
            <a:off x="316857" y="1615588"/>
            <a:ext cx="45720" cy="837467"/>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213951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332" y="-71034"/>
            <a:ext cx="7886700" cy="994172"/>
          </a:xfrm>
        </p:spPr>
        <p:txBody>
          <a:bodyPr/>
          <a:lstStyle/>
          <a:p>
            <a:r>
              <a:rPr lang="en-GB" b="1" dirty="0"/>
              <a:t>Problem Statement</a:t>
            </a:r>
          </a:p>
        </p:txBody>
      </p:sp>
      <p:sp>
        <p:nvSpPr>
          <p:cNvPr id="5" name="Rectangle 4"/>
          <p:cNvSpPr/>
          <p:nvPr/>
        </p:nvSpPr>
        <p:spPr>
          <a:xfrm>
            <a:off x="317042" y="220312"/>
            <a:ext cx="36576" cy="41148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8" name="TextBox 7">
            <a:extLst>
              <a:ext uri="{FF2B5EF4-FFF2-40B4-BE49-F238E27FC236}">
                <a16:creationId xmlns:a16="http://schemas.microsoft.com/office/drawing/2014/main" id="{621AD4A8-29EC-2123-778C-0EC57B0615BE}"/>
              </a:ext>
            </a:extLst>
          </p:cNvPr>
          <p:cNvSpPr txBox="1"/>
          <p:nvPr/>
        </p:nvSpPr>
        <p:spPr>
          <a:xfrm>
            <a:off x="283914" y="637556"/>
            <a:ext cx="8506468" cy="523220"/>
          </a:xfrm>
          <a:prstGeom prst="rect">
            <a:avLst/>
          </a:prstGeom>
          <a:noFill/>
        </p:spPr>
        <p:txBody>
          <a:bodyPr wrap="square" rtlCol="0">
            <a:spAutoFit/>
          </a:bodyPr>
          <a:lstStyle/>
          <a:p>
            <a:r>
              <a:rPr lang="en-US" sz="1400" dirty="0">
                <a:solidFill>
                  <a:schemeClr val="bg1"/>
                </a:solidFill>
              </a:rPr>
              <a:t>Corporate risks pose significant challenges to investors, managers, and regulators. As modern corporate activities become more complex, the need to identify and mitigate risks early is critical to avoid potential collapse or failure.</a:t>
            </a:r>
            <a:endParaRPr lang="en-IN" sz="1400" dirty="0">
              <a:solidFill>
                <a:schemeClr val="bg1"/>
              </a:solidFill>
            </a:endParaRPr>
          </a:p>
        </p:txBody>
      </p:sp>
      <p:graphicFrame>
        <p:nvGraphicFramePr>
          <p:cNvPr id="14" name="Content Placeholder 13">
            <a:extLst>
              <a:ext uri="{FF2B5EF4-FFF2-40B4-BE49-F238E27FC236}">
                <a16:creationId xmlns:a16="http://schemas.microsoft.com/office/drawing/2014/main" id="{CD349BE0-DE39-657F-CABF-D09894621CB1}"/>
              </a:ext>
            </a:extLst>
          </p:cNvPr>
          <p:cNvGraphicFramePr>
            <a:graphicFrameLocks noGrp="1"/>
          </p:cNvGraphicFramePr>
          <p:nvPr>
            <p:ph idx="1"/>
            <p:extLst>
              <p:ext uri="{D42A27DB-BD31-4B8C-83A1-F6EECF244321}">
                <p14:modId xmlns:p14="http://schemas.microsoft.com/office/powerpoint/2010/main" val="697901991"/>
              </p:ext>
            </p:extLst>
          </p:nvPr>
        </p:nvGraphicFramePr>
        <p:xfrm>
          <a:off x="317042" y="1405330"/>
          <a:ext cx="8506468" cy="2627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8" name="Picture 17" descr="A group of people with a gear&#10;&#10;Description automatically generated">
            <a:extLst>
              <a:ext uri="{FF2B5EF4-FFF2-40B4-BE49-F238E27FC236}">
                <a16:creationId xmlns:a16="http://schemas.microsoft.com/office/drawing/2014/main" id="{5E03D235-7557-6805-0F79-42198F6E5BA3}"/>
              </a:ext>
            </a:extLst>
          </p:cNvPr>
          <p:cNvPicPr>
            <a:picLocks noChangeAspect="1"/>
          </p:cNvPicPr>
          <p:nvPr/>
        </p:nvPicPr>
        <p:blipFill>
          <a:blip r:embed="rId7"/>
          <a:stretch>
            <a:fillRect/>
          </a:stretch>
        </p:blipFill>
        <p:spPr>
          <a:xfrm>
            <a:off x="538690" y="3398911"/>
            <a:ext cx="455982" cy="455982"/>
          </a:xfrm>
          <a:prstGeom prst="rect">
            <a:avLst/>
          </a:prstGeom>
        </p:spPr>
      </p:pic>
      <p:pic>
        <p:nvPicPr>
          <p:cNvPr id="20" name="Picture 19" descr="A person in a red shirt and tie next to a building with arrows and arrows&#10;&#10;Description automatically generated">
            <a:extLst>
              <a:ext uri="{FF2B5EF4-FFF2-40B4-BE49-F238E27FC236}">
                <a16:creationId xmlns:a16="http://schemas.microsoft.com/office/drawing/2014/main" id="{B1DC92B3-28FC-9368-704F-45A55532C7D1}"/>
              </a:ext>
            </a:extLst>
          </p:cNvPr>
          <p:cNvPicPr>
            <a:picLocks noChangeAspect="1"/>
          </p:cNvPicPr>
          <p:nvPr/>
        </p:nvPicPr>
        <p:blipFill>
          <a:blip r:embed="rId8"/>
          <a:stretch>
            <a:fillRect/>
          </a:stretch>
        </p:blipFill>
        <p:spPr>
          <a:xfrm>
            <a:off x="538690" y="2820652"/>
            <a:ext cx="455982" cy="455982"/>
          </a:xfrm>
          <a:prstGeom prst="rect">
            <a:avLst/>
          </a:prstGeom>
        </p:spPr>
      </p:pic>
      <p:pic>
        <p:nvPicPr>
          <p:cNvPr id="22" name="Picture 21" descr="A gavel and building with columns&#10;&#10;Description automatically generated">
            <a:extLst>
              <a:ext uri="{FF2B5EF4-FFF2-40B4-BE49-F238E27FC236}">
                <a16:creationId xmlns:a16="http://schemas.microsoft.com/office/drawing/2014/main" id="{11C8AF5A-2380-B87B-7320-1A192F50AFFD}"/>
              </a:ext>
            </a:extLst>
          </p:cNvPr>
          <p:cNvPicPr>
            <a:picLocks noChangeAspect="1"/>
          </p:cNvPicPr>
          <p:nvPr/>
        </p:nvPicPr>
        <p:blipFill>
          <a:blip r:embed="rId9"/>
          <a:stretch>
            <a:fillRect/>
          </a:stretch>
        </p:blipFill>
        <p:spPr>
          <a:xfrm>
            <a:off x="2073544" y="1537935"/>
            <a:ext cx="530715" cy="530715"/>
          </a:xfrm>
          <a:prstGeom prst="rect">
            <a:avLst/>
          </a:prstGeom>
        </p:spPr>
      </p:pic>
      <p:pic>
        <p:nvPicPr>
          <p:cNvPr id="24" name="Picture 23" descr="A person with a bag of money&#10;&#10;Description automatically generated">
            <a:extLst>
              <a:ext uri="{FF2B5EF4-FFF2-40B4-BE49-F238E27FC236}">
                <a16:creationId xmlns:a16="http://schemas.microsoft.com/office/drawing/2014/main" id="{C5BF81A4-C5C6-05EF-8078-C61C3295D426}"/>
              </a:ext>
            </a:extLst>
          </p:cNvPr>
          <p:cNvPicPr>
            <a:picLocks noChangeAspect="1"/>
          </p:cNvPicPr>
          <p:nvPr/>
        </p:nvPicPr>
        <p:blipFill>
          <a:blip r:embed="rId10"/>
          <a:stretch>
            <a:fillRect/>
          </a:stretch>
        </p:blipFill>
        <p:spPr>
          <a:xfrm>
            <a:off x="569143" y="2232957"/>
            <a:ext cx="395077" cy="395077"/>
          </a:xfrm>
          <a:prstGeom prst="rect">
            <a:avLst/>
          </a:prstGeom>
        </p:spPr>
      </p:pic>
      <p:pic>
        <p:nvPicPr>
          <p:cNvPr id="30" name="Picture 29" descr="A hand with a chain and a money box&#10;&#10;Description automatically generated">
            <a:extLst>
              <a:ext uri="{FF2B5EF4-FFF2-40B4-BE49-F238E27FC236}">
                <a16:creationId xmlns:a16="http://schemas.microsoft.com/office/drawing/2014/main" id="{8D3C1BC8-784C-01AC-6B2C-44C3E6844978}"/>
              </a:ext>
            </a:extLst>
          </p:cNvPr>
          <p:cNvPicPr>
            <a:picLocks noChangeAspect="1"/>
          </p:cNvPicPr>
          <p:nvPr/>
        </p:nvPicPr>
        <p:blipFill>
          <a:blip r:embed="rId11"/>
          <a:stretch>
            <a:fillRect/>
          </a:stretch>
        </p:blipFill>
        <p:spPr>
          <a:xfrm>
            <a:off x="5538238" y="1493078"/>
            <a:ext cx="441004" cy="441004"/>
          </a:xfrm>
          <a:prstGeom prst="rect">
            <a:avLst/>
          </a:prstGeom>
        </p:spPr>
      </p:pic>
      <p:pic>
        <p:nvPicPr>
          <p:cNvPr id="32" name="Picture 31" descr="A blue and white gears with a yellow warning sign&#10;&#10;Description automatically generated">
            <a:extLst>
              <a:ext uri="{FF2B5EF4-FFF2-40B4-BE49-F238E27FC236}">
                <a16:creationId xmlns:a16="http://schemas.microsoft.com/office/drawing/2014/main" id="{47C0F047-238E-D11B-047F-50102AFC3AA3}"/>
              </a:ext>
            </a:extLst>
          </p:cNvPr>
          <p:cNvPicPr>
            <a:picLocks noChangeAspect="1"/>
          </p:cNvPicPr>
          <p:nvPr/>
        </p:nvPicPr>
        <p:blipFill>
          <a:blip r:embed="rId12"/>
          <a:stretch>
            <a:fillRect/>
          </a:stretch>
        </p:blipFill>
        <p:spPr>
          <a:xfrm>
            <a:off x="3763968" y="1545372"/>
            <a:ext cx="441003" cy="441003"/>
          </a:xfrm>
          <a:prstGeom prst="rect">
            <a:avLst/>
          </a:prstGeom>
        </p:spPr>
      </p:pic>
      <p:graphicFrame>
        <p:nvGraphicFramePr>
          <p:cNvPr id="33" name="Diagram 32">
            <a:extLst>
              <a:ext uri="{FF2B5EF4-FFF2-40B4-BE49-F238E27FC236}">
                <a16:creationId xmlns:a16="http://schemas.microsoft.com/office/drawing/2014/main" id="{69586741-E9E4-B116-EE3B-2DB7EE059808}"/>
              </a:ext>
            </a:extLst>
          </p:cNvPr>
          <p:cNvGraphicFramePr/>
          <p:nvPr/>
        </p:nvGraphicFramePr>
        <p:xfrm>
          <a:off x="351332" y="4124990"/>
          <a:ext cx="8439050" cy="461999"/>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pic>
        <p:nvPicPr>
          <p:cNvPr id="4" name="Picture 3" descr="A yellow triangle with a red and green triangle with a red arrow&#10;&#10;Description automatically generated">
            <a:extLst>
              <a:ext uri="{FF2B5EF4-FFF2-40B4-BE49-F238E27FC236}">
                <a16:creationId xmlns:a16="http://schemas.microsoft.com/office/drawing/2014/main" id="{0B3B3DB1-2FF2-C57B-3A9C-A58974AFDA74}"/>
              </a:ext>
            </a:extLst>
          </p:cNvPr>
          <p:cNvPicPr>
            <a:picLocks noChangeAspect="1"/>
          </p:cNvPicPr>
          <p:nvPr/>
        </p:nvPicPr>
        <p:blipFill>
          <a:blip r:embed="rId18"/>
          <a:stretch>
            <a:fillRect/>
          </a:stretch>
        </p:blipFill>
        <p:spPr>
          <a:xfrm>
            <a:off x="7229483" y="1557794"/>
            <a:ext cx="376288" cy="376288"/>
          </a:xfrm>
          <a:prstGeom prst="rect">
            <a:avLst/>
          </a:prstGeom>
        </p:spPr>
      </p:pic>
    </p:spTree>
    <p:extLst>
      <p:ext uri="{BB962C8B-B14F-4D97-AF65-F5344CB8AC3E}">
        <p14:creationId xmlns:p14="http://schemas.microsoft.com/office/powerpoint/2010/main" val="1559903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801CBE63-C320-B546-2909-2604BAFE20D4}"/>
              </a:ext>
            </a:extLst>
          </p:cNvPr>
          <p:cNvGraphicFramePr/>
          <p:nvPr>
            <p:extLst>
              <p:ext uri="{D42A27DB-BD31-4B8C-83A1-F6EECF244321}">
                <p14:modId xmlns:p14="http://schemas.microsoft.com/office/powerpoint/2010/main" val="2789738220"/>
              </p:ext>
            </p:extLst>
          </p:nvPr>
        </p:nvGraphicFramePr>
        <p:xfrm>
          <a:off x="443948" y="1338470"/>
          <a:ext cx="8069116" cy="34654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descr="A newspaper with text on it&#10;&#10;Description automatically generated">
            <a:extLst>
              <a:ext uri="{FF2B5EF4-FFF2-40B4-BE49-F238E27FC236}">
                <a16:creationId xmlns:a16="http://schemas.microsoft.com/office/drawing/2014/main" id="{D335EA3A-B5D5-6D48-C335-A1C32EB513A4}"/>
              </a:ext>
            </a:extLst>
          </p:cNvPr>
          <p:cNvPicPr>
            <a:picLocks noChangeAspect="1"/>
          </p:cNvPicPr>
          <p:nvPr/>
        </p:nvPicPr>
        <p:blipFill>
          <a:blip r:embed="rId8"/>
          <a:stretch>
            <a:fillRect/>
          </a:stretch>
        </p:blipFill>
        <p:spPr>
          <a:xfrm>
            <a:off x="473791" y="1359976"/>
            <a:ext cx="297722" cy="297722"/>
          </a:xfrm>
          <a:prstGeom prst="rect">
            <a:avLst/>
          </a:prstGeom>
        </p:spPr>
      </p:pic>
      <p:pic>
        <p:nvPicPr>
          <p:cNvPr id="16" name="Picture 15" descr="A clipboard with a magnifying glass and a thumb up&#10;&#10;Description automatically generated">
            <a:extLst>
              <a:ext uri="{FF2B5EF4-FFF2-40B4-BE49-F238E27FC236}">
                <a16:creationId xmlns:a16="http://schemas.microsoft.com/office/drawing/2014/main" id="{B43FC9B6-0BFD-CCC9-39C8-020E5ECC2DB8}"/>
              </a:ext>
            </a:extLst>
          </p:cNvPr>
          <p:cNvPicPr>
            <a:picLocks noChangeAspect="1"/>
          </p:cNvPicPr>
          <p:nvPr/>
        </p:nvPicPr>
        <p:blipFill>
          <a:blip r:embed="rId9"/>
          <a:stretch>
            <a:fillRect/>
          </a:stretch>
        </p:blipFill>
        <p:spPr>
          <a:xfrm>
            <a:off x="479965" y="2031439"/>
            <a:ext cx="254743" cy="254743"/>
          </a:xfrm>
          <a:prstGeom prst="rect">
            <a:avLst/>
          </a:prstGeom>
        </p:spPr>
      </p:pic>
      <p:pic>
        <p:nvPicPr>
          <p:cNvPr id="18" name="Picture 17" descr="A computer screen with a mouse pointer&#10;&#10;Description automatically generated">
            <a:extLst>
              <a:ext uri="{FF2B5EF4-FFF2-40B4-BE49-F238E27FC236}">
                <a16:creationId xmlns:a16="http://schemas.microsoft.com/office/drawing/2014/main" id="{F5CF0095-34C3-A953-ED50-CDAFCC776339}"/>
              </a:ext>
            </a:extLst>
          </p:cNvPr>
          <p:cNvPicPr>
            <a:picLocks noChangeAspect="1"/>
          </p:cNvPicPr>
          <p:nvPr/>
        </p:nvPicPr>
        <p:blipFill>
          <a:blip r:embed="rId10"/>
          <a:stretch>
            <a:fillRect/>
          </a:stretch>
        </p:blipFill>
        <p:spPr>
          <a:xfrm>
            <a:off x="479965" y="4294423"/>
            <a:ext cx="254743" cy="254743"/>
          </a:xfrm>
          <a:prstGeom prst="rect">
            <a:avLst/>
          </a:prstGeom>
        </p:spPr>
      </p:pic>
      <p:pic>
        <p:nvPicPr>
          <p:cNvPr id="20" name="Picture 19" descr="A computer screen shot of a computer&#10;&#10;Description automatically generated with medium confidence">
            <a:extLst>
              <a:ext uri="{FF2B5EF4-FFF2-40B4-BE49-F238E27FC236}">
                <a16:creationId xmlns:a16="http://schemas.microsoft.com/office/drawing/2014/main" id="{F7EDAE02-D5DB-6FDE-5D32-44C7BCEA9C31}"/>
              </a:ext>
            </a:extLst>
          </p:cNvPr>
          <p:cNvPicPr>
            <a:picLocks noChangeAspect="1"/>
          </p:cNvPicPr>
          <p:nvPr/>
        </p:nvPicPr>
        <p:blipFill>
          <a:blip r:embed="rId11"/>
          <a:stretch>
            <a:fillRect/>
          </a:stretch>
        </p:blipFill>
        <p:spPr>
          <a:xfrm>
            <a:off x="465924" y="2848689"/>
            <a:ext cx="254743" cy="254743"/>
          </a:xfrm>
          <a:prstGeom prst="rect">
            <a:avLst/>
          </a:prstGeom>
        </p:spPr>
      </p:pic>
      <p:sp>
        <p:nvSpPr>
          <p:cNvPr id="29" name="TextBox 28">
            <a:extLst>
              <a:ext uri="{FF2B5EF4-FFF2-40B4-BE49-F238E27FC236}">
                <a16:creationId xmlns:a16="http://schemas.microsoft.com/office/drawing/2014/main" id="{E95C4285-208B-5CF7-0E71-99E9D83392CC}"/>
              </a:ext>
            </a:extLst>
          </p:cNvPr>
          <p:cNvSpPr txBox="1"/>
          <p:nvPr/>
        </p:nvSpPr>
        <p:spPr>
          <a:xfrm>
            <a:off x="283914" y="637556"/>
            <a:ext cx="8506468" cy="523220"/>
          </a:xfrm>
          <a:prstGeom prst="rect">
            <a:avLst/>
          </a:prstGeom>
          <a:noFill/>
        </p:spPr>
        <p:txBody>
          <a:bodyPr wrap="square" rtlCol="0">
            <a:spAutoFit/>
          </a:bodyPr>
          <a:lstStyle/>
          <a:p>
            <a:r>
              <a:rPr lang="en-US" sz="1400" dirty="0">
                <a:solidFill>
                  <a:schemeClr val="bg1"/>
                </a:solidFill>
              </a:rPr>
              <a:t>Our solution leverages AI to classify, summarize, and score corporate risks in real-time, providing early warnings and actionable insights for better decision-making.</a:t>
            </a:r>
            <a:endParaRPr lang="en-IN" sz="1400" dirty="0">
              <a:solidFill>
                <a:schemeClr val="bg1"/>
              </a:solidFill>
            </a:endParaRPr>
          </a:p>
        </p:txBody>
      </p:sp>
      <p:sp>
        <p:nvSpPr>
          <p:cNvPr id="32" name="Title 1">
            <a:extLst>
              <a:ext uri="{FF2B5EF4-FFF2-40B4-BE49-F238E27FC236}">
                <a16:creationId xmlns:a16="http://schemas.microsoft.com/office/drawing/2014/main" id="{CEDB3179-1F3B-3826-994D-39C87838C209}"/>
              </a:ext>
            </a:extLst>
          </p:cNvPr>
          <p:cNvSpPr>
            <a:spLocks noGrp="1"/>
          </p:cNvSpPr>
          <p:nvPr>
            <p:ph type="title"/>
          </p:nvPr>
        </p:nvSpPr>
        <p:spPr>
          <a:xfrm>
            <a:off x="351332" y="-71034"/>
            <a:ext cx="7886700" cy="994172"/>
          </a:xfrm>
        </p:spPr>
        <p:txBody>
          <a:bodyPr/>
          <a:lstStyle/>
          <a:p>
            <a:r>
              <a:rPr lang="en-GB" b="1" dirty="0"/>
              <a:t>Proposed Solution</a:t>
            </a:r>
          </a:p>
        </p:txBody>
      </p:sp>
      <p:sp>
        <p:nvSpPr>
          <p:cNvPr id="33" name="Rectangle 32">
            <a:extLst>
              <a:ext uri="{FF2B5EF4-FFF2-40B4-BE49-F238E27FC236}">
                <a16:creationId xmlns:a16="http://schemas.microsoft.com/office/drawing/2014/main" id="{AD25B26F-25C5-2096-DD86-6F9B7CCE8938}"/>
              </a:ext>
            </a:extLst>
          </p:cNvPr>
          <p:cNvSpPr/>
          <p:nvPr/>
        </p:nvSpPr>
        <p:spPr>
          <a:xfrm>
            <a:off x="317042" y="220312"/>
            <a:ext cx="36576" cy="41148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pic>
        <p:nvPicPr>
          <p:cNvPr id="6" name="Picture 5" descr="A stack of coins and stacks of money with a arrow going up&#10;&#10;Description automatically generated">
            <a:extLst>
              <a:ext uri="{FF2B5EF4-FFF2-40B4-BE49-F238E27FC236}">
                <a16:creationId xmlns:a16="http://schemas.microsoft.com/office/drawing/2014/main" id="{35D95106-0133-4C7A-8764-4D81003002FE}"/>
              </a:ext>
            </a:extLst>
          </p:cNvPr>
          <p:cNvPicPr>
            <a:picLocks noChangeAspect="1"/>
          </p:cNvPicPr>
          <p:nvPr/>
        </p:nvPicPr>
        <p:blipFill>
          <a:blip r:embed="rId12"/>
          <a:stretch>
            <a:fillRect/>
          </a:stretch>
        </p:blipFill>
        <p:spPr>
          <a:xfrm>
            <a:off x="458692" y="3649467"/>
            <a:ext cx="254743" cy="254743"/>
          </a:xfrm>
          <a:prstGeom prst="rect">
            <a:avLst/>
          </a:prstGeom>
        </p:spPr>
      </p:pic>
    </p:spTree>
    <p:extLst>
      <p:ext uri="{BB962C8B-B14F-4D97-AF65-F5344CB8AC3E}">
        <p14:creationId xmlns:p14="http://schemas.microsoft.com/office/powerpoint/2010/main" val="1689006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itle 1">
            <a:extLst>
              <a:ext uri="{FF2B5EF4-FFF2-40B4-BE49-F238E27FC236}">
                <a16:creationId xmlns:a16="http://schemas.microsoft.com/office/drawing/2014/main" id="{1CEA9BE4-6F8D-440F-D2E4-0A5DAE5D0C76}"/>
              </a:ext>
            </a:extLst>
          </p:cNvPr>
          <p:cNvSpPr txBox="1">
            <a:spLocks/>
          </p:cNvSpPr>
          <p:nvPr/>
        </p:nvSpPr>
        <p:spPr>
          <a:xfrm>
            <a:off x="351332" y="-71034"/>
            <a:ext cx="7886700" cy="9941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000" b="1" kern="1200">
                <a:solidFill>
                  <a:schemeClr val="bg1"/>
                </a:solidFill>
                <a:latin typeface="Arial" charset="0"/>
                <a:ea typeface="Arial" charset="0"/>
                <a:cs typeface="Arial" charset="0"/>
              </a:defRPr>
            </a:lvl1pPr>
          </a:lstStyle>
          <a:p>
            <a:r>
              <a:rPr lang="en-GB" dirty="0"/>
              <a:t>Workflow</a:t>
            </a:r>
          </a:p>
        </p:txBody>
      </p:sp>
      <p:sp>
        <p:nvSpPr>
          <p:cNvPr id="141" name="Rectangle 140">
            <a:extLst>
              <a:ext uri="{FF2B5EF4-FFF2-40B4-BE49-F238E27FC236}">
                <a16:creationId xmlns:a16="http://schemas.microsoft.com/office/drawing/2014/main" id="{AF3E082D-74BD-731E-8A84-3B7276F57166}"/>
              </a:ext>
            </a:extLst>
          </p:cNvPr>
          <p:cNvSpPr/>
          <p:nvPr/>
        </p:nvSpPr>
        <p:spPr>
          <a:xfrm>
            <a:off x="317042" y="220312"/>
            <a:ext cx="36576" cy="41148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2" name="TextBox 141">
            <a:extLst>
              <a:ext uri="{FF2B5EF4-FFF2-40B4-BE49-F238E27FC236}">
                <a16:creationId xmlns:a16="http://schemas.microsoft.com/office/drawing/2014/main" id="{FEF9F0B3-A22B-11C0-B3BF-A04D20A50574}"/>
              </a:ext>
            </a:extLst>
          </p:cNvPr>
          <p:cNvSpPr txBox="1"/>
          <p:nvPr/>
        </p:nvSpPr>
        <p:spPr>
          <a:xfrm>
            <a:off x="283914" y="637556"/>
            <a:ext cx="8506468" cy="523220"/>
          </a:xfrm>
          <a:prstGeom prst="rect">
            <a:avLst/>
          </a:prstGeom>
          <a:noFill/>
        </p:spPr>
        <p:txBody>
          <a:bodyPr wrap="square" rtlCol="0">
            <a:spAutoFit/>
          </a:bodyPr>
          <a:lstStyle/>
          <a:p>
            <a:r>
              <a:rPr lang="en-US" sz="1400" dirty="0">
                <a:solidFill>
                  <a:schemeClr val="bg1"/>
                </a:solidFill>
              </a:rPr>
              <a:t>News ingestion, leading to classification, then summarization, followed by collated summary and risk scoring, and finally UI display.</a:t>
            </a:r>
            <a:endParaRPr lang="en-IN" sz="1400" dirty="0">
              <a:solidFill>
                <a:schemeClr val="bg1"/>
              </a:solidFill>
            </a:endParaRPr>
          </a:p>
        </p:txBody>
      </p:sp>
      <p:pic>
        <p:nvPicPr>
          <p:cNvPr id="148" name="Content Placeholder 147" descr="A diagram of a diagram&#10;&#10;Description automatically generated">
            <a:extLst>
              <a:ext uri="{FF2B5EF4-FFF2-40B4-BE49-F238E27FC236}">
                <a16:creationId xmlns:a16="http://schemas.microsoft.com/office/drawing/2014/main" id="{5A8AA94B-5AA5-8ED4-9E3E-25D1F1D6EAA2}"/>
              </a:ext>
            </a:extLst>
          </p:cNvPr>
          <p:cNvPicPr>
            <a:picLocks noGrp="1" noChangeAspect="1"/>
          </p:cNvPicPr>
          <p:nvPr>
            <p:ph idx="1"/>
          </p:nvPr>
        </p:nvPicPr>
        <p:blipFill>
          <a:blip r:embed="rId2"/>
          <a:stretch>
            <a:fillRect/>
          </a:stretch>
        </p:blipFill>
        <p:spPr>
          <a:xfrm>
            <a:off x="642161" y="1370013"/>
            <a:ext cx="7595871" cy="3486005"/>
          </a:xfrm>
        </p:spPr>
      </p:pic>
    </p:spTree>
    <p:extLst>
      <p:ext uri="{BB962C8B-B14F-4D97-AF65-F5344CB8AC3E}">
        <p14:creationId xmlns:p14="http://schemas.microsoft.com/office/powerpoint/2010/main" val="2274447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a:extLst>
              <a:ext uri="{FF2B5EF4-FFF2-40B4-BE49-F238E27FC236}">
                <a16:creationId xmlns:a16="http://schemas.microsoft.com/office/drawing/2014/main" id="{9122BBC4-8349-3422-6E2D-5BF574B997E8}"/>
              </a:ext>
            </a:extLst>
          </p:cNvPr>
          <p:cNvGraphicFramePr/>
          <p:nvPr>
            <p:extLst>
              <p:ext uri="{D42A27DB-BD31-4B8C-83A1-F6EECF244321}">
                <p14:modId xmlns:p14="http://schemas.microsoft.com/office/powerpoint/2010/main" val="4127365157"/>
              </p:ext>
            </p:extLst>
          </p:nvPr>
        </p:nvGraphicFramePr>
        <p:xfrm>
          <a:off x="325582" y="1413165"/>
          <a:ext cx="8518605" cy="33043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E819052B-A3BB-6D29-A713-2A50AD720C8E}"/>
              </a:ext>
            </a:extLst>
          </p:cNvPr>
          <p:cNvSpPr txBox="1"/>
          <p:nvPr/>
        </p:nvSpPr>
        <p:spPr>
          <a:xfrm>
            <a:off x="1932368" y="4285909"/>
            <a:ext cx="5825837" cy="307777"/>
          </a:xfrm>
          <a:prstGeom prst="rect">
            <a:avLst/>
          </a:prstGeom>
          <a:noFill/>
        </p:spPr>
        <p:txBody>
          <a:bodyPr wrap="square" rtlCol="0">
            <a:spAutoFit/>
          </a:bodyPr>
          <a:lstStyle/>
          <a:p>
            <a:r>
              <a:rPr lang="en-US" sz="1400" b="1" dirty="0"/>
              <a:t>User-centric end-to end Interface that is customizable for any company</a:t>
            </a:r>
            <a:endParaRPr lang="en-IN" sz="1400" b="1" dirty="0"/>
          </a:p>
        </p:txBody>
      </p:sp>
      <p:pic>
        <p:nvPicPr>
          <p:cNvPr id="31" name="Picture 30" descr="A cloud with a building and trees&#10;&#10;Description automatically generated">
            <a:extLst>
              <a:ext uri="{FF2B5EF4-FFF2-40B4-BE49-F238E27FC236}">
                <a16:creationId xmlns:a16="http://schemas.microsoft.com/office/drawing/2014/main" id="{EB1204B6-31BE-D436-6849-93E4D6FFA72E}"/>
              </a:ext>
            </a:extLst>
          </p:cNvPr>
          <p:cNvPicPr>
            <a:picLocks noChangeAspect="1"/>
          </p:cNvPicPr>
          <p:nvPr/>
        </p:nvPicPr>
        <p:blipFill>
          <a:blip r:embed="rId7"/>
          <a:stretch>
            <a:fillRect/>
          </a:stretch>
        </p:blipFill>
        <p:spPr>
          <a:xfrm>
            <a:off x="6018069" y="1737702"/>
            <a:ext cx="758134" cy="758134"/>
          </a:xfrm>
          <a:prstGeom prst="rect">
            <a:avLst/>
          </a:prstGeom>
        </p:spPr>
      </p:pic>
      <p:pic>
        <p:nvPicPr>
          <p:cNvPr id="35" name="Picture 34" descr="A colorful network diagram with connected squares&#10;&#10;Description automatically generated with medium confidence">
            <a:extLst>
              <a:ext uri="{FF2B5EF4-FFF2-40B4-BE49-F238E27FC236}">
                <a16:creationId xmlns:a16="http://schemas.microsoft.com/office/drawing/2014/main" id="{4F307167-1058-9D22-0766-B7AA88B455FF}"/>
              </a:ext>
            </a:extLst>
          </p:cNvPr>
          <p:cNvPicPr>
            <a:picLocks noChangeAspect="1"/>
          </p:cNvPicPr>
          <p:nvPr/>
        </p:nvPicPr>
        <p:blipFill>
          <a:blip r:embed="rId8"/>
          <a:stretch>
            <a:fillRect/>
          </a:stretch>
        </p:blipFill>
        <p:spPr>
          <a:xfrm>
            <a:off x="594360" y="1704511"/>
            <a:ext cx="899820" cy="899820"/>
          </a:xfrm>
          <a:prstGeom prst="rect">
            <a:avLst/>
          </a:prstGeom>
        </p:spPr>
      </p:pic>
      <p:pic>
        <p:nvPicPr>
          <p:cNvPr id="37" name="Picture 36" descr="A computer screen with graphics and a magnifying glass&#10;&#10;Description automatically generated">
            <a:extLst>
              <a:ext uri="{FF2B5EF4-FFF2-40B4-BE49-F238E27FC236}">
                <a16:creationId xmlns:a16="http://schemas.microsoft.com/office/drawing/2014/main" id="{51B35E08-D7C6-C06F-36FB-4BF7CF55F975}"/>
              </a:ext>
            </a:extLst>
          </p:cNvPr>
          <p:cNvPicPr>
            <a:picLocks noChangeAspect="1"/>
          </p:cNvPicPr>
          <p:nvPr/>
        </p:nvPicPr>
        <p:blipFill>
          <a:blip r:embed="rId9"/>
          <a:stretch>
            <a:fillRect/>
          </a:stretch>
        </p:blipFill>
        <p:spPr>
          <a:xfrm>
            <a:off x="7672358" y="1737702"/>
            <a:ext cx="814962" cy="814962"/>
          </a:xfrm>
          <a:prstGeom prst="rect">
            <a:avLst/>
          </a:prstGeom>
        </p:spPr>
      </p:pic>
      <p:pic>
        <p:nvPicPr>
          <p:cNvPr id="39" name="Picture 38" descr="A link with a black background&#10;&#10;Description automatically generated with medium confidence">
            <a:extLst>
              <a:ext uri="{FF2B5EF4-FFF2-40B4-BE49-F238E27FC236}">
                <a16:creationId xmlns:a16="http://schemas.microsoft.com/office/drawing/2014/main" id="{23034FA7-1699-5C2D-BA0E-3978C33C5B7F}"/>
              </a:ext>
            </a:extLst>
          </p:cNvPr>
          <p:cNvPicPr>
            <a:picLocks noChangeAspect="1"/>
          </p:cNvPicPr>
          <p:nvPr/>
        </p:nvPicPr>
        <p:blipFill>
          <a:blip r:embed="rId10"/>
          <a:stretch>
            <a:fillRect/>
          </a:stretch>
        </p:blipFill>
        <p:spPr>
          <a:xfrm>
            <a:off x="4327700" y="1814776"/>
            <a:ext cx="666864" cy="666864"/>
          </a:xfrm>
          <a:prstGeom prst="rect">
            <a:avLst/>
          </a:prstGeom>
        </p:spPr>
      </p:pic>
      <p:pic>
        <p:nvPicPr>
          <p:cNvPr id="41" name="Picture 40" descr="A colorful gauge with different faces&#10;&#10;Description automatically generated">
            <a:extLst>
              <a:ext uri="{FF2B5EF4-FFF2-40B4-BE49-F238E27FC236}">
                <a16:creationId xmlns:a16="http://schemas.microsoft.com/office/drawing/2014/main" id="{F2994CD7-0BD0-BF0C-2E2C-85BAA2A274C6}"/>
              </a:ext>
            </a:extLst>
          </p:cNvPr>
          <p:cNvPicPr>
            <a:picLocks noChangeAspect="1"/>
          </p:cNvPicPr>
          <p:nvPr/>
        </p:nvPicPr>
        <p:blipFill>
          <a:blip r:embed="rId11"/>
          <a:stretch>
            <a:fillRect/>
          </a:stretch>
        </p:blipFill>
        <p:spPr>
          <a:xfrm>
            <a:off x="2444987" y="1723506"/>
            <a:ext cx="758134" cy="758134"/>
          </a:xfrm>
          <a:prstGeom prst="rect">
            <a:avLst/>
          </a:prstGeom>
        </p:spPr>
      </p:pic>
      <p:sp>
        <p:nvSpPr>
          <p:cNvPr id="42" name="Title 1">
            <a:extLst>
              <a:ext uri="{FF2B5EF4-FFF2-40B4-BE49-F238E27FC236}">
                <a16:creationId xmlns:a16="http://schemas.microsoft.com/office/drawing/2014/main" id="{F2E27E49-A413-41DE-4B6C-A59DE3C32340}"/>
              </a:ext>
            </a:extLst>
          </p:cNvPr>
          <p:cNvSpPr txBox="1">
            <a:spLocks/>
          </p:cNvSpPr>
          <p:nvPr/>
        </p:nvSpPr>
        <p:spPr>
          <a:xfrm>
            <a:off x="351332" y="-71034"/>
            <a:ext cx="7886700" cy="9941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000" b="1" kern="1200">
                <a:solidFill>
                  <a:schemeClr val="bg1"/>
                </a:solidFill>
                <a:latin typeface="Arial" charset="0"/>
                <a:ea typeface="Arial" charset="0"/>
                <a:cs typeface="Arial" charset="0"/>
              </a:defRPr>
            </a:lvl1pPr>
          </a:lstStyle>
          <a:p>
            <a:r>
              <a:rPr lang="en-GB" dirty="0"/>
              <a:t>Innovative Differentiators</a:t>
            </a:r>
          </a:p>
        </p:txBody>
      </p:sp>
      <p:sp>
        <p:nvSpPr>
          <p:cNvPr id="43" name="Rectangle 42">
            <a:extLst>
              <a:ext uri="{FF2B5EF4-FFF2-40B4-BE49-F238E27FC236}">
                <a16:creationId xmlns:a16="http://schemas.microsoft.com/office/drawing/2014/main" id="{F11FCABC-8B2F-25D8-D77A-8AB119B76B5F}"/>
              </a:ext>
            </a:extLst>
          </p:cNvPr>
          <p:cNvSpPr/>
          <p:nvPr/>
        </p:nvSpPr>
        <p:spPr>
          <a:xfrm>
            <a:off x="317042" y="220312"/>
            <a:ext cx="36576" cy="41148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533053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F4F26DE4-F763-AE0B-54FD-F59F7162ACAC}"/>
              </a:ext>
            </a:extLst>
          </p:cNvPr>
          <p:cNvSpPr>
            <a:spLocks noGrp="1"/>
          </p:cNvSpPr>
          <p:nvPr>
            <p:ph idx="1"/>
          </p:nvPr>
        </p:nvSpPr>
        <p:spPr>
          <a:xfrm>
            <a:off x="504305" y="1383073"/>
            <a:ext cx="8154786" cy="812872"/>
          </a:xfrm>
        </p:spPr>
        <p:txBody>
          <a:bodyPr>
            <a:normAutofit/>
          </a:bodyPr>
          <a:lstStyle/>
          <a:p>
            <a:r>
              <a:rPr lang="en-US" sz="1600" dirty="0"/>
              <a:t>Visit the Platform: </a:t>
            </a:r>
            <a:r>
              <a:rPr lang="en-US" sz="1600" i="1" dirty="0" err="1">
                <a:solidFill>
                  <a:schemeClr val="accent2"/>
                </a:solidFill>
                <a:hlinkClick r:id="rId2">
                  <a:extLst>
                    <a:ext uri="{A12FA001-AC4F-418D-AE19-62706E023703}">
                      <ahyp:hlinkClr xmlns:ahyp="http://schemas.microsoft.com/office/drawing/2018/hyperlinkcolor" val="tx"/>
                    </a:ext>
                  </a:extLst>
                </a:hlinkClick>
              </a:rPr>
              <a:t>nuspandas.xyz</a:t>
            </a:r>
            <a:endParaRPr lang="en-US" sz="1600" i="1" dirty="0">
              <a:solidFill>
                <a:schemeClr val="accent2"/>
              </a:solidFill>
            </a:endParaRPr>
          </a:p>
          <a:p>
            <a:r>
              <a:rPr lang="en-US" sz="1600" dirty="0"/>
              <a:t>Navigation Instructions:</a:t>
            </a:r>
          </a:p>
          <a:p>
            <a:pPr marL="0" indent="0">
              <a:buNone/>
            </a:pPr>
            <a:endParaRPr lang="en-US" sz="1600" dirty="0"/>
          </a:p>
          <a:p>
            <a:pPr marL="0" indent="0">
              <a:buNone/>
            </a:pPr>
            <a:endParaRPr lang="en-US" sz="1600" dirty="0"/>
          </a:p>
          <a:p>
            <a:endParaRPr lang="en-IN" sz="1600" dirty="0"/>
          </a:p>
        </p:txBody>
      </p:sp>
      <p:sp>
        <p:nvSpPr>
          <p:cNvPr id="14" name="Title 1">
            <a:extLst>
              <a:ext uri="{FF2B5EF4-FFF2-40B4-BE49-F238E27FC236}">
                <a16:creationId xmlns:a16="http://schemas.microsoft.com/office/drawing/2014/main" id="{A3A64054-4B25-8B17-E363-5EE970874C86}"/>
              </a:ext>
            </a:extLst>
          </p:cNvPr>
          <p:cNvSpPr txBox="1">
            <a:spLocks/>
          </p:cNvSpPr>
          <p:nvPr/>
        </p:nvSpPr>
        <p:spPr>
          <a:xfrm>
            <a:off x="351332" y="-71034"/>
            <a:ext cx="7886700" cy="9941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000" b="1" kern="1200">
                <a:solidFill>
                  <a:schemeClr val="bg1"/>
                </a:solidFill>
                <a:latin typeface="Arial" charset="0"/>
                <a:ea typeface="Arial" charset="0"/>
                <a:cs typeface="Arial" charset="0"/>
              </a:defRPr>
            </a:lvl1pPr>
          </a:lstStyle>
          <a:p>
            <a:r>
              <a:rPr lang="en-GB" dirty="0"/>
              <a:t>Demo</a:t>
            </a:r>
          </a:p>
        </p:txBody>
      </p:sp>
      <p:sp>
        <p:nvSpPr>
          <p:cNvPr id="15" name="Rectangle 14">
            <a:extLst>
              <a:ext uri="{FF2B5EF4-FFF2-40B4-BE49-F238E27FC236}">
                <a16:creationId xmlns:a16="http://schemas.microsoft.com/office/drawing/2014/main" id="{D72A7D4B-C932-787E-1565-BB4A9878A9E5}"/>
              </a:ext>
            </a:extLst>
          </p:cNvPr>
          <p:cNvSpPr/>
          <p:nvPr/>
        </p:nvSpPr>
        <p:spPr>
          <a:xfrm>
            <a:off x="317042" y="220312"/>
            <a:ext cx="36576" cy="41148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 name="TextBox 15">
            <a:extLst>
              <a:ext uri="{FF2B5EF4-FFF2-40B4-BE49-F238E27FC236}">
                <a16:creationId xmlns:a16="http://schemas.microsoft.com/office/drawing/2014/main" id="{6A8E17C8-54CC-8768-592D-0307B8F489FD}"/>
              </a:ext>
            </a:extLst>
          </p:cNvPr>
          <p:cNvSpPr txBox="1"/>
          <p:nvPr/>
        </p:nvSpPr>
        <p:spPr>
          <a:xfrm>
            <a:off x="283914" y="637556"/>
            <a:ext cx="8506468" cy="523220"/>
          </a:xfrm>
          <a:prstGeom prst="rect">
            <a:avLst/>
          </a:prstGeom>
          <a:noFill/>
        </p:spPr>
        <p:txBody>
          <a:bodyPr wrap="square" rtlCol="0">
            <a:spAutoFit/>
          </a:bodyPr>
          <a:lstStyle/>
          <a:p>
            <a:r>
              <a:rPr lang="en-US" sz="1400" dirty="0">
                <a:solidFill>
                  <a:schemeClr val="bg1"/>
                </a:solidFill>
              </a:rPr>
              <a:t>Experience our Corporate Risk Assessment platform live, where you can analyze real-time risk insights and stock data visualizations.</a:t>
            </a:r>
          </a:p>
        </p:txBody>
      </p:sp>
      <p:graphicFrame>
        <p:nvGraphicFramePr>
          <p:cNvPr id="17" name="Diagram 16">
            <a:extLst>
              <a:ext uri="{FF2B5EF4-FFF2-40B4-BE49-F238E27FC236}">
                <a16:creationId xmlns:a16="http://schemas.microsoft.com/office/drawing/2014/main" id="{D967620C-ED43-1FA8-9488-61931C90D998}"/>
              </a:ext>
            </a:extLst>
          </p:cNvPr>
          <p:cNvGraphicFramePr/>
          <p:nvPr>
            <p:extLst>
              <p:ext uri="{D42A27DB-BD31-4B8C-83A1-F6EECF244321}">
                <p14:modId xmlns:p14="http://schemas.microsoft.com/office/powerpoint/2010/main" val="2546061394"/>
              </p:ext>
            </p:extLst>
          </p:nvPr>
        </p:nvGraphicFramePr>
        <p:xfrm>
          <a:off x="484909" y="1383073"/>
          <a:ext cx="8271163" cy="3085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Content Placeholder 2">
            <a:extLst>
              <a:ext uri="{FF2B5EF4-FFF2-40B4-BE49-F238E27FC236}">
                <a16:creationId xmlns:a16="http://schemas.microsoft.com/office/drawing/2014/main" id="{DDFA7446-3BD6-9C53-9BEE-E83E7A228B3E}"/>
              </a:ext>
            </a:extLst>
          </p:cNvPr>
          <p:cNvSpPr txBox="1">
            <a:spLocks/>
          </p:cNvSpPr>
          <p:nvPr/>
        </p:nvSpPr>
        <p:spPr>
          <a:xfrm>
            <a:off x="504305" y="4083870"/>
            <a:ext cx="8154786" cy="81287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Tx/>
              <a:buBlip>
                <a:blip r:embed="rId8"/>
              </a:buBlip>
              <a:defRPr sz="2100" kern="1200">
                <a:solidFill>
                  <a:srgbClr val="004282"/>
                </a:solidFill>
                <a:latin typeface="Arial" charset="0"/>
                <a:ea typeface="Arial" charset="0"/>
                <a:cs typeface="Arial" charset="0"/>
              </a:defRPr>
            </a:lvl1pPr>
            <a:lvl2pPr marL="514350" indent="-171450" algn="l" defTabSz="685800" rtl="0" eaLnBrk="1" latinLnBrk="0" hangingPunct="1">
              <a:lnSpc>
                <a:spcPct val="90000"/>
              </a:lnSpc>
              <a:spcBef>
                <a:spcPts val="375"/>
              </a:spcBef>
              <a:buFontTx/>
              <a:buBlip>
                <a:blip r:embed="rId8"/>
              </a:buBlip>
              <a:defRPr sz="1800" kern="1200">
                <a:solidFill>
                  <a:srgbClr val="004282"/>
                </a:solidFill>
                <a:latin typeface="Arial" charset="0"/>
                <a:ea typeface="Arial" charset="0"/>
                <a:cs typeface="Arial" charset="0"/>
              </a:defRPr>
            </a:lvl2pPr>
            <a:lvl3pPr marL="857250" indent="-171450" algn="l" defTabSz="685800" rtl="0" eaLnBrk="1" latinLnBrk="0" hangingPunct="1">
              <a:lnSpc>
                <a:spcPct val="90000"/>
              </a:lnSpc>
              <a:spcBef>
                <a:spcPts val="375"/>
              </a:spcBef>
              <a:buFontTx/>
              <a:buBlip>
                <a:blip r:embed="rId8"/>
              </a:buBlip>
              <a:defRPr sz="1500" kern="1200">
                <a:solidFill>
                  <a:srgbClr val="004282"/>
                </a:solidFill>
                <a:latin typeface="Arial" charset="0"/>
                <a:ea typeface="Arial" charset="0"/>
                <a:cs typeface="Arial" charset="0"/>
              </a:defRPr>
            </a:lvl3pPr>
            <a:lvl4pPr marL="1200150" indent="-171450" algn="l" defTabSz="685800" rtl="0" eaLnBrk="1" latinLnBrk="0" hangingPunct="1">
              <a:lnSpc>
                <a:spcPct val="90000"/>
              </a:lnSpc>
              <a:spcBef>
                <a:spcPts val="375"/>
              </a:spcBef>
              <a:buFontTx/>
              <a:buBlip>
                <a:blip r:embed="rId8"/>
              </a:buBlip>
              <a:defRPr sz="1350" kern="1200">
                <a:solidFill>
                  <a:srgbClr val="004282"/>
                </a:solidFill>
                <a:latin typeface="Arial" charset="0"/>
                <a:ea typeface="Arial" charset="0"/>
                <a:cs typeface="Arial" charset="0"/>
              </a:defRPr>
            </a:lvl4pPr>
            <a:lvl5pPr marL="1543050" indent="-171450" algn="l" defTabSz="685800" rtl="0" eaLnBrk="1" latinLnBrk="0" hangingPunct="1">
              <a:lnSpc>
                <a:spcPct val="90000"/>
              </a:lnSpc>
              <a:spcBef>
                <a:spcPts val="375"/>
              </a:spcBef>
              <a:buFontTx/>
              <a:buBlip>
                <a:blip r:embed="rId8"/>
              </a:buBlip>
              <a:defRPr sz="1350" kern="1200">
                <a:solidFill>
                  <a:srgbClr val="004282"/>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600" dirty="0" err="1"/>
              <a:t>Github</a:t>
            </a:r>
            <a:r>
              <a:rPr lang="en-US" sz="1600" dirty="0"/>
              <a:t>: </a:t>
            </a:r>
            <a:r>
              <a:rPr lang="en-US" sz="1600" i="1" dirty="0">
                <a:solidFill>
                  <a:schemeClr val="accent2"/>
                </a:solidFill>
                <a:hlinkClick r:id="rId9">
                  <a:extLst>
                    <a:ext uri="{A12FA001-AC4F-418D-AE19-62706E023703}">
                      <ahyp:hlinkClr xmlns:ahyp="http://schemas.microsoft.com/office/drawing/2018/hyperlinkcolor" val="tx"/>
                    </a:ext>
                  </a:extLst>
                </a:hlinkClick>
              </a:rPr>
              <a:t>Chengdu80_prototype</a:t>
            </a:r>
            <a:endParaRPr lang="en-US" sz="1600" i="1" dirty="0">
              <a:solidFill>
                <a:schemeClr val="accent2"/>
              </a:solidFill>
            </a:endParaRPr>
          </a:p>
          <a:p>
            <a:pPr marL="0" indent="0">
              <a:buFontTx/>
              <a:buNone/>
            </a:pPr>
            <a:endParaRPr lang="en-US" sz="1600" dirty="0"/>
          </a:p>
          <a:p>
            <a:pPr marL="0" indent="0">
              <a:buFontTx/>
              <a:buNone/>
            </a:pPr>
            <a:endParaRPr lang="en-US" sz="1600" dirty="0"/>
          </a:p>
          <a:p>
            <a:endParaRPr lang="en-IN" sz="1600" dirty="0"/>
          </a:p>
        </p:txBody>
      </p:sp>
      <p:sp>
        <p:nvSpPr>
          <p:cNvPr id="22" name="AutoShape 4" descr="*">
            <a:extLst>
              <a:ext uri="{FF2B5EF4-FFF2-40B4-BE49-F238E27FC236}">
                <a16:creationId xmlns:a16="http://schemas.microsoft.com/office/drawing/2014/main" id="{DDDE382E-D0B4-7B58-4F14-4A60D4509557}"/>
              </a:ext>
            </a:extLst>
          </p:cNvPr>
          <p:cNvSpPr>
            <a:spLocks noChangeAspect="1" noChangeArrowheads="1"/>
          </p:cNvSpPr>
          <p:nvPr/>
        </p:nvSpPr>
        <p:spPr bwMode="auto">
          <a:xfrm>
            <a:off x="168275" y="-968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 name="AutoShape 6" descr="*">
            <a:extLst>
              <a:ext uri="{FF2B5EF4-FFF2-40B4-BE49-F238E27FC236}">
                <a16:creationId xmlns:a16="http://schemas.microsoft.com/office/drawing/2014/main" id="{24534FD8-3F56-4B05-740D-A79E02E3BCF1}"/>
              </a:ext>
            </a:extLst>
          </p:cNvPr>
          <p:cNvSpPr>
            <a:spLocks noChangeAspect="1" noChangeArrowheads="1"/>
          </p:cNvSpPr>
          <p:nvPr/>
        </p:nvSpPr>
        <p:spPr bwMode="auto">
          <a:xfrm>
            <a:off x="320675" y="555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261385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192" y="1407595"/>
            <a:ext cx="5915025" cy="2139553"/>
          </a:xfrm>
        </p:spPr>
        <p:txBody>
          <a:bodyPr anchor="ctr">
            <a:normAutofit/>
          </a:bodyPr>
          <a:lstStyle/>
          <a:p>
            <a:r>
              <a:rPr lang="en-US" sz="3300" dirty="0">
                <a:ea typeface="ＭＳ Ｐゴシック" charset="0"/>
              </a:rPr>
              <a:t>THANK YOU</a:t>
            </a:r>
            <a:endParaRPr lang="en-GB" sz="3300" dirty="0"/>
          </a:p>
        </p:txBody>
      </p:sp>
    </p:spTree>
    <p:extLst>
      <p:ext uri="{BB962C8B-B14F-4D97-AF65-F5344CB8AC3E}">
        <p14:creationId xmlns:p14="http://schemas.microsoft.com/office/powerpoint/2010/main" val="6079848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6894</TotalTime>
  <Words>672</Words>
  <Application>Microsoft Office PowerPoint</Application>
  <PresentationFormat>On-screen Show (16:9)</PresentationFormat>
  <Paragraphs>81</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MS PGothic</vt:lpstr>
      <vt:lpstr>Aptos</vt:lpstr>
      <vt:lpstr>Arial</vt:lpstr>
      <vt:lpstr>Office Theme</vt:lpstr>
      <vt:lpstr>Corporate Risk Assessment</vt:lpstr>
      <vt:lpstr>Problem Statement</vt:lpstr>
      <vt:lpstr>Proposed Solution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Yihan LIAN</dc:creator>
  <cp:lastModifiedBy>Soumya Haridas</cp:lastModifiedBy>
  <cp:revision>48</cp:revision>
  <dcterms:created xsi:type="dcterms:W3CDTF">2018-08-16T03:57:50Z</dcterms:created>
  <dcterms:modified xsi:type="dcterms:W3CDTF">2024-09-15T10:47:28Z</dcterms:modified>
</cp:coreProperties>
</file>