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sldIdLst>
    <p:sldId id="256" r:id="rId2"/>
    <p:sldId id="265" r:id="rId3"/>
    <p:sldId id="338" r:id="rId4"/>
    <p:sldId id="262" r:id="rId5"/>
    <p:sldId id="264" r:id="rId6"/>
    <p:sldId id="263" r:id="rId7"/>
    <p:sldId id="258"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3F8"/>
    <a:srgbClr val="004282"/>
    <a:srgbClr val="33689B"/>
    <a:srgbClr val="006DB7"/>
    <a:srgbClr val="ED7F0D"/>
    <a:srgbClr val="006DC9"/>
    <a:srgbClr val="001A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38" autoAdjust="0"/>
    <p:restoredTop sz="94672"/>
  </p:normalViewPr>
  <p:slideViewPr>
    <p:cSldViewPr snapToGrid="0" snapToObjects="1">
      <p:cViewPr>
        <p:scale>
          <a:sx n="92" d="100"/>
          <a:sy n="92" d="100"/>
        </p:scale>
        <p:origin x="33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DFA74-E676-4219-8CB3-7CB95DBCEDDC}" type="doc">
      <dgm:prSet loTypeId="urn:microsoft.com/office/officeart/2005/8/layout/lProcess2" loCatId="list" qsTypeId="urn:microsoft.com/office/officeart/2005/8/quickstyle/simple2" qsCatId="simple" csTypeId="urn:microsoft.com/office/officeart/2005/8/colors/accent1_2" csCatId="accent1" phldr="1"/>
      <dgm:spPr/>
      <dgm:t>
        <a:bodyPr/>
        <a:lstStyle/>
        <a:p>
          <a:endParaRPr lang="en-IN"/>
        </a:p>
      </dgm:t>
    </dgm:pt>
    <dgm:pt modelId="{C9C9D6DD-230A-42E4-9D51-964E1C3CB567}">
      <dgm:prSet phldrT="[Text]"/>
      <dgm:spPr/>
      <dgm:t>
        <a:bodyPr/>
        <a:lstStyle/>
        <a:p>
          <a:r>
            <a:rPr lang="en-US" dirty="0"/>
            <a:t>       Legal Risk</a:t>
          </a:r>
          <a:endParaRPr lang="en-IN" dirty="0"/>
        </a:p>
      </dgm:t>
    </dgm:pt>
    <dgm:pt modelId="{F2452CEA-C164-45CE-9A0E-55EC5F8D9503}" type="parTrans" cxnId="{985D6887-C232-47B2-A2D0-86B0CA19AFC1}">
      <dgm:prSet/>
      <dgm:spPr/>
      <dgm:t>
        <a:bodyPr/>
        <a:lstStyle/>
        <a:p>
          <a:endParaRPr lang="en-IN"/>
        </a:p>
      </dgm:t>
    </dgm:pt>
    <dgm:pt modelId="{69F14BA2-63B4-48E2-A913-07F79AC9D9DB}" type="sibTrans" cxnId="{985D6887-C232-47B2-A2D0-86B0CA19AFC1}">
      <dgm:prSet/>
      <dgm:spPr/>
      <dgm:t>
        <a:bodyPr/>
        <a:lstStyle/>
        <a:p>
          <a:endParaRPr lang="en-IN"/>
        </a:p>
      </dgm:t>
    </dgm:pt>
    <dgm:pt modelId="{40C236D8-5DE8-4C8D-A36A-3167566ED161}">
      <dgm:prSet phldrT="[Text]"/>
      <dgm:spPr/>
      <dgm:t>
        <a:bodyPr/>
        <a:lstStyle/>
        <a:p>
          <a:r>
            <a:rPr lang="en-US" dirty="0"/>
            <a:t>Fear of lawsuits and penalties reducing value.</a:t>
          </a:r>
          <a:endParaRPr lang="en-IN" dirty="0"/>
        </a:p>
      </dgm:t>
    </dgm:pt>
    <dgm:pt modelId="{5874B8F0-B141-4F71-B6EB-B958FE5618FD}" type="parTrans" cxnId="{068D1C56-828C-4E8B-B43D-C71505E75E51}">
      <dgm:prSet/>
      <dgm:spPr/>
      <dgm:t>
        <a:bodyPr/>
        <a:lstStyle/>
        <a:p>
          <a:endParaRPr lang="en-IN"/>
        </a:p>
      </dgm:t>
    </dgm:pt>
    <dgm:pt modelId="{6896BB83-6AE5-49B6-8388-389822CF9250}" type="sibTrans" cxnId="{068D1C56-828C-4E8B-B43D-C71505E75E51}">
      <dgm:prSet/>
      <dgm:spPr/>
      <dgm:t>
        <a:bodyPr/>
        <a:lstStyle/>
        <a:p>
          <a:endParaRPr lang="en-IN"/>
        </a:p>
      </dgm:t>
    </dgm:pt>
    <dgm:pt modelId="{B9C2049C-3741-4272-807A-E190B812C15C}">
      <dgm:prSet phldrT="[Text]"/>
      <dgm:spPr/>
      <dgm:t>
        <a:bodyPr/>
        <a:lstStyle/>
        <a:p>
          <a:r>
            <a:rPr lang="en-US" dirty="0"/>
            <a:t>Monitoring legal and compliance regulatory issue.</a:t>
          </a:r>
          <a:endParaRPr lang="en-IN" dirty="0"/>
        </a:p>
      </dgm:t>
    </dgm:pt>
    <dgm:pt modelId="{3CF67C02-5FEE-432B-9C7A-83D65D268D31}" type="parTrans" cxnId="{DA3F496C-3398-4DF8-A70A-B8E699C5D95F}">
      <dgm:prSet/>
      <dgm:spPr/>
      <dgm:t>
        <a:bodyPr/>
        <a:lstStyle/>
        <a:p>
          <a:endParaRPr lang="en-IN"/>
        </a:p>
      </dgm:t>
    </dgm:pt>
    <dgm:pt modelId="{B9CD0BC0-9E5C-439C-9490-A12B9F99D923}" type="sibTrans" cxnId="{DA3F496C-3398-4DF8-A70A-B8E699C5D95F}">
      <dgm:prSet/>
      <dgm:spPr/>
      <dgm:t>
        <a:bodyPr/>
        <a:lstStyle/>
        <a:p>
          <a:endParaRPr lang="en-IN"/>
        </a:p>
      </dgm:t>
    </dgm:pt>
    <dgm:pt modelId="{F2DA9031-07F0-4C77-A846-83591D209798}">
      <dgm:prSet phldrT="[Text]"/>
      <dgm:spPr/>
      <dgm:t>
        <a:bodyPr/>
        <a:lstStyle/>
        <a:p>
          <a:r>
            <a:rPr lang="en-US" dirty="0"/>
            <a:t>       Operational Risk</a:t>
          </a:r>
          <a:endParaRPr lang="en-IN" dirty="0"/>
        </a:p>
      </dgm:t>
    </dgm:pt>
    <dgm:pt modelId="{D175F3B8-C052-4458-89ED-DE39E6D655F4}" type="parTrans" cxnId="{92D10DA2-7CCE-4B6E-886C-A0C16CCE5461}">
      <dgm:prSet/>
      <dgm:spPr/>
      <dgm:t>
        <a:bodyPr/>
        <a:lstStyle/>
        <a:p>
          <a:endParaRPr lang="en-IN"/>
        </a:p>
      </dgm:t>
    </dgm:pt>
    <dgm:pt modelId="{47E339D7-7AF6-4459-B6EC-AB7AB3B83E10}" type="sibTrans" cxnId="{92D10DA2-7CCE-4B6E-886C-A0C16CCE5461}">
      <dgm:prSet/>
      <dgm:spPr/>
      <dgm:t>
        <a:bodyPr/>
        <a:lstStyle/>
        <a:p>
          <a:endParaRPr lang="en-IN"/>
        </a:p>
      </dgm:t>
    </dgm:pt>
    <dgm:pt modelId="{1240B356-E4B2-42D5-B998-A1C2B3912040}">
      <dgm:prSet phldrT="[Text]"/>
      <dgm:spPr/>
      <dgm:t>
        <a:bodyPr/>
        <a:lstStyle/>
        <a:p>
          <a:r>
            <a:rPr lang="en-US" dirty="0"/>
            <a:t>Concern over profit loss due to inefficiencies.</a:t>
          </a:r>
          <a:endParaRPr lang="en-IN" dirty="0"/>
        </a:p>
      </dgm:t>
    </dgm:pt>
    <dgm:pt modelId="{1CB5515B-2A72-4C45-83E5-89D0F353816A}" type="parTrans" cxnId="{602882DE-E4D0-459E-A320-D801098DE7FD}">
      <dgm:prSet/>
      <dgm:spPr/>
      <dgm:t>
        <a:bodyPr/>
        <a:lstStyle/>
        <a:p>
          <a:endParaRPr lang="en-IN"/>
        </a:p>
      </dgm:t>
    </dgm:pt>
    <dgm:pt modelId="{804007FE-FE79-47E1-B78A-A2E0E9FEA21E}" type="sibTrans" cxnId="{602882DE-E4D0-459E-A320-D801098DE7FD}">
      <dgm:prSet/>
      <dgm:spPr/>
      <dgm:t>
        <a:bodyPr/>
        <a:lstStyle/>
        <a:p>
          <a:endParaRPr lang="en-IN"/>
        </a:p>
      </dgm:t>
    </dgm:pt>
    <dgm:pt modelId="{53387A87-D176-4D62-BDF5-58BA37F9BE52}">
      <dgm:prSet phldrT="[Text]"/>
      <dgm:spPr/>
      <dgm:t>
        <a:bodyPr/>
        <a:lstStyle/>
        <a:p>
          <a:r>
            <a:rPr lang="en-US" dirty="0"/>
            <a:t>      Loan Risk</a:t>
          </a:r>
        </a:p>
      </dgm:t>
    </dgm:pt>
    <dgm:pt modelId="{AE6B9BF3-D037-428D-A47E-9F85EC475E1C}" type="parTrans" cxnId="{69B97A84-B246-48B1-B210-D077D79E9EAE}">
      <dgm:prSet/>
      <dgm:spPr/>
      <dgm:t>
        <a:bodyPr/>
        <a:lstStyle/>
        <a:p>
          <a:endParaRPr lang="en-IN"/>
        </a:p>
      </dgm:t>
    </dgm:pt>
    <dgm:pt modelId="{01455507-E394-481A-BFDA-48BE5EC84C0E}" type="sibTrans" cxnId="{69B97A84-B246-48B1-B210-D077D79E9EAE}">
      <dgm:prSet/>
      <dgm:spPr/>
      <dgm:t>
        <a:bodyPr/>
        <a:lstStyle/>
        <a:p>
          <a:endParaRPr lang="en-IN"/>
        </a:p>
      </dgm:t>
    </dgm:pt>
    <dgm:pt modelId="{47B56D12-798C-4145-ABE4-E591FCC19A57}">
      <dgm:prSet phldrT="[Text]"/>
      <dgm:spPr/>
      <dgm:t>
        <a:bodyPr/>
        <a:lstStyle/>
        <a:p>
          <a:r>
            <a:rPr lang="en-US" dirty="0"/>
            <a:t>Risk of loan defaults affecting returns.</a:t>
          </a:r>
          <a:endParaRPr lang="en-IN" dirty="0"/>
        </a:p>
      </dgm:t>
    </dgm:pt>
    <dgm:pt modelId="{3CA4BB78-F483-4640-ABD7-92846D8B55D3}" type="parTrans" cxnId="{0A15A61B-97A5-486B-9DE0-CD500DDEDD7F}">
      <dgm:prSet/>
      <dgm:spPr/>
      <dgm:t>
        <a:bodyPr/>
        <a:lstStyle/>
        <a:p>
          <a:endParaRPr lang="en-IN"/>
        </a:p>
      </dgm:t>
    </dgm:pt>
    <dgm:pt modelId="{28FA8C42-7704-406C-A8CB-9D5BDC68EBE0}" type="sibTrans" cxnId="{0A15A61B-97A5-486B-9DE0-CD500DDEDD7F}">
      <dgm:prSet/>
      <dgm:spPr/>
      <dgm:t>
        <a:bodyPr/>
        <a:lstStyle/>
        <a:p>
          <a:endParaRPr lang="en-IN"/>
        </a:p>
      </dgm:t>
    </dgm:pt>
    <dgm:pt modelId="{6F66AD33-EA34-4B8F-BCF7-C8FAC5120E37}">
      <dgm:prSet phldrT="[Text]"/>
      <dgm:spPr/>
      <dgm:t>
        <a:bodyPr/>
        <a:lstStyle/>
        <a:p>
          <a:r>
            <a:rPr lang="en-US" dirty="0"/>
            <a:t>Preventing financial instability.</a:t>
          </a:r>
          <a:endParaRPr lang="en-IN" dirty="0"/>
        </a:p>
      </dgm:t>
    </dgm:pt>
    <dgm:pt modelId="{BF65A3EB-1850-4824-BB20-E847868BD9D8}" type="parTrans" cxnId="{E61D2212-59BE-4B24-8039-B12A96B38DDC}">
      <dgm:prSet/>
      <dgm:spPr/>
      <dgm:t>
        <a:bodyPr/>
        <a:lstStyle/>
        <a:p>
          <a:endParaRPr lang="en-IN"/>
        </a:p>
      </dgm:t>
    </dgm:pt>
    <dgm:pt modelId="{253C06DF-E4B0-4A94-91BD-BA0CB3C4A515}" type="sibTrans" cxnId="{E61D2212-59BE-4B24-8039-B12A96B38DDC}">
      <dgm:prSet/>
      <dgm:spPr/>
      <dgm:t>
        <a:bodyPr/>
        <a:lstStyle/>
        <a:p>
          <a:endParaRPr lang="en-IN"/>
        </a:p>
      </dgm:t>
    </dgm:pt>
    <dgm:pt modelId="{A8BBFBFF-4BA8-49B4-8C67-1B0543A0CD53}">
      <dgm:prSet/>
      <dgm:spPr/>
      <dgm:t>
        <a:bodyPr/>
        <a:lstStyle/>
        <a:p>
          <a:r>
            <a:rPr lang="en-US" dirty="0"/>
            <a:t>Types</a:t>
          </a:r>
          <a:endParaRPr lang="en-IN" dirty="0"/>
        </a:p>
      </dgm:t>
    </dgm:pt>
    <dgm:pt modelId="{C140F8C8-35F7-424C-A249-4407A0880DAD}" type="parTrans" cxnId="{16610CD3-149A-4C46-9011-A87AF41DFC1F}">
      <dgm:prSet/>
      <dgm:spPr/>
      <dgm:t>
        <a:bodyPr/>
        <a:lstStyle/>
        <a:p>
          <a:endParaRPr lang="en-IN"/>
        </a:p>
      </dgm:t>
    </dgm:pt>
    <dgm:pt modelId="{6DAB97CB-15C4-4BF4-8887-E64BD8FEE72A}" type="sibTrans" cxnId="{16610CD3-149A-4C46-9011-A87AF41DFC1F}">
      <dgm:prSet/>
      <dgm:spPr/>
      <dgm:t>
        <a:bodyPr/>
        <a:lstStyle/>
        <a:p>
          <a:endParaRPr lang="en-IN"/>
        </a:p>
      </dgm:t>
    </dgm:pt>
    <dgm:pt modelId="{48F9FE7E-9E13-4335-8A9B-7E65F9E8E281}">
      <dgm:prSet/>
      <dgm:spPr/>
      <dgm:t>
        <a:bodyPr/>
        <a:lstStyle/>
        <a:p>
          <a:r>
            <a:rPr lang="en-US" dirty="0"/>
            <a:t>         Investors</a:t>
          </a:r>
          <a:endParaRPr lang="en-IN" dirty="0"/>
        </a:p>
      </dgm:t>
    </dgm:pt>
    <dgm:pt modelId="{2B92F106-44C3-48A2-AB47-B3B454D370EC}" type="parTrans" cxnId="{809E1EA7-79C7-43B1-98CF-020F753C1F91}">
      <dgm:prSet/>
      <dgm:spPr/>
      <dgm:t>
        <a:bodyPr/>
        <a:lstStyle/>
        <a:p>
          <a:endParaRPr lang="en-IN"/>
        </a:p>
      </dgm:t>
    </dgm:pt>
    <dgm:pt modelId="{533B5D03-3FA2-4C33-8584-623BCE3DFD84}" type="sibTrans" cxnId="{809E1EA7-79C7-43B1-98CF-020F753C1F91}">
      <dgm:prSet/>
      <dgm:spPr/>
      <dgm:t>
        <a:bodyPr/>
        <a:lstStyle/>
        <a:p>
          <a:endParaRPr lang="en-IN"/>
        </a:p>
      </dgm:t>
    </dgm:pt>
    <dgm:pt modelId="{BE1A08B0-7019-4168-8231-F43046483EDE}">
      <dgm:prSet/>
      <dgm:spPr/>
      <dgm:t>
        <a:bodyPr/>
        <a:lstStyle/>
        <a:p>
          <a:r>
            <a:rPr lang="en-US" dirty="0"/>
            <a:t>         Regulators</a:t>
          </a:r>
          <a:endParaRPr lang="en-IN" dirty="0"/>
        </a:p>
      </dgm:t>
    </dgm:pt>
    <dgm:pt modelId="{ECB0D7FC-0532-428A-A7A9-9FAD7FCBC9B8}" type="parTrans" cxnId="{25AF9BC5-C273-46E4-BB9D-145BC5C6D1D1}">
      <dgm:prSet/>
      <dgm:spPr/>
      <dgm:t>
        <a:bodyPr/>
        <a:lstStyle/>
        <a:p>
          <a:endParaRPr lang="en-IN"/>
        </a:p>
      </dgm:t>
    </dgm:pt>
    <dgm:pt modelId="{42D8BC56-B0E7-4A5C-B6E6-728E5446446F}" type="sibTrans" cxnId="{25AF9BC5-C273-46E4-BB9D-145BC5C6D1D1}">
      <dgm:prSet/>
      <dgm:spPr/>
      <dgm:t>
        <a:bodyPr/>
        <a:lstStyle/>
        <a:p>
          <a:endParaRPr lang="en-IN"/>
        </a:p>
      </dgm:t>
    </dgm:pt>
    <dgm:pt modelId="{B1F71238-C4E8-4B06-8BE4-6B3017D5061E}">
      <dgm:prSet/>
      <dgm:spPr/>
      <dgm:t>
        <a:bodyPr/>
        <a:lstStyle/>
        <a:p>
          <a:r>
            <a:rPr lang="en-US" dirty="0"/>
            <a:t>        Managers</a:t>
          </a:r>
          <a:endParaRPr lang="en-IN" dirty="0"/>
        </a:p>
      </dgm:t>
    </dgm:pt>
    <dgm:pt modelId="{615FA0ED-5ACD-4200-92E3-5FE8E13BBCDD}" type="parTrans" cxnId="{ABD0233B-F881-4349-88FA-45AFEF24C1E2}">
      <dgm:prSet/>
      <dgm:spPr/>
      <dgm:t>
        <a:bodyPr/>
        <a:lstStyle/>
        <a:p>
          <a:endParaRPr lang="en-IN"/>
        </a:p>
      </dgm:t>
    </dgm:pt>
    <dgm:pt modelId="{F654D1DA-8F21-4340-984D-3BBFAB4F73E1}" type="sibTrans" cxnId="{ABD0233B-F881-4349-88FA-45AFEF24C1E2}">
      <dgm:prSet/>
      <dgm:spPr/>
      <dgm:t>
        <a:bodyPr/>
        <a:lstStyle/>
        <a:p>
          <a:endParaRPr lang="en-IN"/>
        </a:p>
      </dgm:t>
    </dgm:pt>
    <dgm:pt modelId="{358CDE65-6AF8-4CC1-BA04-4CDFE00F8C97}">
      <dgm:prSet phldrT="[Text]"/>
      <dgm:spPr/>
      <dgm:t>
        <a:bodyPr/>
        <a:lstStyle/>
        <a:p>
          <a:r>
            <a:rPr lang="en-US" dirty="0"/>
            <a:t>Navigating legal complexities and reputational damage.</a:t>
          </a:r>
          <a:endParaRPr lang="en-IN" dirty="0"/>
        </a:p>
      </dgm:t>
    </dgm:pt>
    <dgm:pt modelId="{8C24A98E-BA60-46BC-A14B-9A67DDC30327}" type="parTrans" cxnId="{E4B55BA3-D376-4739-ADE8-F2A04FF4344B}">
      <dgm:prSet/>
      <dgm:spPr/>
      <dgm:t>
        <a:bodyPr/>
        <a:lstStyle/>
        <a:p>
          <a:endParaRPr lang="en-IN"/>
        </a:p>
      </dgm:t>
    </dgm:pt>
    <dgm:pt modelId="{672A8D2C-88C8-4B20-9B1C-DA68C9A3E26A}" type="sibTrans" cxnId="{E4B55BA3-D376-4739-ADE8-F2A04FF4344B}">
      <dgm:prSet/>
      <dgm:spPr/>
      <dgm:t>
        <a:bodyPr/>
        <a:lstStyle/>
        <a:p>
          <a:endParaRPr lang="en-IN"/>
        </a:p>
      </dgm:t>
    </dgm:pt>
    <dgm:pt modelId="{F3A98558-8F7F-4AE6-8F6E-A1C010B1EB80}">
      <dgm:prSet phldrT="[Text]"/>
      <dgm:spPr/>
      <dgm:t>
        <a:bodyPr/>
        <a:lstStyle/>
        <a:p>
          <a:r>
            <a:rPr lang="en-US" dirty="0"/>
            <a:t>Maintaining liquidity and credit ratings.</a:t>
          </a:r>
          <a:endParaRPr lang="en-IN" dirty="0"/>
        </a:p>
      </dgm:t>
    </dgm:pt>
    <dgm:pt modelId="{095A4F14-2A68-48B7-9741-50B6E53EE2CF}" type="parTrans" cxnId="{D483D043-D534-43EE-8E58-1A6BC234FFEF}">
      <dgm:prSet/>
      <dgm:spPr/>
      <dgm:t>
        <a:bodyPr/>
        <a:lstStyle/>
        <a:p>
          <a:endParaRPr lang="en-IN"/>
        </a:p>
      </dgm:t>
    </dgm:pt>
    <dgm:pt modelId="{A7A5970E-2C96-4995-A2D4-33001EF6E4FD}" type="sibTrans" cxnId="{D483D043-D534-43EE-8E58-1A6BC234FFEF}">
      <dgm:prSet/>
      <dgm:spPr/>
      <dgm:t>
        <a:bodyPr/>
        <a:lstStyle/>
        <a:p>
          <a:endParaRPr lang="en-IN"/>
        </a:p>
      </dgm:t>
    </dgm:pt>
    <dgm:pt modelId="{4B5109A8-30F5-42B0-85C5-C27B3070F937}">
      <dgm:prSet phldrT="[Text]"/>
      <dgm:spPr/>
      <dgm:t>
        <a:bodyPr/>
        <a:lstStyle/>
        <a:p>
          <a:r>
            <a:rPr lang="en-US" dirty="0"/>
            <a:t>Ensuring operational compliance.</a:t>
          </a:r>
          <a:endParaRPr lang="en-IN" dirty="0"/>
        </a:p>
      </dgm:t>
    </dgm:pt>
    <dgm:pt modelId="{98F3EA72-10A9-4359-9EA1-764BF09339E8}" type="parTrans" cxnId="{D9BCA7B9-9F0A-4E1D-AE97-F1808E0639DC}">
      <dgm:prSet/>
      <dgm:spPr/>
      <dgm:t>
        <a:bodyPr/>
        <a:lstStyle/>
        <a:p>
          <a:endParaRPr lang="en-IN"/>
        </a:p>
      </dgm:t>
    </dgm:pt>
    <dgm:pt modelId="{9A703D4C-5306-4A1A-9174-0CEF8258F610}" type="sibTrans" cxnId="{D9BCA7B9-9F0A-4E1D-AE97-F1808E0639DC}">
      <dgm:prSet/>
      <dgm:spPr/>
      <dgm:t>
        <a:bodyPr/>
        <a:lstStyle/>
        <a:p>
          <a:endParaRPr lang="en-IN"/>
        </a:p>
      </dgm:t>
    </dgm:pt>
    <dgm:pt modelId="{F21A04C8-2BD2-4266-84E4-62F18A8201F3}">
      <dgm:prSet phldrT="[Text]"/>
      <dgm:spPr/>
      <dgm:t>
        <a:bodyPr/>
        <a:lstStyle/>
        <a:p>
          <a:r>
            <a:rPr lang="en-US" dirty="0"/>
            <a:t>Managing internal failures and disruptions.</a:t>
          </a:r>
          <a:endParaRPr lang="en-IN" dirty="0"/>
        </a:p>
      </dgm:t>
    </dgm:pt>
    <dgm:pt modelId="{45D8A4A9-2D99-42DA-93E0-EBB5F31C399E}" type="parTrans" cxnId="{38F3F2EE-DA7B-4347-8F58-51F80460141B}">
      <dgm:prSet/>
      <dgm:spPr/>
      <dgm:t>
        <a:bodyPr/>
        <a:lstStyle/>
        <a:p>
          <a:endParaRPr lang="en-IN"/>
        </a:p>
      </dgm:t>
    </dgm:pt>
    <dgm:pt modelId="{C8422354-791E-4325-8F02-29FCA18546EF}" type="sibTrans" cxnId="{38F3F2EE-DA7B-4347-8F58-51F80460141B}">
      <dgm:prSet/>
      <dgm:spPr/>
      <dgm:t>
        <a:bodyPr/>
        <a:lstStyle/>
        <a:p>
          <a:endParaRPr lang="en-IN"/>
        </a:p>
      </dgm:t>
    </dgm:pt>
    <dgm:pt modelId="{8AAFB195-7E70-4396-AFA4-1D67EE394320}">
      <dgm:prSet phldrT="[Text]"/>
      <dgm:spPr/>
      <dgm:t>
        <a:bodyPr/>
        <a:lstStyle/>
        <a:p>
          <a:r>
            <a:rPr lang="en-US" dirty="0"/>
            <a:t>    Other Risk</a:t>
          </a:r>
          <a:endParaRPr lang="en-IN" dirty="0"/>
        </a:p>
      </dgm:t>
    </dgm:pt>
    <dgm:pt modelId="{8E431B69-6378-4902-980B-9EDDF9C14F15}" type="parTrans" cxnId="{43EAD4EB-46EE-4C31-B716-358991BB3E38}">
      <dgm:prSet/>
      <dgm:spPr/>
      <dgm:t>
        <a:bodyPr/>
        <a:lstStyle/>
        <a:p>
          <a:endParaRPr lang="en-IN"/>
        </a:p>
      </dgm:t>
    </dgm:pt>
    <dgm:pt modelId="{BA939D51-54C4-45BF-B5F2-77C9A173FCB9}" type="sibTrans" cxnId="{43EAD4EB-46EE-4C31-B716-358991BB3E38}">
      <dgm:prSet/>
      <dgm:spPr/>
      <dgm:t>
        <a:bodyPr/>
        <a:lstStyle/>
        <a:p>
          <a:endParaRPr lang="en-IN"/>
        </a:p>
      </dgm:t>
    </dgm:pt>
    <dgm:pt modelId="{61B62699-4720-4CDC-A117-DD579F59EB31}">
      <dgm:prSet phldrT="[Text]"/>
      <dgm:spPr/>
      <dgm:t>
        <a:bodyPr/>
        <a:lstStyle/>
        <a:p>
          <a:r>
            <a:rPr lang="en-US" dirty="0"/>
            <a:t>Unpredictable external factors affecting operations.</a:t>
          </a:r>
          <a:endParaRPr lang="en-IN" dirty="0"/>
        </a:p>
      </dgm:t>
    </dgm:pt>
    <dgm:pt modelId="{A4BC8515-4A1A-4A21-8E58-E66F3839E555}" type="parTrans" cxnId="{EAB2F35B-5113-48F4-8E74-F2AD68074018}">
      <dgm:prSet/>
      <dgm:spPr/>
      <dgm:t>
        <a:bodyPr/>
        <a:lstStyle/>
        <a:p>
          <a:endParaRPr lang="en-IN"/>
        </a:p>
      </dgm:t>
    </dgm:pt>
    <dgm:pt modelId="{2700909B-6132-4F5C-BF66-B44E64A4ECAC}" type="sibTrans" cxnId="{EAB2F35B-5113-48F4-8E74-F2AD68074018}">
      <dgm:prSet/>
      <dgm:spPr/>
      <dgm:t>
        <a:bodyPr/>
        <a:lstStyle/>
        <a:p>
          <a:endParaRPr lang="en-IN"/>
        </a:p>
      </dgm:t>
    </dgm:pt>
    <dgm:pt modelId="{F43AB02F-4F26-44DD-B866-64B30B1757E6}">
      <dgm:prSet phldrT="[Text]"/>
      <dgm:spPr/>
      <dgm:t>
        <a:bodyPr/>
        <a:lstStyle/>
        <a:p>
          <a:r>
            <a:rPr lang="en-US" dirty="0"/>
            <a:t>Market volatility impacting investments.</a:t>
          </a:r>
          <a:endParaRPr lang="en-IN" dirty="0"/>
        </a:p>
      </dgm:t>
    </dgm:pt>
    <dgm:pt modelId="{6449DD4E-326D-432E-A329-3679A195B920}" type="parTrans" cxnId="{6A426F89-3453-4EE2-BDF3-CB0D9A525129}">
      <dgm:prSet/>
      <dgm:spPr/>
      <dgm:t>
        <a:bodyPr/>
        <a:lstStyle/>
        <a:p>
          <a:endParaRPr lang="en-IN"/>
        </a:p>
      </dgm:t>
    </dgm:pt>
    <dgm:pt modelId="{D6BD2B57-C799-4A4D-9704-2CFD6F0551DF}" type="sibTrans" cxnId="{6A426F89-3453-4EE2-BDF3-CB0D9A525129}">
      <dgm:prSet/>
      <dgm:spPr/>
      <dgm:t>
        <a:bodyPr/>
        <a:lstStyle/>
        <a:p>
          <a:endParaRPr lang="en-IN"/>
        </a:p>
      </dgm:t>
    </dgm:pt>
    <dgm:pt modelId="{0565E487-2356-4BAA-B14E-3EF61AE1E2B7}">
      <dgm:prSet phldrT="[Text]"/>
      <dgm:spPr/>
      <dgm:t>
        <a:bodyPr/>
        <a:lstStyle/>
        <a:p>
          <a:r>
            <a:rPr lang="en-US" dirty="0"/>
            <a:t>Ensuring companies are prepared for external risk.</a:t>
          </a:r>
          <a:endParaRPr lang="en-IN" dirty="0"/>
        </a:p>
      </dgm:t>
    </dgm:pt>
    <dgm:pt modelId="{8E146615-2A48-4629-BB0D-9B72A0C3BAD7}" type="parTrans" cxnId="{87DE3E6A-E5BF-43F7-BCAE-E825EE4667E4}">
      <dgm:prSet/>
      <dgm:spPr/>
      <dgm:t>
        <a:bodyPr/>
        <a:lstStyle/>
        <a:p>
          <a:endParaRPr lang="en-IN"/>
        </a:p>
      </dgm:t>
    </dgm:pt>
    <dgm:pt modelId="{71318FD7-D079-4332-92BB-8705BD445B5D}" type="sibTrans" cxnId="{87DE3E6A-E5BF-43F7-BCAE-E825EE4667E4}">
      <dgm:prSet/>
      <dgm:spPr/>
      <dgm:t>
        <a:bodyPr/>
        <a:lstStyle/>
        <a:p>
          <a:endParaRPr lang="en-IN"/>
        </a:p>
      </dgm:t>
    </dgm:pt>
    <dgm:pt modelId="{62D032F8-8576-428B-B6F1-0E0EA8640B0F}" type="pres">
      <dgm:prSet presAssocID="{D95DFA74-E676-4219-8CB3-7CB95DBCEDDC}" presName="theList" presStyleCnt="0">
        <dgm:presLayoutVars>
          <dgm:dir/>
          <dgm:animLvl val="lvl"/>
          <dgm:resizeHandles val="exact"/>
        </dgm:presLayoutVars>
      </dgm:prSet>
      <dgm:spPr/>
    </dgm:pt>
    <dgm:pt modelId="{B5471272-320A-45DF-9EFC-5B6EACED21AE}" type="pres">
      <dgm:prSet presAssocID="{A8BBFBFF-4BA8-49B4-8C67-1B0543A0CD53}" presName="compNode" presStyleCnt="0"/>
      <dgm:spPr/>
    </dgm:pt>
    <dgm:pt modelId="{D459C0BB-DEEA-49A2-8FB6-24C9799F84E2}" type="pres">
      <dgm:prSet presAssocID="{A8BBFBFF-4BA8-49B4-8C67-1B0543A0CD53}" presName="aNode" presStyleLbl="bgShp" presStyleIdx="0" presStyleCnt="5"/>
      <dgm:spPr/>
    </dgm:pt>
    <dgm:pt modelId="{8344C860-7C7B-44BF-ACA9-9E6EB89630C9}" type="pres">
      <dgm:prSet presAssocID="{A8BBFBFF-4BA8-49B4-8C67-1B0543A0CD53}" presName="textNode" presStyleLbl="bgShp" presStyleIdx="0" presStyleCnt="5"/>
      <dgm:spPr/>
    </dgm:pt>
    <dgm:pt modelId="{62994923-3E62-4883-8E5D-F26DB2E0C7B3}" type="pres">
      <dgm:prSet presAssocID="{A8BBFBFF-4BA8-49B4-8C67-1B0543A0CD53}" presName="compChildNode" presStyleCnt="0"/>
      <dgm:spPr/>
    </dgm:pt>
    <dgm:pt modelId="{C9645650-A253-4223-882C-04ED65664EFC}" type="pres">
      <dgm:prSet presAssocID="{A8BBFBFF-4BA8-49B4-8C67-1B0543A0CD53}" presName="theInnerList" presStyleCnt="0"/>
      <dgm:spPr/>
    </dgm:pt>
    <dgm:pt modelId="{B3B6E151-A0F8-4638-B6F2-7D5294BEAB9A}" type="pres">
      <dgm:prSet presAssocID="{48F9FE7E-9E13-4335-8A9B-7E65F9E8E281}" presName="childNode" presStyleLbl="node1" presStyleIdx="0" presStyleCnt="15">
        <dgm:presLayoutVars>
          <dgm:bulletEnabled val="1"/>
        </dgm:presLayoutVars>
      </dgm:prSet>
      <dgm:spPr/>
    </dgm:pt>
    <dgm:pt modelId="{84715588-2873-491D-8523-1813362C3CC9}" type="pres">
      <dgm:prSet presAssocID="{48F9FE7E-9E13-4335-8A9B-7E65F9E8E281}" presName="aSpace2" presStyleCnt="0"/>
      <dgm:spPr/>
    </dgm:pt>
    <dgm:pt modelId="{01087A5B-757C-4706-889B-BA5A6BB1F52E}" type="pres">
      <dgm:prSet presAssocID="{BE1A08B0-7019-4168-8231-F43046483EDE}" presName="childNode" presStyleLbl="node1" presStyleIdx="1" presStyleCnt="15">
        <dgm:presLayoutVars>
          <dgm:bulletEnabled val="1"/>
        </dgm:presLayoutVars>
      </dgm:prSet>
      <dgm:spPr/>
    </dgm:pt>
    <dgm:pt modelId="{3741E503-F08B-46B9-BD2B-0D4B8D7F9C5C}" type="pres">
      <dgm:prSet presAssocID="{BE1A08B0-7019-4168-8231-F43046483EDE}" presName="aSpace2" presStyleCnt="0"/>
      <dgm:spPr/>
    </dgm:pt>
    <dgm:pt modelId="{3237C16E-C6A1-4512-B2BC-CBBBA3438B78}" type="pres">
      <dgm:prSet presAssocID="{B1F71238-C4E8-4B06-8BE4-6B3017D5061E}" presName="childNode" presStyleLbl="node1" presStyleIdx="2" presStyleCnt="15">
        <dgm:presLayoutVars>
          <dgm:bulletEnabled val="1"/>
        </dgm:presLayoutVars>
      </dgm:prSet>
      <dgm:spPr/>
    </dgm:pt>
    <dgm:pt modelId="{FE9F317E-E217-4C7E-9808-C85B94B2ABDE}" type="pres">
      <dgm:prSet presAssocID="{A8BBFBFF-4BA8-49B4-8C67-1B0543A0CD53}" presName="aSpace" presStyleCnt="0"/>
      <dgm:spPr/>
    </dgm:pt>
    <dgm:pt modelId="{C547AE58-8E90-41CC-A0A4-5DDA0BB411EC}" type="pres">
      <dgm:prSet presAssocID="{C9C9D6DD-230A-42E4-9D51-964E1C3CB567}" presName="compNode" presStyleCnt="0"/>
      <dgm:spPr/>
    </dgm:pt>
    <dgm:pt modelId="{62F0BC0D-F204-44B0-A88B-959E35C0D872}" type="pres">
      <dgm:prSet presAssocID="{C9C9D6DD-230A-42E4-9D51-964E1C3CB567}" presName="aNode" presStyleLbl="bgShp" presStyleIdx="1" presStyleCnt="5"/>
      <dgm:spPr/>
    </dgm:pt>
    <dgm:pt modelId="{0DB19242-7ED1-4FCF-A062-2E02B50DE875}" type="pres">
      <dgm:prSet presAssocID="{C9C9D6DD-230A-42E4-9D51-964E1C3CB567}" presName="textNode" presStyleLbl="bgShp" presStyleIdx="1" presStyleCnt="5"/>
      <dgm:spPr/>
    </dgm:pt>
    <dgm:pt modelId="{6C386A7F-08BA-4A48-9667-8AE34C311662}" type="pres">
      <dgm:prSet presAssocID="{C9C9D6DD-230A-42E4-9D51-964E1C3CB567}" presName="compChildNode" presStyleCnt="0"/>
      <dgm:spPr/>
    </dgm:pt>
    <dgm:pt modelId="{429D08E3-6C70-4D04-BC54-6BFF449D3E86}" type="pres">
      <dgm:prSet presAssocID="{C9C9D6DD-230A-42E4-9D51-964E1C3CB567}" presName="theInnerList" presStyleCnt="0"/>
      <dgm:spPr/>
    </dgm:pt>
    <dgm:pt modelId="{029B4E20-DCD2-4BA0-B776-0E176E8C555B}" type="pres">
      <dgm:prSet presAssocID="{40C236D8-5DE8-4C8D-A36A-3167566ED161}" presName="childNode" presStyleLbl="node1" presStyleIdx="3" presStyleCnt="15">
        <dgm:presLayoutVars>
          <dgm:bulletEnabled val="1"/>
        </dgm:presLayoutVars>
      </dgm:prSet>
      <dgm:spPr/>
    </dgm:pt>
    <dgm:pt modelId="{443B3A4B-3BF8-4853-8806-C2424B662A8B}" type="pres">
      <dgm:prSet presAssocID="{40C236D8-5DE8-4C8D-A36A-3167566ED161}" presName="aSpace2" presStyleCnt="0"/>
      <dgm:spPr/>
    </dgm:pt>
    <dgm:pt modelId="{776C35C7-E61C-4B03-BED5-F2C64FC7A433}" type="pres">
      <dgm:prSet presAssocID="{B9C2049C-3741-4272-807A-E190B812C15C}" presName="childNode" presStyleLbl="node1" presStyleIdx="4" presStyleCnt="15">
        <dgm:presLayoutVars>
          <dgm:bulletEnabled val="1"/>
        </dgm:presLayoutVars>
      </dgm:prSet>
      <dgm:spPr/>
    </dgm:pt>
    <dgm:pt modelId="{F254121E-B5CF-436C-B8ED-A9BEE676F7C3}" type="pres">
      <dgm:prSet presAssocID="{B9C2049C-3741-4272-807A-E190B812C15C}" presName="aSpace2" presStyleCnt="0"/>
      <dgm:spPr/>
    </dgm:pt>
    <dgm:pt modelId="{B7511A97-F22A-470A-92CF-CA3CF3D0D5DC}" type="pres">
      <dgm:prSet presAssocID="{358CDE65-6AF8-4CC1-BA04-4CDFE00F8C97}" presName="childNode" presStyleLbl="node1" presStyleIdx="5" presStyleCnt="15">
        <dgm:presLayoutVars>
          <dgm:bulletEnabled val="1"/>
        </dgm:presLayoutVars>
      </dgm:prSet>
      <dgm:spPr/>
    </dgm:pt>
    <dgm:pt modelId="{A1F922A5-CE82-4F05-A9F2-A3F7DEBAD4DF}" type="pres">
      <dgm:prSet presAssocID="{C9C9D6DD-230A-42E4-9D51-964E1C3CB567}" presName="aSpace" presStyleCnt="0"/>
      <dgm:spPr/>
    </dgm:pt>
    <dgm:pt modelId="{5A0A1572-7E82-4077-8B1D-3E2761C8EA70}" type="pres">
      <dgm:prSet presAssocID="{F2DA9031-07F0-4C77-A846-83591D209798}" presName="compNode" presStyleCnt="0"/>
      <dgm:spPr/>
    </dgm:pt>
    <dgm:pt modelId="{D06FB955-0DA7-461F-97EA-F41DAD121CB2}" type="pres">
      <dgm:prSet presAssocID="{F2DA9031-07F0-4C77-A846-83591D209798}" presName="aNode" presStyleLbl="bgShp" presStyleIdx="2" presStyleCnt="5"/>
      <dgm:spPr/>
    </dgm:pt>
    <dgm:pt modelId="{952FFD2C-6EF1-4EE0-AAD6-A3587C2CECA2}" type="pres">
      <dgm:prSet presAssocID="{F2DA9031-07F0-4C77-A846-83591D209798}" presName="textNode" presStyleLbl="bgShp" presStyleIdx="2" presStyleCnt="5"/>
      <dgm:spPr/>
    </dgm:pt>
    <dgm:pt modelId="{9F02D2E4-822C-499E-A4FE-ECD3B103B06F}" type="pres">
      <dgm:prSet presAssocID="{F2DA9031-07F0-4C77-A846-83591D209798}" presName="compChildNode" presStyleCnt="0"/>
      <dgm:spPr/>
    </dgm:pt>
    <dgm:pt modelId="{25D737DC-0A1B-4E9F-9678-C73F28978872}" type="pres">
      <dgm:prSet presAssocID="{F2DA9031-07F0-4C77-A846-83591D209798}" presName="theInnerList" presStyleCnt="0"/>
      <dgm:spPr/>
    </dgm:pt>
    <dgm:pt modelId="{889568A1-EE02-4EF2-ABCC-0E1DB9642763}" type="pres">
      <dgm:prSet presAssocID="{1240B356-E4B2-42D5-B998-A1C2B3912040}" presName="childNode" presStyleLbl="node1" presStyleIdx="6" presStyleCnt="15">
        <dgm:presLayoutVars>
          <dgm:bulletEnabled val="1"/>
        </dgm:presLayoutVars>
      </dgm:prSet>
      <dgm:spPr/>
    </dgm:pt>
    <dgm:pt modelId="{12EB9807-FEF5-4874-891C-76B4CBC72399}" type="pres">
      <dgm:prSet presAssocID="{1240B356-E4B2-42D5-B998-A1C2B3912040}" presName="aSpace2" presStyleCnt="0"/>
      <dgm:spPr/>
    </dgm:pt>
    <dgm:pt modelId="{6B9D17D1-2EB7-442C-9FE7-B9263326F3D9}" type="pres">
      <dgm:prSet presAssocID="{4B5109A8-30F5-42B0-85C5-C27B3070F937}" presName="childNode" presStyleLbl="node1" presStyleIdx="7" presStyleCnt="15">
        <dgm:presLayoutVars>
          <dgm:bulletEnabled val="1"/>
        </dgm:presLayoutVars>
      </dgm:prSet>
      <dgm:spPr/>
    </dgm:pt>
    <dgm:pt modelId="{B3314E56-D812-4A2D-B182-B4DB2A95284E}" type="pres">
      <dgm:prSet presAssocID="{4B5109A8-30F5-42B0-85C5-C27B3070F937}" presName="aSpace2" presStyleCnt="0"/>
      <dgm:spPr/>
    </dgm:pt>
    <dgm:pt modelId="{549EC9DF-2C4F-4208-B398-6EFC323216F1}" type="pres">
      <dgm:prSet presAssocID="{F21A04C8-2BD2-4266-84E4-62F18A8201F3}" presName="childNode" presStyleLbl="node1" presStyleIdx="8" presStyleCnt="15">
        <dgm:presLayoutVars>
          <dgm:bulletEnabled val="1"/>
        </dgm:presLayoutVars>
      </dgm:prSet>
      <dgm:spPr/>
    </dgm:pt>
    <dgm:pt modelId="{8E0129A4-9DC4-4D23-A260-4D086CF36F18}" type="pres">
      <dgm:prSet presAssocID="{F2DA9031-07F0-4C77-A846-83591D209798}" presName="aSpace" presStyleCnt="0"/>
      <dgm:spPr/>
    </dgm:pt>
    <dgm:pt modelId="{A2D4CF75-D35D-477D-87A4-353874CF7CB2}" type="pres">
      <dgm:prSet presAssocID="{53387A87-D176-4D62-BDF5-58BA37F9BE52}" presName="compNode" presStyleCnt="0"/>
      <dgm:spPr/>
    </dgm:pt>
    <dgm:pt modelId="{3FC4093D-2BA6-4B7E-A55E-E427C84EBFE4}" type="pres">
      <dgm:prSet presAssocID="{53387A87-D176-4D62-BDF5-58BA37F9BE52}" presName="aNode" presStyleLbl="bgShp" presStyleIdx="3" presStyleCnt="5" custLinFactNeighborX="102"/>
      <dgm:spPr/>
    </dgm:pt>
    <dgm:pt modelId="{08469266-8EAE-4EED-94DD-55C016B53B39}" type="pres">
      <dgm:prSet presAssocID="{53387A87-D176-4D62-BDF5-58BA37F9BE52}" presName="textNode" presStyleLbl="bgShp" presStyleIdx="3" presStyleCnt="5"/>
      <dgm:spPr/>
    </dgm:pt>
    <dgm:pt modelId="{1DEA459A-59F1-4265-B2BB-916B1353BD10}" type="pres">
      <dgm:prSet presAssocID="{53387A87-D176-4D62-BDF5-58BA37F9BE52}" presName="compChildNode" presStyleCnt="0"/>
      <dgm:spPr/>
    </dgm:pt>
    <dgm:pt modelId="{0EFF66BA-4624-4059-8AE7-CFDD365D6F30}" type="pres">
      <dgm:prSet presAssocID="{53387A87-D176-4D62-BDF5-58BA37F9BE52}" presName="theInnerList" presStyleCnt="0"/>
      <dgm:spPr/>
    </dgm:pt>
    <dgm:pt modelId="{D8263A31-7F88-4078-83A7-7DE55BC38DDD}" type="pres">
      <dgm:prSet presAssocID="{47B56D12-798C-4145-ABE4-E591FCC19A57}" presName="childNode" presStyleLbl="node1" presStyleIdx="9" presStyleCnt="15">
        <dgm:presLayoutVars>
          <dgm:bulletEnabled val="1"/>
        </dgm:presLayoutVars>
      </dgm:prSet>
      <dgm:spPr/>
    </dgm:pt>
    <dgm:pt modelId="{08ED7505-548B-4805-816F-1AD95FA14492}" type="pres">
      <dgm:prSet presAssocID="{47B56D12-798C-4145-ABE4-E591FCC19A57}" presName="aSpace2" presStyleCnt="0"/>
      <dgm:spPr/>
    </dgm:pt>
    <dgm:pt modelId="{DC27FFF3-C48E-406C-A846-3EFB728085B9}" type="pres">
      <dgm:prSet presAssocID="{6F66AD33-EA34-4B8F-BCF7-C8FAC5120E37}" presName="childNode" presStyleLbl="node1" presStyleIdx="10" presStyleCnt="15">
        <dgm:presLayoutVars>
          <dgm:bulletEnabled val="1"/>
        </dgm:presLayoutVars>
      </dgm:prSet>
      <dgm:spPr/>
    </dgm:pt>
    <dgm:pt modelId="{08BEEEB3-BC08-43E7-905D-43CA927C5CDB}" type="pres">
      <dgm:prSet presAssocID="{6F66AD33-EA34-4B8F-BCF7-C8FAC5120E37}" presName="aSpace2" presStyleCnt="0"/>
      <dgm:spPr/>
    </dgm:pt>
    <dgm:pt modelId="{C33D0034-B6E3-4BE6-80F4-F8B1E996A14B}" type="pres">
      <dgm:prSet presAssocID="{F3A98558-8F7F-4AE6-8F6E-A1C010B1EB80}" presName="childNode" presStyleLbl="node1" presStyleIdx="11" presStyleCnt="15">
        <dgm:presLayoutVars>
          <dgm:bulletEnabled val="1"/>
        </dgm:presLayoutVars>
      </dgm:prSet>
      <dgm:spPr/>
    </dgm:pt>
    <dgm:pt modelId="{D6305E78-02E5-47BF-9D65-4AD1497115F4}" type="pres">
      <dgm:prSet presAssocID="{53387A87-D176-4D62-BDF5-58BA37F9BE52}" presName="aSpace" presStyleCnt="0"/>
      <dgm:spPr/>
    </dgm:pt>
    <dgm:pt modelId="{2B89EFE4-D4BC-4E17-9523-E220110A0839}" type="pres">
      <dgm:prSet presAssocID="{8AAFB195-7E70-4396-AFA4-1D67EE394320}" presName="compNode" presStyleCnt="0"/>
      <dgm:spPr/>
    </dgm:pt>
    <dgm:pt modelId="{08040F99-E619-4B31-A125-1BCCBFFF605D}" type="pres">
      <dgm:prSet presAssocID="{8AAFB195-7E70-4396-AFA4-1D67EE394320}" presName="aNode" presStyleLbl="bgShp" presStyleIdx="4" presStyleCnt="5"/>
      <dgm:spPr/>
    </dgm:pt>
    <dgm:pt modelId="{6F27BD1F-E49F-49DA-A7BB-0F099981C25A}" type="pres">
      <dgm:prSet presAssocID="{8AAFB195-7E70-4396-AFA4-1D67EE394320}" presName="textNode" presStyleLbl="bgShp" presStyleIdx="4" presStyleCnt="5"/>
      <dgm:spPr/>
    </dgm:pt>
    <dgm:pt modelId="{00E10513-E6EF-44C3-B7F0-50440C64F5FA}" type="pres">
      <dgm:prSet presAssocID="{8AAFB195-7E70-4396-AFA4-1D67EE394320}" presName="compChildNode" presStyleCnt="0"/>
      <dgm:spPr/>
    </dgm:pt>
    <dgm:pt modelId="{2BC6176D-981E-4543-A128-63F17AA4A800}" type="pres">
      <dgm:prSet presAssocID="{8AAFB195-7E70-4396-AFA4-1D67EE394320}" presName="theInnerList" presStyleCnt="0"/>
      <dgm:spPr/>
    </dgm:pt>
    <dgm:pt modelId="{8D0BAA4A-9AC4-48BC-AA24-1864EFC103CE}" type="pres">
      <dgm:prSet presAssocID="{F43AB02F-4F26-44DD-B866-64B30B1757E6}" presName="childNode" presStyleLbl="node1" presStyleIdx="12" presStyleCnt="15">
        <dgm:presLayoutVars>
          <dgm:bulletEnabled val="1"/>
        </dgm:presLayoutVars>
      </dgm:prSet>
      <dgm:spPr/>
    </dgm:pt>
    <dgm:pt modelId="{90218723-8D9E-4834-8ADD-7A572E1FD469}" type="pres">
      <dgm:prSet presAssocID="{F43AB02F-4F26-44DD-B866-64B30B1757E6}" presName="aSpace2" presStyleCnt="0"/>
      <dgm:spPr/>
    </dgm:pt>
    <dgm:pt modelId="{D0A16567-CBCB-4A69-80B1-1CD578367C48}" type="pres">
      <dgm:prSet presAssocID="{0565E487-2356-4BAA-B14E-3EF61AE1E2B7}" presName="childNode" presStyleLbl="node1" presStyleIdx="13" presStyleCnt="15">
        <dgm:presLayoutVars>
          <dgm:bulletEnabled val="1"/>
        </dgm:presLayoutVars>
      </dgm:prSet>
      <dgm:spPr/>
    </dgm:pt>
    <dgm:pt modelId="{361134FC-F68A-4DDD-90E9-60B000D24868}" type="pres">
      <dgm:prSet presAssocID="{0565E487-2356-4BAA-B14E-3EF61AE1E2B7}" presName="aSpace2" presStyleCnt="0"/>
      <dgm:spPr/>
    </dgm:pt>
    <dgm:pt modelId="{FEE7F8D3-829C-4567-8DBD-69AA1ACD36F4}" type="pres">
      <dgm:prSet presAssocID="{61B62699-4720-4CDC-A117-DD579F59EB31}" presName="childNode" presStyleLbl="node1" presStyleIdx="14" presStyleCnt="15">
        <dgm:presLayoutVars>
          <dgm:bulletEnabled val="1"/>
        </dgm:presLayoutVars>
      </dgm:prSet>
      <dgm:spPr/>
    </dgm:pt>
  </dgm:ptLst>
  <dgm:cxnLst>
    <dgm:cxn modelId="{A2848401-F20E-458B-8655-04D7854FE7CA}" type="presOf" srcId="{6F66AD33-EA34-4B8F-BCF7-C8FAC5120E37}" destId="{DC27FFF3-C48E-406C-A846-3EFB728085B9}" srcOrd="0" destOrd="0" presId="urn:microsoft.com/office/officeart/2005/8/layout/lProcess2"/>
    <dgm:cxn modelId="{811C0A0D-6DE6-4323-B367-64019B50C2E5}" type="presOf" srcId="{F2DA9031-07F0-4C77-A846-83591D209798}" destId="{952FFD2C-6EF1-4EE0-AAD6-A3587C2CECA2}" srcOrd="1" destOrd="0" presId="urn:microsoft.com/office/officeart/2005/8/layout/lProcess2"/>
    <dgm:cxn modelId="{B637AB11-AFFF-4DFE-A729-D03D04BF4971}" type="presOf" srcId="{F2DA9031-07F0-4C77-A846-83591D209798}" destId="{D06FB955-0DA7-461F-97EA-F41DAD121CB2}" srcOrd="0" destOrd="0" presId="urn:microsoft.com/office/officeart/2005/8/layout/lProcess2"/>
    <dgm:cxn modelId="{E61D2212-59BE-4B24-8039-B12A96B38DDC}" srcId="{53387A87-D176-4D62-BDF5-58BA37F9BE52}" destId="{6F66AD33-EA34-4B8F-BCF7-C8FAC5120E37}" srcOrd="1" destOrd="0" parTransId="{BF65A3EB-1850-4824-BB20-E847868BD9D8}" sibTransId="{253C06DF-E4B0-4A94-91BD-BA0CB3C4A515}"/>
    <dgm:cxn modelId="{0A15A61B-97A5-486B-9DE0-CD500DDEDD7F}" srcId="{53387A87-D176-4D62-BDF5-58BA37F9BE52}" destId="{47B56D12-798C-4145-ABE4-E591FCC19A57}" srcOrd="0" destOrd="0" parTransId="{3CA4BB78-F483-4640-ABD7-92846D8B55D3}" sibTransId="{28FA8C42-7704-406C-A8CB-9D5BDC68EBE0}"/>
    <dgm:cxn modelId="{E9012824-586B-491E-A226-BC82C855F79B}" type="presOf" srcId="{B9C2049C-3741-4272-807A-E190B812C15C}" destId="{776C35C7-E61C-4B03-BED5-F2C64FC7A433}" srcOrd="0" destOrd="0" presId="urn:microsoft.com/office/officeart/2005/8/layout/lProcess2"/>
    <dgm:cxn modelId="{6E5DF227-8179-4F07-83F9-5DDC6836C4F7}" type="presOf" srcId="{47B56D12-798C-4145-ABE4-E591FCC19A57}" destId="{D8263A31-7F88-4078-83A7-7DE55BC38DDD}" srcOrd="0" destOrd="0" presId="urn:microsoft.com/office/officeart/2005/8/layout/lProcess2"/>
    <dgm:cxn modelId="{58BC8539-6DC4-4B24-B75C-81ECEC2F2097}" type="presOf" srcId="{C9C9D6DD-230A-42E4-9D51-964E1C3CB567}" destId="{0DB19242-7ED1-4FCF-A062-2E02B50DE875}" srcOrd="1" destOrd="0" presId="urn:microsoft.com/office/officeart/2005/8/layout/lProcess2"/>
    <dgm:cxn modelId="{ABD0233B-F881-4349-88FA-45AFEF24C1E2}" srcId="{A8BBFBFF-4BA8-49B4-8C67-1B0543A0CD53}" destId="{B1F71238-C4E8-4B06-8BE4-6B3017D5061E}" srcOrd="2" destOrd="0" parTransId="{615FA0ED-5ACD-4200-92E3-5FE8E13BBCDD}" sibTransId="{F654D1DA-8F21-4340-984D-3BBFAB4F73E1}"/>
    <dgm:cxn modelId="{EAB2F35B-5113-48F4-8E74-F2AD68074018}" srcId="{8AAFB195-7E70-4396-AFA4-1D67EE394320}" destId="{61B62699-4720-4CDC-A117-DD579F59EB31}" srcOrd="2" destOrd="0" parTransId="{A4BC8515-4A1A-4A21-8E58-E66F3839E555}" sibTransId="{2700909B-6132-4F5C-BF66-B44E64A4ECAC}"/>
    <dgm:cxn modelId="{E6E5BD5E-AE35-4E19-91F2-10D6F8CFA3B0}" type="presOf" srcId="{40C236D8-5DE8-4C8D-A36A-3167566ED161}" destId="{029B4E20-DCD2-4BA0-B776-0E176E8C555B}" srcOrd="0" destOrd="0" presId="urn:microsoft.com/office/officeart/2005/8/layout/lProcess2"/>
    <dgm:cxn modelId="{80F45341-EF54-4369-AD7C-26E8AB86C702}" type="presOf" srcId="{61B62699-4720-4CDC-A117-DD579F59EB31}" destId="{FEE7F8D3-829C-4567-8DBD-69AA1ACD36F4}" srcOrd="0" destOrd="0" presId="urn:microsoft.com/office/officeart/2005/8/layout/lProcess2"/>
    <dgm:cxn modelId="{D483D043-D534-43EE-8E58-1A6BC234FFEF}" srcId="{53387A87-D176-4D62-BDF5-58BA37F9BE52}" destId="{F3A98558-8F7F-4AE6-8F6E-A1C010B1EB80}" srcOrd="2" destOrd="0" parTransId="{095A4F14-2A68-48B7-9741-50B6E53EE2CF}" sibTransId="{A7A5970E-2C96-4995-A2D4-33001EF6E4FD}"/>
    <dgm:cxn modelId="{293D4644-35A1-4637-BFAA-65E115093C45}" type="presOf" srcId="{0565E487-2356-4BAA-B14E-3EF61AE1E2B7}" destId="{D0A16567-CBCB-4A69-80B1-1CD578367C48}" srcOrd="0" destOrd="0" presId="urn:microsoft.com/office/officeart/2005/8/layout/lProcess2"/>
    <dgm:cxn modelId="{DF4AD666-0F46-43C9-95A4-B6CAE8A3B681}" type="presOf" srcId="{8AAFB195-7E70-4396-AFA4-1D67EE394320}" destId="{08040F99-E619-4B31-A125-1BCCBFFF605D}" srcOrd="0" destOrd="0" presId="urn:microsoft.com/office/officeart/2005/8/layout/lProcess2"/>
    <dgm:cxn modelId="{87DE3E6A-E5BF-43F7-BCAE-E825EE4667E4}" srcId="{8AAFB195-7E70-4396-AFA4-1D67EE394320}" destId="{0565E487-2356-4BAA-B14E-3EF61AE1E2B7}" srcOrd="1" destOrd="0" parTransId="{8E146615-2A48-4629-BB0D-9B72A0C3BAD7}" sibTransId="{71318FD7-D079-4332-92BB-8705BD445B5D}"/>
    <dgm:cxn modelId="{DA3F496C-3398-4DF8-A70A-B8E699C5D95F}" srcId="{C9C9D6DD-230A-42E4-9D51-964E1C3CB567}" destId="{B9C2049C-3741-4272-807A-E190B812C15C}" srcOrd="1" destOrd="0" parTransId="{3CF67C02-5FEE-432B-9C7A-83D65D268D31}" sibTransId="{B9CD0BC0-9E5C-439C-9490-A12B9F99D923}"/>
    <dgm:cxn modelId="{FCD91E74-A22E-463F-B632-8F219B3A1434}" type="presOf" srcId="{8AAFB195-7E70-4396-AFA4-1D67EE394320}" destId="{6F27BD1F-E49F-49DA-A7BB-0F099981C25A}" srcOrd="1" destOrd="0" presId="urn:microsoft.com/office/officeart/2005/8/layout/lProcess2"/>
    <dgm:cxn modelId="{068D1C56-828C-4E8B-B43D-C71505E75E51}" srcId="{C9C9D6DD-230A-42E4-9D51-964E1C3CB567}" destId="{40C236D8-5DE8-4C8D-A36A-3167566ED161}" srcOrd="0" destOrd="0" parTransId="{5874B8F0-B141-4F71-B6EB-B958FE5618FD}" sibTransId="{6896BB83-6AE5-49B6-8388-389822CF9250}"/>
    <dgm:cxn modelId="{87DCA65A-7D19-47DA-8CF7-0DCC455D6D44}" type="presOf" srcId="{4B5109A8-30F5-42B0-85C5-C27B3070F937}" destId="{6B9D17D1-2EB7-442C-9FE7-B9263326F3D9}" srcOrd="0" destOrd="0" presId="urn:microsoft.com/office/officeart/2005/8/layout/lProcess2"/>
    <dgm:cxn modelId="{B75D687F-C133-4D41-BEF8-D3C5CC29D0F0}" type="presOf" srcId="{48F9FE7E-9E13-4335-8A9B-7E65F9E8E281}" destId="{B3B6E151-A0F8-4638-B6F2-7D5294BEAB9A}" srcOrd="0" destOrd="0" presId="urn:microsoft.com/office/officeart/2005/8/layout/lProcess2"/>
    <dgm:cxn modelId="{69B97A84-B246-48B1-B210-D077D79E9EAE}" srcId="{D95DFA74-E676-4219-8CB3-7CB95DBCEDDC}" destId="{53387A87-D176-4D62-BDF5-58BA37F9BE52}" srcOrd="3" destOrd="0" parTransId="{AE6B9BF3-D037-428D-A47E-9F85EC475E1C}" sibTransId="{01455507-E394-481A-BFDA-48BE5EC84C0E}"/>
    <dgm:cxn modelId="{985D6887-C232-47B2-A2D0-86B0CA19AFC1}" srcId="{D95DFA74-E676-4219-8CB3-7CB95DBCEDDC}" destId="{C9C9D6DD-230A-42E4-9D51-964E1C3CB567}" srcOrd="1" destOrd="0" parTransId="{F2452CEA-C164-45CE-9A0E-55EC5F8D9503}" sibTransId="{69F14BA2-63B4-48E2-A913-07F79AC9D9DB}"/>
    <dgm:cxn modelId="{6A426F89-3453-4EE2-BDF3-CB0D9A525129}" srcId="{8AAFB195-7E70-4396-AFA4-1D67EE394320}" destId="{F43AB02F-4F26-44DD-B866-64B30B1757E6}" srcOrd="0" destOrd="0" parTransId="{6449DD4E-326D-432E-A329-3679A195B920}" sibTransId="{D6BD2B57-C799-4A4D-9704-2CFD6F0551DF}"/>
    <dgm:cxn modelId="{3A3ED394-3526-4F58-8649-2793D1543AFD}" type="presOf" srcId="{D95DFA74-E676-4219-8CB3-7CB95DBCEDDC}" destId="{62D032F8-8576-428B-B6F1-0E0EA8640B0F}" srcOrd="0" destOrd="0" presId="urn:microsoft.com/office/officeart/2005/8/layout/lProcess2"/>
    <dgm:cxn modelId="{0B9021A0-439C-4B80-B9FE-DCE5E6D653C0}" type="presOf" srcId="{BE1A08B0-7019-4168-8231-F43046483EDE}" destId="{01087A5B-757C-4706-889B-BA5A6BB1F52E}" srcOrd="0" destOrd="0" presId="urn:microsoft.com/office/officeart/2005/8/layout/lProcess2"/>
    <dgm:cxn modelId="{92D10DA2-7CCE-4B6E-886C-A0C16CCE5461}" srcId="{D95DFA74-E676-4219-8CB3-7CB95DBCEDDC}" destId="{F2DA9031-07F0-4C77-A846-83591D209798}" srcOrd="2" destOrd="0" parTransId="{D175F3B8-C052-4458-89ED-DE39E6D655F4}" sibTransId="{47E339D7-7AF6-4459-B6EC-AB7AB3B83E10}"/>
    <dgm:cxn modelId="{E4B55BA3-D376-4739-ADE8-F2A04FF4344B}" srcId="{C9C9D6DD-230A-42E4-9D51-964E1C3CB567}" destId="{358CDE65-6AF8-4CC1-BA04-4CDFE00F8C97}" srcOrd="2" destOrd="0" parTransId="{8C24A98E-BA60-46BC-A14B-9A67DDC30327}" sibTransId="{672A8D2C-88C8-4B20-9B1C-DA68C9A3E26A}"/>
    <dgm:cxn modelId="{809E1EA7-79C7-43B1-98CF-020F753C1F91}" srcId="{A8BBFBFF-4BA8-49B4-8C67-1B0543A0CD53}" destId="{48F9FE7E-9E13-4335-8A9B-7E65F9E8E281}" srcOrd="0" destOrd="0" parTransId="{2B92F106-44C3-48A2-AB47-B3B454D370EC}" sibTransId="{533B5D03-3FA2-4C33-8584-623BCE3DFD84}"/>
    <dgm:cxn modelId="{75F5A5B3-10AE-4D41-8E87-85F56A6416B4}" type="presOf" srcId="{F21A04C8-2BD2-4266-84E4-62F18A8201F3}" destId="{549EC9DF-2C4F-4208-B398-6EFC323216F1}" srcOrd="0" destOrd="0" presId="urn:microsoft.com/office/officeart/2005/8/layout/lProcess2"/>
    <dgm:cxn modelId="{DF78E5B6-09B2-424F-86BE-427CE35DBE6A}" type="presOf" srcId="{53387A87-D176-4D62-BDF5-58BA37F9BE52}" destId="{08469266-8EAE-4EED-94DD-55C016B53B39}" srcOrd="1" destOrd="0" presId="urn:microsoft.com/office/officeart/2005/8/layout/lProcess2"/>
    <dgm:cxn modelId="{D9BCA7B9-9F0A-4E1D-AE97-F1808E0639DC}" srcId="{F2DA9031-07F0-4C77-A846-83591D209798}" destId="{4B5109A8-30F5-42B0-85C5-C27B3070F937}" srcOrd="1" destOrd="0" parTransId="{98F3EA72-10A9-4359-9EA1-764BF09339E8}" sibTransId="{9A703D4C-5306-4A1A-9174-0CEF8258F610}"/>
    <dgm:cxn modelId="{2A905EBA-7221-4D56-8C58-C18D5A3BD54D}" type="presOf" srcId="{358CDE65-6AF8-4CC1-BA04-4CDFE00F8C97}" destId="{B7511A97-F22A-470A-92CF-CA3CF3D0D5DC}" srcOrd="0" destOrd="0" presId="urn:microsoft.com/office/officeart/2005/8/layout/lProcess2"/>
    <dgm:cxn modelId="{2E9539C2-A480-4E6E-9BAE-88FF2F8BEE5C}" type="presOf" srcId="{53387A87-D176-4D62-BDF5-58BA37F9BE52}" destId="{3FC4093D-2BA6-4B7E-A55E-E427C84EBFE4}" srcOrd="0" destOrd="0" presId="urn:microsoft.com/office/officeart/2005/8/layout/lProcess2"/>
    <dgm:cxn modelId="{25AF9BC5-C273-46E4-BB9D-145BC5C6D1D1}" srcId="{A8BBFBFF-4BA8-49B4-8C67-1B0543A0CD53}" destId="{BE1A08B0-7019-4168-8231-F43046483EDE}" srcOrd="1" destOrd="0" parTransId="{ECB0D7FC-0532-428A-A7A9-9FAD7FCBC9B8}" sibTransId="{42D8BC56-B0E7-4A5C-B6E6-728E5446446F}"/>
    <dgm:cxn modelId="{B64DF7CD-3EA7-4BC5-A370-485E9852219E}" type="presOf" srcId="{F3A98558-8F7F-4AE6-8F6E-A1C010B1EB80}" destId="{C33D0034-B6E3-4BE6-80F4-F8B1E996A14B}" srcOrd="0" destOrd="0" presId="urn:microsoft.com/office/officeart/2005/8/layout/lProcess2"/>
    <dgm:cxn modelId="{16610CD3-149A-4C46-9011-A87AF41DFC1F}" srcId="{D95DFA74-E676-4219-8CB3-7CB95DBCEDDC}" destId="{A8BBFBFF-4BA8-49B4-8C67-1B0543A0CD53}" srcOrd="0" destOrd="0" parTransId="{C140F8C8-35F7-424C-A249-4407A0880DAD}" sibTransId="{6DAB97CB-15C4-4BF4-8887-E64BD8FEE72A}"/>
    <dgm:cxn modelId="{4F33CAD3-4F59-4C56-9C26-B69E17EDE1D8}" type="presOf" srcId="{F43AB02F-4F26-44DD-B866-64B30B1757E6}" destId="{8D0BAA4A-9AC4-48BC-AA24-1864EFC103CE}" srcOrd="0" destOrd="0" presId="urn:microsoft.com/office/officeart/2005/8/layout/lProcess2"/>
    <dgm:cxn modelId="{6E81FED4-69AD-400E-B5ED-D0758D1F1184}" type="presOf" srcId="{A8BBFBFF-4BA8-49B4-8C67-1B0543A0CD53}" destId="{8344C860-7C7B-44BF-ACA9-9E6EB89630C9}" srcOrd="1" destOrd="0" presId="urn:microsoft.com/office/officeart/2005/8/layout/lProcess2"/>
    <dgm:cxn modelId="{FBD7A8DB-83FE-455F-AC28-5B028FCAABF9}" type="presOf" srcId="{A8BBFBFF-4BA8-49B4-8C67-1B0543A0CD53}" destId="{D459C0BB-DEEA-49A2-8FB6-24C9799F84E2}" srcOrd="0" destOrd="0" presId="urn:microsoft.com/office/officeart/2005/8/layout/lProcess2"/>
    <dgm:cxn modelId="{F0B18EDC-1B1F-48E2-8827-B658E8394E2E}" type="presOf" srcId="{B1F71238-C4E8-4B06-8BE4-6B3017D5061E}" destId="{3237C16E-C6A1-4512-B2BC-CBBBA3438B78}" srcOrd="0" destOrd="0" presId="urn:microsoft.com/office/officeart/2005/8/layout/lProcess2"/>
    <dgm:cxn modelId="{602882DE-E4D0-459E-A320-D801098DE7FD}" srcId="{F2DA9031-07F0-4C77-A846-83591D209798}" destId="{1240B356-E4B2-42D5-B998-A1C2B3912040}" srcOrd="0" destOrd="0" parTransId="{1CB5515B-2A72-4C45-83E5-89D0F353816A}" sibTransId="{804007FE-FE79-47E1-B78A-A2E0E9FEA21E}"/>
    <dgm:cxn modelId="{639B05EB-61CF-4385-A783-4FE0D30BEB85}" type="presOf" srcId="{C9C9D6DD-230A-42E4-9D51-964E1C3CB567}" destId="{62F0BC0D-F204-44B0-A88B-959E35C0D872}" srcOrd="0" destOrd="0" presId="urn:microsoft.com/office/officeart/2005/8/layout/lProcess2"/>
    <dgm:cxn modelId="{43EAD4EB-46EE-4C31-B716-358991BB3E38}" srcId="{D95DFA74-E676-4219-8CB3-7CB95DBCEDDC}" destId="{8AAFB195-7E70-4396-AFA4-1D67EE394320}" srcOrd="4" destOrd="0" parTransId="{8E431B69-6378-4902-980B-9EDDF9C14F15}" sibTransId="{BA939D51-54C4-45BF-B5F2-77C9A173FCB9}"/>
    <dgm:cxn modelId="{38F3F2EE-DA7B-4347-8F58-51F80460141B}" srcId="{F2DA9031-07F0-4C77-A846-83591D209798}" destId="{F21A04C8-2BD2-4266-84E4-62F18A8201F3}" srcOrd="2" destOrd="0" parTransId="{45D8A4A9-2D99-42DA-93E0-EBB5F31C399E}" sibTransId="{C8422354-791E-4325-8F02-29FCA18546EF}"/>
    <dgm:cxn modelId="{DD8079FB-07FF-465F-BD10-F2F6E8EEBCE2}" type="presOf" srcId="{1240B356-E4B2-42D5-B998-A1C2B3912040}" destId="{889568A1-EE02-4EF2-ABCC-0E1DB9642763}" srcOrd="0" destOrd="0" presId="urn:microsoft.com/office/officeart/2005/8/layout/lProcess2"/>
    <dgm:cxn modelId="{F2B943CB-C040-4666-BB93-72B4661F00DF}" type="presParOf" srcId="{62D032F8-8576-428B-B6F1-0E0EA8640B0F}" destId="{B5471272-320A-45DF-9EFC-5B6EACED21AE}" srcOrd="0" destOrd="0" presId="urn:microsoft.com/office/officeart/2005/8/layout/lProcess2"/>
    <dgm:cxn modelId="{061CBEBE-7F7E-4D07-B4FF-FFED59FD5202}" type="presParOf" srcId="{B5471272-320A-45DF-9EFC-5B6EACED21AE}" destId="{D459C0BB-DEEA-49A2-8FB6-24C9799F84E2}" srcOrd="0" destOrd="0" presId="urn:microsoft.com/office/officeart/2005/8/layout/lProcess2"/>
    <dgm:cxn modelId="{33D7E6A7-6082-47C2-A02B-3B2637D3C9DD}" type="presParOf" srcId="{B5471272-320A-45DF-9EFC-5B6EACED21AE}" destId="{8344C860-7C7B-44BF-ACA9-9E6EB89630C9}" srcOrd="1" destOrd="0" presId="urn:microsoft.com/office/officeart/2005/8/layout/lProcess2"/>
    <dgm:cxn modelId="{50DABB6B-2ED0-49B7-BE9D-F1FD33FC4420}" type="presParOf" srcId="{B5471272-320A-45DF-9EFC-5B6EACED21AE}" destId="{62994923-3E62-4883-8E5D-F26DB2E0C7B3}" srcOrd="2" destOrd="0" presId="urn:microsoft.com/office/officeart/2005/8/layout/lProcess2"/>
    <dgm:cxn modelId="{B46D6A61-7FB3-4D51-9920-7405D3650B83}" type="presParOf" srcId="{62994923-3E62-4883-8E5D-F26DB2E0C7B3}" destId="{C9645650-A253-4223-882C-04ED65664EFC}" srcOrd="0" destOrd="0" presId="urn:microsoft.com/office/officeart/2005/8/layout/lProcess2"/>
    <dgm:cxn modelId="{99515534-3608-4BC1-BC9F-40FA8D77A077}" type="presParOf" srcId="{C9645650-A253-4223-882C-04ED65664EFC}" destId="{B3B6E151-A0F8-4638-B6F2-7D5294BEAB9A}" srcOrd="0" destOrd="0" presId="urn:microsoft.com/office/officeart/2005/8/layout/lProcess2"/>
    <dgm:cxn modelId="{2C83CD34-E07B-4A50-8DDB-B45EA3784BB4}" type="presParOf" srcId="{C9645650-A253-4223-882C-04ED65664EFC}" destId="{84715588-2873-491D-8523-1813362C3CC9}" srcOrd="1" destOrd="0" presId="urn:microsoft.com/office/officeart/2005/8/layout/lProcess2"/>
    <dgm:cxn modelId="{C5F4420E-0E62-49C9-92FE-6B8A288B281B}" type="presParOf" srcId="{C9645650-A253-4223-882C-04ED65664EFC}" destId="{01087A5B-757C-4706-889B-BA5A6BB1F52E}" srcOrd="2" destOrd="0" presId="urn:microsoft.com/office/officeart/2005/8/layout/lProcess2"/>
    <dgm:cxn modelId="{31A54101-D1EE-4F86-8B92-32B27475A115}" type="presParOf" srcId="{C9645650-A253-4223-882C-04ED65664EFC}" destId="{3741E503-F08B-46B9-BD2B-0D4B8D7F9C5C}" srcOrd="3" destOrd="0" presId="urn:microsoft.com/office/officeart/2005/8/layout/lProcess2"/>
    <dgm:cxn modelId="{33CF2D61-1880-4B0D-9524-6D26E4BD9607}" type="presParOf" srcId="{C9645650-A253-4223-882C-04ED65664EFC}" destId="{3237C16E-C6A1-4512-B2BC-CBBBA3438B78}" srcOrd="4" destOrd="0" presId="urn:microsoft.com/office/officeart/2005/8/layout/lProcess2"/>
    <dgm:cxn modelId="{4DCD1600-C205-4C21-9342-81B1F11584EC}" type="presParOf" srcId="{62D032F8-8576-428B-B6F1-0E0EA8640B0F}" destId="{FE9F317E-E217-4C7E-9808-C85B94B2ABDE}" srcOrd="1" destOrd="0" presId="urn:microsoft.com/office/officeart/2005/8/layout/lProcess2"/>
    <dgm:cxn modelId="{07A64761-8B41-453A-ABB8-04943F4B98FD}" type="presParOf" srcId="{62D032F8-8576-428B-B6F1-0E0EA8640B0F}" destId="{C547AE58-8E90-41CC-A0A4-5DDA0BB411EC}" srcOrd="2" destOrd="0" presId="urn:microsoft.com/office/officeart/2005/8/layout/lProcess2"/>
    <dgm:cxn modelId="{6E0424D9-5A97-4D1D-9DF3-0E761552287D}" type="presParOf" srcId="{C547AE58-8E90-41CC-A0A4-5DDA0BB411EC}" destId="{62F0BC0D-F204-44B0-A88B-959E35C0D872}" srcOrd="0" destOrd="0" presId="urn:microsoft.com/office/officeart/2005/8/layout/lProcess2"/>
    <dgm:cxn modelId="{B6A2795C-1045-462A-9A84-E9FA2C38CDEE}" type="presParOf" srcId="{C547AE58-8E90-41CC-A0A4-5DDA0BB411EC}" destId="{0DB19242-7ED1-4FCF-A062-2E02B50DE875}" srcOrd="1" destOrd="0" presId="urn:microsoft.com/office/officeart/2005/8/layout/lProcess2"/>
    <dgm:cxn modelId="{92591391-6E9B-4C20-86B1-52EC41367510}" type="presParOf" srcId="{C547AE58-8E90-41CC-A0A4-5DDA0BB411EC}" destId="{6C386A7F-08BA-4A48-9667-8AE34C311662}" srcOrd="2" destOrd="0" presId="urn:microsoft.com/office/officeart/2005/8/layout/lProcess2"/>
    <dgm:cxn modelId="{B983BCEA-E652-4DD4-B8F3-7CB37919AD9E}" type="presParOf" srcId="{6C386A7F-08BA-4A48-9667-8AE34C311662}" destId="{429D08E3-6C70-4D04-BC54-6BFF449D3E86}" srcOrd="0" destOrd="0" presId="urn:microsoft.com/office/officeart/2005/8/layout/lProcess2"/>
    <dgm:cxn modelId="{71E20F99-5327-4BCA-9FBE-9B16493DB5C4}" type="presParOf" srcId="{429D08E3-6C70-4D04-BC54-6BFF449D3E86}" destId="{029B4E20-DCD2-4BA0-B776-0E176E8C555B}" srcOrd="0" destOrd="0" presId="urn:microsoft.com/office/officeart/2005/8/layout/lProcess2"/>
    <dgm:cxn modelId="{CB6C6DF6-F8C0-42AC-98E8-801ACAEEF784}" type="presParOf" srcId="{429D08E3-6C70-4D04-BC54-6BFF449D3E86}" destId="{443B3A4B-3BF8-4853-8806-C2424B662A8B}" srcOrd="1" destOrd="0" presId="urn:microsoft.com/office/officeart/2005/8/layout/lProcess2"/>
    <dgm:cxn modelId="{C801ACC6-244C-474C-B353-A57D0D42904D}" type="presParOf" srcId="{429D08E3-6C70-4D04-BC54-6BFF449D3E86}" destId="{776C35C7-E61C-4B03-BED5-F2C64FC7A433}" srcOrd="2" destOrd="0" presId="urn:microsoft.com/office/officeart/2005/8/layout/lProcess2"/>
    <dgm:cxn modelId="{46D78D0A-CAE4-4446-A50B-97CFB2980CF7}" type="presParOf" srcId="{429D08E3-6C70-4D04-BC54-6BFF449D3E86}" destId="{F254121E-B5CF-436C-B8ED-A9BEE676F7C3}" srcOrd="3" destOrd="0" presId="urn:microsoft.com/office/officeart/2005/8/layout/lProcess2"/>
    <dgm:cxn modelId="{E7307BB3-210A-4554-91D5-E9B825F54F8A}" type="presParOf" srcId="{429D08E3-6C70-4D04-BC54-6BFF449D3E86}" destId="{B7511A97-F22A-470A-92CF-CA3CF3D0D5DC}" srcOrd="4" destOrd="0" presId="urn:microsoft.com/office/officeart/2005/8/layout/lProcess2"/>
    <dgm:cxn modelId="{9884C77B-36A9-400B-8216-9ABF6E564643}" type="presParOf" srcId="{62D032F8-8576-428B-B6F1-0E0EA8640B0F}" destId="{A1F922A5-CE82-4F05-A9F2-A3F7DEBAD4DF}" srcOrd="3" destOrd="0" presId="urn:microsoft.com/office/officeart/2005/8/layout/lProcess2"/>
    <dgm:cxn modelId="{49746979-5148-4416-B3B0-7AB35F5196A5}" type="presParOf" srcId="{62D032F8-8576-428B-B6F1-0E0EA8640B0F}" destId="{5A0A1572-7E82-4077-8B1D-3E2761C8EA70}" srcOrd="4" destOrd="0" presId="urn:microsoft.com/office/officeart/2005/8/layout/lProcess2"/>
    <dgm:cxn modelId="{3A164E08-2182-47D7-B8B4-4EFE30A55E8A}" type="presParOf" srcId="{5A0A1572-7E82-4077-8B1D-3E2761C8EA70}" destId="{D06FB955-0DA7-461F-97EA-F41DAD121CB2}" srcOrd="0" destOrd="0" presId="urn:microsoft.com/office/officeart/2005/8/layout/lProcess2"/>
    <dgm:cxn modelId="{78AD49E9-E4FC-4731-9046-E8135FD4058C}" type="presParOf" srcId="{5A0A1572-7E82-4077-8B1D-3E2761C8EA70}" destId="{952FFD2C-6EF1-4EE0-AAD6-A3587C2CECA2}" srcOrd="1" destOrd="0" presId="urn:microsoft.com/office/officeart/2005/8/layout/lProcess2"/>
    <dgm:cxn modelId="{CAE14BE8-B48C-4CDC-9EA1-1C803556B673}" type="presParOf" srcId="{5A0A1572-7E82-4077-8B1D-3E2761C8EA70}" destId="{9F02D2E4-822C-499E-A4FE-ECD3B103B06F}" srcOrd="2" destOrd="0" presId="urn:microsoft.com/office/officeart/2005/8/layout/lProcess2"/>
    <dgm:cxn modelId="{6BD8F773-2550-4F65-89BF-7F1F79F61D37}" type="presParOf" srcId="{9F02D2E4-822C-499E-A4FE-ECD3B103B06F}" destId="{25D737DC-0A1B-4E9F-9678-C73F28978872}" srcOrd="0" destOrd="0" presId="urn:microsoft.com/office/officeart/2005/8/layout/lProcess2"/>
    <dgm:cxn modelId="{1ACA0CEE-08C2-4168-976E-E945129F900D}" type="presParOf" srcId="{25D737DC-0A1B-4E9F-9678-C73F28978872}" destId="{889568A1-EE02-4EF2-ABCC-0E1DB9642763}" srcOrd="0" destOrd="0" presId="urn:microsoft.com/office/officeart/2005/8/layout/lProcess2"/>
    <dgm:cxn modelId="{52C6784D-E986-46B8-86A6-7D70D34E8CAF}" type="presParOf" srcId="{25D737DC-0A1B-4E9F-9678-C73F28978872}" destId="{12EB9807-FEF5-4874-891C-76B4CBC72399}" srcOrd="1" destOrd="0" presId="urn:microsoft.com/office/officeart/2005/8/layout/lProcess2"/>
    <dgm:cxn modelId="{44AF3270-82DB-4B3A-A2A0-7A92C914A126}" type="presParOf" srcId="{25D737DC-0A1B-4E9F-9678-C73F28978872}" destId="{6B9D17D1-2EB7-442C-9FE7-B9263326F3D9}" srcOrd="2" destOrd="0" presId="urn:microsoft.com/office/officeart/2005/8/layout/lProcess2"/>
    <dgm:cxn modelId="{6007D960-4EB2-4672-81D2-C3CEDAD8D107}" type="presParOf" srcId="{25D737DC-0A1B-4E9F-9678-C73F28978872}" destId="{B3314E56-D812-4A2D-B182-B4DB2A95284E}" srcOrd="3" destOrd="0" presId="urn:microsoft.com/office/officeart/2005/8/layout/lProcess2"/>
    <dgm:cxn modelId="{1168053B-0D2E-4F7F-A8C1-8E70231A972B}" type="presParOf" srcId="{25D737DC-0A1B-4E9F-9678-C73F28978872}" destId="{549EC9DF-2C4F-4208-B398-6EFC323216F1}" srcOrd="4" destOrd="0" presId="urn:microsoft.com/office/officeart/2005/8/layout/lProcess2"/>
    <dgm:cxn modelId="{D9F1ECF9-1825-4B43-A012-C8FDE2325121}" type="presParOf" srcId="{62D032F8-8576-428B-B6F1-0E0EA8640B0F}" destId="{8E0129A4-9DC4-4D23-A260-4D086CF36F18}" srcOrd="5" destOrd="0" presId="urn:microsoft.com/office/officeart/2005/8/layout/lProcess2"/>
    <dgm:cxn modelId="{221E55D6-39B8-4C70-9336-0CC02D6D1D50}" type="presParOf" srcId="{62D032F8-8576-428B-B6F1-0E0EA8640B0F}" destId="{A2D4CF75-D35D-477D-87A4-353874CF7CB2}" srcOrd="6" destOrd="0" presId="urn:microsoft.com/office/officeart/2005/8/layout/lProcess2"/>
    <dgm:cxn modelId="{90E092FB-8C2C-4035-8D1D-EEF64FB2B65C}" type="presParOf" srcId="{A2D4CF75-D35D-477D-87A4-353874CF7CB2}" destId="{3FC4093D-2BA6-4B7E-A55E-E427C84EBFE4}" srcOrd="0" destOrd="0" presId="urn:microsoft.com/office/officeart/2005/8/layout/lProcess2"/>
    <dgm:cxn modelId="{A4DDA33C-A588-48E0-ADAD-76CB99B70869}" type="presParOf" srcId="{A2D4CF75-D35D-477D-87A4-353874CF7CB2}" destId="{08469266-8EAE-4EED-94DD-55C016B53B39}" srcOrd="1" destOrd="0" presId="urn:microsoft.com/office/officeart/2005/8/layout/lProcess2"/>
    <dgm:cxn modelId="{AB09751C-674C-4B47-B25C-415AD2B43752}" type="presParOf" srcId="{A2D4CF75-D35D-477D-87A4-353874CF7CB2}" destId="{1DEA459A-59F1-4265-B2BB-916B1353BD10}" srcOrd="2" destOrd="0" presId="urn:microsoft.com/office/officeart/2005/8/layout/lProcess2"/>
    <dgm:cxn modelId="{B0E30830-FAA1-4024-BCDF-A6099984C2E8}" type="presParOf" srcId="{1DEA459A-59F1-4265-B2BB-916B1353BD10}" destId="{0EFF66BA-4624-4059-8AE7-CFDD365D6F30}" srcOrd="0" destOrd="0" presId="urn:microsoft.com/office/officeart/2005/8/layout/lProcess2"/>
    <dgm:cxn modelId="{204C353E-7ECE-4F08-8843-20FD96904D6D}" type="presParOf" srcId="{0EFF66BA-4624-4059-8AE7-CFDD365D6F30}" destId="{D8263A31-7F88-4078-83A7-7DE55BC38DDD}" srcOrd="0" destOrd="0" presId="urn:microsoft.com/office/officeart/2005/8/layout/lProcess2"/>
    <dgm:cxn modelId="{897EB3AC-2AD4-4375-BDDA-075AF51A7602}" type="presParOf" srcId="{0EFF66BA-4624-4059-8AE7-CFDD365D6F30}" destId="{08ED7505-548B-4805-816F-1AD95FA14492}" srcOrd="1" destOrd="0" presId="urn:microsoft.com/office/officeart/2005/8/layout/lProcess2"/>
    <dgm:cxn modelId="{E1293836-58A3-406C-9EC6-E1EFB7C39634}" type="presParOf" srcId="{0EFF66BA-4624-4059-8AE7-CFDD365D6F30}" destId="{DC27FFF3-C48E-406C-A846-3EFB728085B9}" srcOrd="2" destOrd="0" presId="urn:microsoft.com/office/officeart/2005/8/layout/lProcess2"/>
    <dgm:cxn modelId="{027E332E-B7B5-42F9-B708-DCF50C0777B1}" type="presParOf" srcId="{0EFF66BA-4624-4059-8AE7-CFDD365D6F30}" destId="{08BEEEB3-BC08-43E7-905D-43CA927C5CDB}" srcOrd="3" destOrd="0" presId="urn:microsoft.com/office/officeart/2005/8/layout/lProcess2"/>
    <dgm:cxn modelId="{B1CE086E-6DD8-42C7-B83A-FC1C9F67BAB1}" type="presParOf" srcId="{0EFF66BA-4624-4059-8AE7-CFDD365D6F30}" destId="{C33D0034-B6E3-4BE6-80F4-F8B1E996A14B}" srcOrd="4" destOrd="0" presId="urn:microsoft.com/office/officeart/2005/8/layout/lProcess2"/>
    <dgm:cxn modelId="{18DEAFCF-60D8-46B9-AC45-D7756A94C1C5}" type="presParOf" srcId="{62D032F8-8576-428B-B6F1-0E0EA8640B0F}" destId="{D6305E78-02E5-47BF-9D65-4AD1497115F4}" srcOrd="7" destOrd="0" presId="urn:microsoft.com/office/officeart/2005/8/layout/lProcess2"/>
    <dgm:cxn modelId="{9ABFFC12-D77C-4F16-9893-D2CB3C1894D5}" type="presParOf" srcId="{62D032F8-8576-428B-B6F1-0E0EA8640B0F}" destId="{2B89EFE4-D4BC-4E17-9523-E220110A0839}" srcOrd="8" destOrd="0" presId="urn:microsoft.com/office/officeart/2005/8/layout/lProcess2"/>
    <dgm:cxn modelId="{5576FEF4-0726-4049-A969-4AD682D2C067}" type="presParOf" srcId="{2B89EFE4-D4BC-4E17-9523-E220110A0839}" destId="{08040F99-E619-4B31-A125-1BCCBFFF605D}" srcOrd="0" destOrd="0" presId="urn:microsoft.com/office/officeart/2005/8/layout/lProcess2"/>
    <dgm:cxn modelId="{CB79CAC6-462A-48F7-B8D4-A164CAAAB8F7}" type="presParOf" srcId="{2B89EFE4-D4BC-4E17-9523-E220110A0839}" destId="{6F27BD1F-E49F-49DA-A7BB-0F099981C25A}" srcOrd="1" destOrd="0" presId="urn:microsoft.com/office/officeart/2005/8/layout/lProcess2"/>
    <dgm:cxn modelId="{067FB726-2ABD-45D8-A240-387E62A16427}" type="presParOf" srcId="{2B89EFE4-D4BC-4E17-9523-E220110A0839}" destId="{00E10513-E6EF-44C3-B7F0-50440C64F5FA}" srcOrd="2" destOrd="0" presId="urn:microsoft.com/office/officeart/2005/8/layout/lProcess2"/>
    <dgm:cxn modelId="{D52A9D7B-1569-4BD5-B259-BCF4A0F5DECB}" type="presParOf" srcId="{00E10513-E6EF-44C3-B7F0-50440C64F5FA}" destId="{2BC6176D-981E-4543-A128-63F17AA4A800}" srcOrd="0" destOrd="0" presId="urn:microsoft.com/office/officeart/2005/8/layout/lProcess2"/>
    <dgm:cxn modelId="{54311D52-FD30-4022-8E84-9FC583682E68}" type="presParOf" srcId="{2BC6176D-981E-4543-A128-63F17AA4A800}" destId="{8D0BAA4A-9AC4-48BC-AA24-1864EFC103CE}" srcOrd="0" destOrd="0" presId="urn:microsoft.com/office/officeart/2005/8/layout/lProcess2"/>
    <dgm:cxn modelId="{15974D2A-4AC4-4449-B662-FD25FCFD5986}" type="presParOf" srcId="{2BC6176D-981E-4543-A128-63F17AA4A800}" destId="{90218723-8D9E-4834-8ADD-7A572E1FD469}" srcOrd="1" destOrd="0" presId="urn:microsoft.com/office/officeart/2005/8/layout/lProcess2"/>
    <dgm:cxn modelId="{E8375024-45E9-4DAE-A529-B4C7CC005A5F}" type="presParOf" srcId="{2BC6176D-981E-4543-A128-63F17AA4A800}" destId="{D0A16567-CBCB-4A69-80B1-1CD578367C48}" srcOrd="2" destOrd="0" presId="urn:microsoft.com/office/officeart/2005/8/layout/lProcess2"/>
    <dgm:cxn modelId="{B41CB16A-45DC-46F8-9314-E2C7CADEAF8A}" type="presParOf" srcId="{2BC6176D-981E-4543-A128-63F17AA4A800}" destId="{361134FC-F68A-4DDD-90E9-60B000D24868}" srcOrd="3" destOrd="0" presId="urn:microsoft.com/office/officeart/2005/8/layout/lProcess2"/>
    <dgm:cxn modelId="{70EB1FC3-15D0-4F9F-A633-F09C75E1954D}" type="presParOf" srcId="{2BC6176D-981E-4543-A128-63F17AA4A800}" destId="{FEE7F8D3-829C-4567-8DBD-69AA1ACD36F4}"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12BF7F-AC1E-4223-95F1-C61F8165B0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1F29A6F-66ED-49DE-B532-82DEEE33D9C9}">
      <dgm:prSet phldrT="[Text]" custT="1"/>
      <dgm:spPr/>
      <dgm:t>
        <a:bodyPr/>
        <a:lstStyle/>
        <a:p>
          <a:endParaRPr lang="en-IN" sz="1200" b="1" dirty="0"/>
        </a:p>
        <a:p>
          <a:endParaRPr lang="en-IN" sz="1200" b="1" dirty="0"/>
        </a:p>
        <a:p>
          <a:r>
            <a:rPr lang="en-IN" sz="1200" b="1" dirty="0"/>
            <a:t>Call to Action: A solution that provides early warnings and real-time insights is critical to safeguarding corporate stability and enabling informed decision making.</a:t>
          </a:r>
          <a:endParaRPr lang="en-IN" sz="900" b="1" dirty="0"/>
        </a:p>
        <a:p>
          <a:endParaRPr lang="en-IN" sz="900" b="1" dirty="0"/>
        </a:p>
        <a:p>
          <a:br>
            <a:rPr lang="en-IN" sz="900" dirty="0"/>
          </a:br>
          <a:endParaRPr lang="en-IN" sz="900" dirty="0"/>
        </a:p>
      </dgm:t>
    </dgm:pt>
    <dgm:pt modelId="{5A51CDD9-0417-4DA8-BA23-0BB0B520B39A}" type="parTrans" cxnId="{E192DB8C-ACA6-40F4-AFD9-B0FB8E3FF6DA}">
      <dgm:prSet/>
      <dgm:spPr/>
      <dgm:t>
        <a:bodyPr/>
        <a:lstStyle/>
        <a:p>
          <a:endParaRPr lang="en-IN"/>
        </a:p>
      </dgm:t>
    </dgm:pt>
    <dgm:pt modelId="{A905894B-C7DC-44E8-BB4D-7426E42DE049}" type="sibTrans" cxnId="{E192DB8C-ACA6-40F4-AFD9-B0FB8E3FF6DA}">
      <dgm:prSet/>
      <dgm:spPr/>
      <dgm:t>
        <a:bodyPr/>
        <a:lstStyle/>
        <a:p>
          <a:endParaRPr lang="en-IN"/>
        </a:p>
      </dgm:t>
    </dgm:pt>
    <dgm:pt modelId="{3168B223-66EA-4D81-BCCD-FAD9A8EA5BC5}" type="pres">
      <dgm:prSet presAssocID="{B912BF7F-AC1E-4223-95F1-C61F8165B092}" presName="linear" presStyleCnt="0">
        <dgm:presLayoutVars>
          <dgm:animLvl val="lvl"/>
          <dgm:resizeHandles val="exact"/>
        </dgm:presLayoutVars>
      </dgm:prSet>
      <dgm:spPr/>
    </dgm:pt>
    <dgm:pt modelId="{6F0971CF-5E0A-45D5-A15A-6171EC5AF6B3}" type="pres">
      <dgm:prSet presAssocID="{F1F29A6F-66ED-49DE-B532-82DEEE33D9C9}" presName="parentText" presStyleLbl="node1" presStyleIdx="0" presStyleCnt="1" custScaleY="125847" custLinFactNeighborY="25317">
        <dgm:presLayoutVars>
          <dgm:chMax val="0"/>
          <dgm:bulletEnabled val="1"/>
        </dgm:presLayoutVars>
      </dgm:prSet>
      <dgm:spPr/>
    </dgm:pt>
  </dgm:ptLst>
  <dgm:cxnLst>
    <dgm:cxn modelId="{E192DB8C-ACA6-40F4-AFD9-B0FB8E3FF6DA}" srcId="{B912BF7F-AC1E-4223-95F1-C61F8165B092}" destId="{F1F29A6F-66ED-49DE-B532-82DEEE33D9C9}" srcOrd="0" destOrd="0" parTransId="{5A51CDD9-0417-4DA8-BA23-0BB0B520B39A}" sibTransId="{A905894B-C7DC-44E8-BB4D-7426E42DE049}"/>
    <dgm:cxn modelId="{24E3A693-544C-442A-9DE6-068A49FF2021}" type="presOf" srcId="{F1F29A6F-66ED-49DE-B532-82DEEE33D9C9}" destId="{6F0971CF-5E0A-45D5-A15A-6171EC5AF6B3}" srcOrd="0" destOrd="0" presId="urn:microsoft.com/office/officeart/2005/8/layout/vList2"/>
    <dgm:cxn modelId="{C688C4D4-F4C6-44CB-B45C-EB664983B27A}" type="presOf" srcId="{B912BF7F-AC1E-4223-95F1-C61F8165B092}" destId="{3168B223-66EA-4D81-BCCD-FAD9A8EA5BC5}" srcOrd="0" destOrd="0" presId="urn:microsoft.com/office/officeart/2005/8/layout/vList2"/>
    <dgm:cxn modelId="{E849332F-028A-4A7D-B4B8-88233BEFF62E}" type="presParOf" srcId="{3168B223-66EA-4D81-BCCD-FAD9A8EA5BC5}" destId="{6F0971CF-5E0A-45D5-A15A-6171EC5AF6B3}"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A73E12-BAB1-4BB5-993B-275D20BB67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25DAD8C-C93F-47BF-85D4-909F7FAD10DD}">
      <dgm:prSet phldrT="[Text]"/>
      <dgm:spPr/>
      <dgm:t>
        <a:bodyPr/>
        <a:lstStyle/>
        <a:p>
          <a:r>
            <a:rPr lang="en-US" b="1" dirty="0"/>
            <a:t>        Company News and Stock data ingestion</a:t>
          </a:r>
          <a:endParaRPr lang="en-IN" b="1" dirty="0"/>
        </a:p>
      </dgm:t>
    </dgm:pt>
    <dgm:pt modelId="{EDD3F4BC-F9D1-4333-AA09-5AD256A37A25}" type="parTrans" cxnId="{76883B85-B3A8-4E10-9ADD-A59B637D2977}">
      <dgm:prSet/>
      <dgm:spPr/>
      <dgm:t>
        <a:bodyPr/>
        <a:lstStyle/>
        <a:p>
          <a:endParaRPr lang="en-IN"/>
        </a:p>
      </dgm:t>
    </dgm:pt>
    <dgm:pt modelId="{9A12B9EB-31D0-4015-8C1A-2FB6AD23F573}" type="sibTrans" cxnId="{76883B85-B3A8-4E10-9ADD-A59B637D2977}">
      <dgm:prSet/>
      <dgm:spPr/>
      <dgm:t>
        <a:bodyPr/>
        <a:lstStyle/>
        <a:p>
          <a:endParaRPr lang="en-IN"/>
        </a:p>
      </dgm:t>
    </dgm:pt>
    <dgm:pt modelId="{4F2E1DD1-6B76-4CEF-8999-4A462B00DDDE}">
      <dgm:prSet phldrT="[Text]"/>
      <dgm:spPr/>
      <dgm:t>
        <a:bodyPr/>
        <a:lstStyle/>
        <a:p>
          <a:r>
            <a:rPr lang="en-US" b="1" dirty="0"/>
            <a:t>       Risk classification and Summarization for each category</a:t>
          </a:r>
          <a:endParaRPr lang="en-IN" b="1" dirty="0"/>
        </a:p>
      </dgm:t>
    </dgm:pt>
    <dgm:pt modelId="{EE08C30C-9F58-4858-A512-9707080D644B}" type="sibTrans" cxnId="{7AEAA7AF-E79B-4806-9BFC-3B93072914FA}">
      <dgm:prSet/>
      <dgm:spPr/>
      <dgm:t>
        <a:bodyPr/>
        <a:lstStyle/>
        <a:p>
          <a:endParaRPr lang="en-IN"/>
        </a:p>
      </dgm:t>
    </dgm:pt>
    <dgm:pt modelId="{E564619E-FA45-4BF4-A01B-F0ADC34E4C47}" type="parTrans" cxnId="{7AEAA7AF-E79B-4806-9BFC-3B93072914FA}">
      <dgm:prSet/>
      <dgm:spPr/>
      <dgm:t>
        <a:bodyPr/>
        <a:lstStyle/>
        <a:p>
          <a:endParaRPr lang="en-IN"/>
        </a:p>
      </dgm:t>
    </dgm:pt>
    <dgm:pt modelId="{F27DDCF1-898F-4CFE-809F-72F064319EDE}">
      <dgm:prSet phldrT="[Text]"/>
      <dgm:spPr/>
      <dgm:t>
        <a:bodyPr/>
        <a:lstStyle/>
        <a:p>
          <a:r>
            <a:rPr lang="en-US" b="1" dirty="0"/>
            <a:t>       Collated Summary and Risk Scoring</a:t>
          </a:r>
        </a:p>
      </dgm:t>
    </dgm:pt>
    <dgm:pt modelId="{78E81134-9D8A-4FB1-A27D-0002187D4B22}" type="sibTrans" cxnId="{368E35F6-E40C-44E3-9079-94194F36A8A2}">
      <dgm:prSet/>
      <dgm:spPr/>
      <dgm:t>
        <a:bodyPr/>
        <a:lstStyle/>
        <a:p>
          <a:endParaRPr lang="en-IN"/>
        </a:p>
      </dgm:t>
    </dgm:pt>
    <dgm:pt modelId="{FEC72398-94A8-44FC-8F68-547E58F9C1A6}" type="parTrans" cxnId="{368E35F6-E40C-44E3-9079-94194F36A8A2}">
      <dgm:prSet/>
      <dgm:spPr/>
      <dgm:t>
        <a:bodyPr/>
        <a:lstStyle/>
        <a:p>
          <a:endParaRPr lang="en-IN"/>
        </a:p>
      </dgm:t>
    </dgm:pt>
    <dgm:pt modelId="{55BD0BB9-715F-4B8A-80AE-DDF568F5F1A7}">
      <dgm:prSet phldrT="[Text]"/>
      <dgm:spPr/>
      <dgm:t>
        <a:bodyPr/>
        <a:lstStyle/>
        <a:p>
          <a:r>
            <a:rPr lang="en-US" b="1" dirty="0"/>
            <a:t>        User-friendly interface</a:t>
          </a:r>
        </a:p>
      </dgm:t>
    </dgm:pt>
    <dgm:pt modelId="{04CEBFA5-F93D-4360-AA7B-3BE42490A4B4}" type="sibTrans" cxnId="{F988CC95-34C6-46A0-AFA7-200358EF9BE9}">
      <dgm:prSet/>
      <dgm:spPr/>
      <dgm:t>
        <a:bodyPr/>
        <a:lstStyle/>
        <a:p>
          <a:endParaRPr lang="en-IN"/>
        </a:p>
      </dgm:t>
    </dgm:pt>
    <dgm:pt modelId="{626A8D95-BF4F-4853-BD56-CCC208971AD5}" type="parTrans" cxnId="{F988CC95-34C6-46A0-AFA7-200358EF9BE9}">
      <dgm:prSet/>
      <dgm:spPr/>
      <dgm:t>
        <a:bodyPr/>
        <a:lstStyle/>
        <a:p>
          <a:endParaRPr lang="en-IN"/>
        </a:p>
      </dgm:t>
    </dgm:pt>
    <dgm:pt modelId="{A82B9435-AE29-40F2-BDFE-472EA7A78302}">
      <dgm:prSet phldrT="[Text]"/>
      <dgm:spPr/>
      <dgm:t>
        <a:bodyPr/>
        <a:lstStyle/>
        <a:p>
          <a:pPr>
            <a:lnSpc>
              <a:spcPct val="100000"/>
            </a:lnSpc>
          </a:pPr>
          <a:r>
            <a:rPr lang="en-US" b="1" dirty="0"/>
            <a:t>Real-time data collection from news sources using News Fetch API.</a:t>
          </a:r>
          <a:endParaRPr lang="en-IN" dirty="0"/>
        </a:p>
      </dgm:t>
    </dgm:pt>
    <dgm:pt modelId="{FCB21938-1DB8-4CD5-A5A4-02E2F266F620}" type="parTrans" cxnId="{B7C74610-74EC-4F59-9F52-BD7EEC484EFE}">
      <dgm:prSet/>
      <dgm:spPr/>
      <dgm:t>
        <a:bodyPr/>
        <a:lstStyle/>
        <a:p>
          <a:endParaRPr lang="en-IN"/>
        </a:p>
      </dgm:t>
    </dgm:pt>
    <dgm:pt modelId="{7991A682-178B-4025-A245-FE5EA14A62DF}" type="sibTrans" cxnId="{B7C74610-74EC-4F59-9F52-BD7EEC484EFE}">
      <dgm:prSet/>
      <dgm:spPr/>
      <dgm:t>
        <a:bodyPr/>
        <a:lstStyle/>
        <a:p>
          <a:endParaRPr lang="en-IN"/>
        </a:p>
      </dgm:t>
    </dgm:pt>
    <dgm:pt modelId="{38E683E3-6E49-479A-AD73-7A20748D6D56}">
      <dgm:prSet phldrT="[Text]"/>
      <dgm:spPr/>
      <dgm:t>
        <a:bodyPr/>
        <a:lstStyle/>
        <a:p>
          <a:pPr>
            <a:lnSpc>
              <a:spcPct val="100000"/>
            </a:lnSpc>
          </a:pPr>
          <a:r>
            <a:rPr lang="en-IN" b="1" dirty="0"/>
            <a:t>System uses GPT Turbo to summarize these articles</a:t>
          </a:r>
          <a:endParaRPr lang="en-IN" dirty="0"/>
        </a:p>
      </dgm:t>
    </dgm:pt>
    <dgm:pt modelId="{1B40B5C7-F249-4267-A602-3006F0ECF2AC}" type="parTrans" cxnId="{796ABA87-6541-44E4-ACAF-407A54680121}">
      <dgm:prSet/>
      <dgm:spPr/>
      <dgm:t>
        <a:bodyPr/>
        <a:lstStyle/>
        <a:p>
          <a:endParaRPr lang="en-IN"/>
        </a:p>
      </dgm:t>
    </dgm:pt>
    <dgm:pt modelId="{93C2A05C-193F-4C7D-B56A-1E290A98ADD8}" type="sibTrans" cxnId="{796ABA87-6541-44E4-ACAF-407A54680121}">
      <dgm:prSet/>
      <dgm:spPr/>
      <dgm:t>
        <a:bodyPr/>
        <a:lstStyle/>
        <a:p>
          <a:endParaRPr lang="en-IN"/>
        </a:p>
      </dgm:t>
    </dgm:pt>
    <dgm:pt modelId="{6EF4E0F2-C588-479C-A940-0C6792B99285}">
      <dgm:prSet phldrT="[Text]"/>
      <dgm:spPr/>
      <dgm:t>
        <a:bodyPr/>
        <a:lstStyle/>
        <a:p>
          <a:pPr>
            <a:lnSpc>
              <a:spcPct val="100000"/>
            </a:lnSpc>
          </a:pPr>
          <a:r>
            <a:rPr lang="en-IN" b="1" dirty="0"/>
            <a:t>Condensed view of potential risks based on multiple data points from these sources.</a:t>
          </a:r>
          <a:endParaRPr lang="en-IN" dirty="0"/>
        </a:p>
      </dgm:t>
    </dgm:pt>
    <dgm:pt modelId="{BC015ED0-E4B3-4718-9FAA-79AEC3806AD9}" type="parTrans" cxnId="{DCC9418A-FC83-4ED6-BB41-FAFE6144F30E}">
      <dgm:prSet/>
      <dgm:spPr/>
      <dgm:t>
        <a:bodyPr/>
        <a:lstStyle/>
        <a:p>
          <a:endParaRPr lang="en-IN"/>
        </a:p>
      </dgm:t>
    </dgm:pt>
    <dgm:pt modelId="{5620849B-C046-4DDA-AEB1-F879C26401E3}" type="sibTrans" cxnId="{DCC9418A-FC83-4ED6-BB41-FAFE6144F30E}">
      <dgm:prSet/>
      <dgm:spPr/>
      <dgm:t>
        <a:bodyPr/>
        <a:lstStyle/>
        <a:p>
          <a:endParaRPr lang="en-IN"/>
        </a:p>
      </dgm:t>
    </dgm:pt>
    <dgm:pt modelId="{EA9CC782-4E86-49CC-B48D-FB7C69AC1426}">
      <dgm:prSet phldrT="[Text]"/>
      <dgm:spPr/>
      <dgm:t>
        <a:bodyPr/>
        <a:lstStyle/>
        <a:p>
          <a:pPr>
            <a:lnSpc>
              <a:spcPct val="100000"/>
            </a:lnSpc>
          </a:pPr>
          <a:r>
            <a:rPr lang="en-US" b="1" dirty="0"/>
            <a:t>Stock related information is fetched for each company using </a:t>
          </a:r>
          <a:r>
            <a:rPr lang="en-US" b="1" dirty="0" err="1"/>
            <a:t>yfinance</a:t>
          </a:r>
          <a:r>
            <a:rPr lang="en-US" b="1" dirty="0"/>
            <a:t> API.</a:t>
          </a:r>
          <a:endParaRPr lang="en-IN" b="1" dirty="0"/>
        </a:p>
      </dgm:t>
    </dgm:pt>
    <dgm:pt modelId="{A033D0C9-D150-40EF-AC45-B4E63CF8702C}" type="parTrans" cxnId="{9BD287C9-656C-454A-9160-862050AB21FB}">
      <dgm:prSet/>
      <dgm:spPr/>
      <dgm:t>
        <a:bodyPr/>
        <a:lstStyle/>
        <a:p>
          <a:endParaRPr lang="en-IN"/>
        </a:p>
      </dgm:t>
    </dgm:pt>
    <dgm:pt modelId="{5AE33D4E-32BC-4B04-B339-6A7AD7D4DA36}" type="sibTrans" cxnId="{9BD287C9-656C-454A-9160-862050AB21FB}">
      <dgm:prSet/>
      <dgm:spPr/>
      <dgm:t>
        <a:bodyPr/>
        <a:lstStyle/>
        <a:p>
          <a:endParaRPr lang="en-IN"/>
        </a:p>
      </dgm:t>
    </dgm:pt>
    <dgm:pt modelId="{9F71F8F7-8B9A-4BBA-A1A0-8147450D121E}">
      <dgm:prSet phldrT="[Text]"/>
      <dgm:spPr/>
      <dgm:t>
        <a:bodyPr/>
        <a:lstStyle/>
        <a:p>
          <a:pPr>
            <a:lnSpc>
              <a:spcPct val="100000"/>
            </a:lnSpc>
          </a:pPr>
          <a:r>
            <a:rPr lang="en-IN" b="1" dirty="0"/>
            <a:t>Once individual summaries are generated, GPT Instruct is used to create a collated summary across all risk types.</a:t>
          </a:r>
          <a:endParaRPr lang="en-US" dirty="0"/>
        </a:p>
      </dgm:t>
    </dgm:pt>
    <dgm:pt modelId="{0029B19C-3942-4CEE-A433-8D28BD675315}" type="parTrans" cxnId="{E1139E4E-6804-418D-877F-836DE59BACA6}">
      <dgm:prSet/>
      <dgm:spPr/>
      <dgm:t>
        <a:bodyPr/>
        <a:lstStyle/>
        <a:p>
          <a:endParaRPr lang="en-IN"/>
        </a:p>
      </dgm:t>
    </dgm:pt>
    <dgm:pt modelId="{744A2B83-C528-49F1-AF63-5A5E61B758C7}" type="sibTrans" cxnId="{E1139E4E-6804-418D-877F-836DE59BACA6}">
      <dgm:prSet/>
      <dgm:spPr/>
      <dgm:t>
        <a:bodyPr/>
        <a:lstStyle/>
        <a:p>
          <a:endParaRPr lang="en-IN"/>
        </a:p>
      </dgm:t>
    </dgm:pt>
    <dgm:pt modelId="{BB5E4DA8-9AD6-4AFC-9999-E0D17381DE71}">
      <dgm:prSet phldrT="[Text]"/>
      <dgm:spPr/>
      <dgm:t>
        <a:bodyPr/>
        <a:lstStyle/>
        <a:p>
          <a:pPr>
            <a:lnSpc>
              <a:spcPct val="100000"/>
            </a:lnSpc>
          </a:pPr>
          <a:r>
            <a:rPr lang="en-US" b="1" dirty="0"/>
            <a:t>This collated summary provides a holistic view of corporate vulnerabilities and reduces hallucinations.</a:t>
          </a:r>
        </a:p>
      </dgm:t>
    </dgm:pt>
    <dgm:pt modelId="{C3F73D88-8BC1-406E-8B08-A45DDE5840DA}" type="parTrans" cxnId="{57AC8566-24B1-4305-B425-3A7C68186BBC}">
      <dgm:prSet/>
      <dgm:spPr/>
      <dgm:t>
        <a:bodyPr/>
        <a:lstStyle/>
        <a:p>
          <a:endParaRPr lang="en-IN"/>
        </a:p>
      </dgm:t>
    </dgm:pt>
    <dgm:pt modelId="{05E7B1DE-1034-4A16-BB7E-91747FD89192}" type="sibTrans" cxnId="{57AC8566-24B1-4305-B425-3A7C68186BBC}">
      <dgm:prSet/>
      <dgm:spPr/>
      <dgm:t>
        <a:bodyPr/>
        <a:lstStyle/>
        <a:p>
          <a:endParaRPr lang="en-IN"/>
        </a:p>
      </dgm:t>
    </dgm:pt>
    <dgm:pt modelId="{DC07C0B4-8B44-445A-9DED-E77DD6F393FC}">
      <dgm:prSet phldrT="[Text]"/>
      <dgm:spPr/>
      <dgm:t>
        <a:bodyPr/>
        <a:lstStyle/>
        <a:p>
          <a:pPr>
            <a:lnSpc>
              <a:spcPct val="100000"/>
            </a:lnSpc>
          </a:pPr>
          <a:r>
            <a:rPr lang="en-US" b="1" dirty="0"/>
            <a:t>A risk score is calculated from the summary and displayed in a pie chart for quick risk profile assessment.</a:t>
          </a:r>
        </a:p>
      </dgm:t>
    </dgm:pt>
    <dgm:pt modelId="{8A390779-BE16-4DB0-8CCD-F434F819D796}" type="parTrans" cxnId="{AE40BD7B-770A-468F-985E-C28FA67B46BE}">
      <dgm:prSet/>
      <dgm:spPr/>
      <dgm:t>
        <a:bodyPr/>
        <a:lstStyle/>
        <a:p>
          <a:endParaRPr lang="en-IN"/>
        </a:p>
      </dgm:t>
    </dgm:pt>
    <dgm:pt modelId="{4F879BD4-E992-467A-A7C2-0BA09FBF61D6}" type="sibTrans" cxnId="{AE40BD7B-770A-468F-985E-C28FA67B46BE}">
      <dgm:prSet/>
      <dgm:spPr/>
      <dgm:t>
        <a:bodyPr/>
        <a:lstStyle/>
        <a:p>
          <a:endParaRPr lang="en-IN"/>
        </a:p>
      </dgm:t>
    </dgm:pt>
    <dgm:pt modelId="{BE5682DD-A9C8-4131-8B86-75D15A9A28AA}">
      <dgm:prSet/>
      <dgm:spPr/>
      <dgm:t>
        <a:bodyPr/>
        <a:lstStyle/>
        <a:p>
          <a:pPr>
            <a:buFont typeface="Arial" panose="020B0604020202020204" pitchFamily="34" charset="0"/>
            <a:buChar char="•"/>
          </a:pPr>
          <a:r>
            <a:rPr lang="en-US" b="1" dirty="0"/>
            <a:t>UI displays: News classification, summaries, Risk score and its visualization, Time series for stock data</a:t>
          </a:r>
        </a:p>
      </dgm:t>
    </dgm:pt>
    <dgm:pt modelId="{32C00BCD-8B0E-4D2B-B777-91E7205EEE64}" type="parTrans" cxnId="{5CA0FDE2-7EFE-4EE9-BF39-6A627B69DD2D}">
      <dgm:prSet/>
      <dgm:spPr/>
      <dgm:t>
        <a:bodyPr/>
        <a:lstStyle/>
        <a:p>
          <a:endParaRPr lang="en-IN"/>
        </a:p>
      </dgm:t>
    </dgm:pt>
    <dgm:pt modelId="{8E8B36A0-0519-4D2D-83BD-E5FCE5C3B833}" type="sibTrans" cxnId="{5CA0FDE2-7EFE-4EE9-BF39-6A627B69DD2D}">
      <dgm:prSet/>
      <dgm:spPr/>
      <dgm:t>
        <a:bodyPr/>
        <a:lstStyle/>
        <a:p>
          <a:endParaRPr lang="en-IN"/>
        </a:p>
      </dgm:t>
    </dgm:pt>
    <dgm:pt modelId="{6B7C5E0A-B986-4BF4-BF3F-45C54B852E51}">
      <dgm:prSet phldrT="[Text]"/>
      <dgm:spPr/>
      <dgm:t>
        <a:bodyPr/>
        <a:lstStyle/>
        <a:p>
          <a:r>
            <a:rPr lang="en-US" b="1" dirty="0"/>
            <a:t>System classifies these news articles to 4 types of corporate risk.</a:t>
          </a:r>
          <a:endParaRPr lang="en-IN" b="1" dirty="0"/>
        </a:p>
      </dgm:t>
    </dgm:pt>
    <dgm:pt modelId="{7C586D3F-EF05-4430-8238-95EFFE2B115D}" type="parTrans" cxnId="{FFD7D4EF-F889-4DCC-9BF2-DA90AC5AAF6C}">
      <dgm:prSet/>
      <dgm:spPr/>
      <dgm:t>
        <a:bodyPr/>
        <a:lstStyle/>
        <a:p>
          <a:endParaRPr lang="en-IN"/>
        </a:p>
      </dgm:t>
    </dgm:pt>
    <dgm:pt modelId="{DA471C7E-2FEE-46CE-9FC7-F4D2717ED985}" type="sibTrans" cxnId="{FFD7D4EF-F889-4DCC-9BF2-DA90AC5AAF6C}">
      <dgm:prSet/>
      <dgm:spPr/>
      <dgm:t>
        <a:bodyPr/>
        <a:lstStyle/>
        <a:p>
          <a:endParaRPr lang="en-IN"/>
        </a:p>
      </dgm:t>
    </dgm:pt>
    <dgm:pt modelId="{A93B620A-A945-4762-8B30-7DCA89A31660}">
      <dgm:prSet phldrT="[Text]"/>
      <dgm:spPr/>
      <dgm:t>
        <a:bodyPr/>
        <a:lstStyle/>
        <a:p>
          <a:pPr>
            <a:lnSpc>
              <a:spcPct val="100000"/>
            </a:lnSpc>
          </a:pPr>
          <a:r>
            <a:rPr lang="en-US" b="1" dirty="0"/>
            <a:t>        Stock Data Visualization</a:t>
          </a:r>
        </a:p>
      </dgm:t>
    </dgm:pt>
    <dgm:pt modelId="{E1CD806C-5191-4C0B-837D-88CF19577B73}" type="parTrans" cxnId="{26913DDA-3936-432A-86A1-A6C53B7EEA46}">
      <dgm:prSet/>
      <dgm:spPr/>
      <dgm:t>
        <a:bodyPr/>
        <a:lstStyle/>
        <a:p>
          <a:endParaRPr lang="en-IN"/>
        </a:p>
      </dgm:t>
    </dgm:pt>
    <dgm:pt modelId="{05C8EAC6-8349-4994-944A-3D136DD7B720}" type="sibTrans" cxnId="{26913DDA-3936-432A-86A1-A6C53B7EEA46}">
      <dgm:prSet/>
      <dgm:spPr/>
      <dgm:t>
        <a:bodyPr/>
        <a:lstStyle/>
        <a:p>
          <a:endParaRPr lang="en-IN"/>
        </a:p>
      </dgm:t>
    </dgm:pt>
    <dgm:pt modelId="{EA179A3F-4492-4A69-A0C6-E0BD7757191B}">
      <dgm:prSet phldrT="[Text]"/>
      <dgm:spPr/>
      <dgm:t>
        <a:bodyPr/>
        <a:lstStyle/>
        <a:p>
          <a:pPr>
            <a:lnSpc>
              <a:spcPct val="100000"/>
            </a:lnSpc>
          </a:pPr>
          <a:r>
            <a:rPr lang="en-US" b="1" dirty="0"/>
            <a:t>Stock data is processed and displayed as a time series plot using </a:t>
          </a:r>
          <a:r>
            <a:rPr lang="en-US" b="1" dirty="0" err="1"/>
            <a:t>Highcharts</a:t>
          </a:r>
          <a:r>
            <a:rPr lang="en-US" b="1" dirty="0"/>
            <a:t>.</a:t>
          </a:r>
        </a:p>
      </dgm:t>
    </dgm:pt>
    <dgm:pt modelId="{1E698C71-DDD8-4DE5-895D-511ED237A7FC}" type="parTrans" cxnId="{876DA53E-166A-4D73-A47A-109ADA69F456}">
      <dgm:prSet/>
      <dgm:spPr/>
      <dgm:t>
        <a:bodyPr/>
        <a:lstStyle/>
        <a:p>
          <a:endParaRPr lang="en-IN"/>
        </a:p>
      </dgm:t>
    </dgm:pt>
    <dgm:pt modelId="{E1B25332-3430-405A-8730-2567862D5BEA}" type="sibTrans" cxnId="{876DA53E-166A-4D73-A47A-109ADA69F456}">
      <dgm:prSet/>
      <dgm:spPr/>
      <dgm:t>
        <a:bodyPr/>
        <a:lstStyle/>
        <a:p>
          <a:endParaRPr lang="en-IN"/>
        </a:p>
      </dgm:t>
    </dgm:pt>
    <dgm:pt modelId="{20CAF6C2-8D0E-4418-BCAB-0ACD1079207F}">
      <dgm:prSet phldrT="[Text]"/>
      <dgm:spPr/>
      <dgm:t>
        <a:bodyPr/>
        <a:lstStyle/>
        <a:p>
          <a:pPr>
            <a:lnSpc>
              <a:spcPct val="100000"/>
            </a:lnSpc>
          </a:pPr>
          <a:r>
            <a:rPr lang="en-US" b="1" dirty="0"/>
            <a:t>Users can view stock performance trends offering real time insights about company’s financial stability.</a:t>
          </a:r>
        </a:p>
      </dgm:t>
    </dgm:pt>
    <dgm:pt modelId="{336E6FEC-3DBE-4FC8-9253-C4E4A15A57D3}" type="parTrans" cxnId="{5931573A-B1FD-48B9-AFA9-E1E0896B6E13}">
      <dgm:prSet/>
      <dgm:spPr/>
      <dgm:t>
        <a:bodyPr/>
        <a:lstStyle/>
        <a:p>
          <a:endParaRPr lang="en-IN"/>
        </a:p>
      </dgm:t>
    </dgm:pt>
    <dgm:pt modelId="{F427D43F-0770-4E90-A66B-C5A73BBFB11D}" type="sibTrans" cxnId="{5931573A-B1FD-48B9-AFA9-E1E0896B6E13}">
      <dgm:prSet/>
      <dgm:spPr/>
      <dgm:t>
        <a:bodyPr/>
        <a:lstStyle/>
        <a:p>
          <a:endParaRPr lang="en-IN"/>
        </a:p>
      </dgm:t>
    </dgm:pt>
    <dgm:pt modelId="{4F34E119-61C5-4FFC-A141-62361A000D90}" type="pres">
      <dgm:prSet presAssocID="{23A73E12-BAB1-4BB5-993B-275D20BB674E}" presName="linear" presStyleCnt="0">
        <dgm:presLayoutVars>
          <dgm:animLvl val="lvl"/>
          <dgm:resizeHandles val="exact"/>
        </dgm:presLayoutVars>
      </dgm:prSet>
      <dgm:spPr/>
    </dgm:pt>
    <dgm:pt modelId="{0184EAFB-3E0C-414A-A6F9-9243647A14F8}" type="pres">
      <dgm:prSet presAssocID="{825DAD8C-C93F-47BF-85D4-909F7FAD10DD}" presName="parentText" presStyleLbl="node1" presStyleIdx="0" presStyleCnt="5">
        <dgm:presLayoutVars>
          <dgm:chMax val="0"/>
          <dgm:bulletEnabled val="1"/>
        </dgm:presLayoutVars>
      </dgm:prSet>
      <dgm:spPr/>
    </dgm:pt>
    <dgm:pt modelId="{65C75EEC-753A-4965-9A13-F9A75063BC10}" type="pres">
      <dgm:prSet presAssocID="{825DAD8C-C93F-47BF-85D4-909F7FAD10DD}" presName="childText" presStyleLbl="revTx" presStyleIdx="0" presStyleCnt="5">
        <dgm:presLayoutVars>
          <dgm:bulletEnabled val="1"/>
        </dgm:presLayoutVars>
      </dgm:prSet>
      <dgm:spPr/>
    </dgm:pt>
    <dgm:pt modelId="{FE8E61FD-ECCC-45C4-8716-9ED7DB5BE806}" type="pres">
      <dgm:prSet presAssocID="{4F2E1DD1-6B76-4CEF-8999-4A462B00DDDE}" presName="parentText" presStyleLbl="node1" presStyleIdx="1" presStyleCnt="5">
        <dgm:presLayoutVars>
          <dgm:chMax val="0"/>
          <dgm:bulletEnabled val="1"/>
        </dgm:presLayoutVars>
      </dgm:prSet>
      <dgm:spPr/>
    </dgm:pt>
    <dgm:pt modelId="{3F649870-64A1-4E55-9011-15394D0FBF18}" type="pres">
      <dgm:prSet presAssocID="{4F2E1DD1-6B76-4CEF-8999-4A462B00DDDE}" presName="childText" presStyleLbl="revTx" presStyleIdx="1" presStyleCnt="5">
        <dgm:presLayoutVars>
          <dgm:bulletEnabled val="1"/>
        </dgm:presLayoutVars>
      </dgm:prSet>
      <dgm:spPr/>
    </dgm:pt>
    <dgm:pt modelId="{AD382361-FE37-4F7F-B287-68BD13CB14F0}" type="pres">
      <dgm:prSet presAssocID="{F27DDCF1-898F-4CFE-809F-72F064319EDE}" presName="parentText" presStyleLbl="node1" presStyleIdx="2" presStyleCnt="5">
        <dgm:presLayoutVars>
          <dgm:chMax val="0"/>
          <dgm:bulletEnabled val="1"/>
        </dgm:presLayoutVars>
      </dgm:prSet>
      <dgm:spPr/>
    </dgm:pt>
    <dgm:pt modelId="{75F81AFF-22B2-4DD7-B8A9-E8E657C082B4}" type="pres">
      <dgm:prSet presAssocID="{F27DDCF1-898F-4CFE-809F-72F064319EDE}" presName="childText" presStyleLbl="revTx" presStyleIdx="2" presStyleCnt="5">
        <dgm:presLayoutVars>
          <dgm:bulletEnabled val="1"/>
        </dgm:presLayoutVars>
      </dgm:prSet>
      <dgm:spPr/>
    </dgm:pt>
    <dgm:pt modelId="{40613610-6540-4662-A270-E8BEE4DBA9E1}" type="pres">
      <dgm:prSet presAssocID="{A93B620A-A945-4762-8B30-7DCA89A31660}" presName="parentText" presStyleLbl="node1" presStyleIdx="3" presStyleCnt="5">
        <dgm:presLayoutVars>
          <dgm:chMax val="0"/>
          <dgm:bulletEnabled val="1"/>
        </dgm:presLayoutVars>
      </dgm:prSet>
      <dgm:spPr/>
    </dgm:pt>
    <dgm:pt modelId="{362F16B0-FB36-4914-8321-26C1B9A70766}" type="pres">
      <dgm:prSet presAssocID="{A93B620A-A945-4762-8B30-7DCA89A31660}" presName="childText" presStyleLbl="revTx" presStyleIdx="3" presStyleCnt="5">
        <dgm:presLayoutVars>
          <dgm:bulletEnabled val="1"/>
        </dgm:presLayoutVars>
      </dgm:prSet>
      <dgm:spPr/>
    </dgm:pt>
    <dgm:pt modelId="{52A1BB5F-4473-403E-AFB9-0D6635B8D1AC}" type="pres">
      <dgm:prSet presAssocID="{55BD0BB9-715F-4B8A-80AE-DDF568F5F1A7}" presName="parentText" presStyleLbl="node1" presStyleIdx="4" presStyleCnt="5">
        <dgm:presLayoutVars>
          <dgm:chMax val="0"/>
          <dgm:bulletEnabled val="1"/>
        </dgm:presLayoutVars>
      </dgm:prSet>
      <dgm:spPr/>
    </dgm:pt>
    <dgm:pt modelId="{C1270F73-A7F8-4A8D-B44C-D7F20D1189EA}" type="pres">
      <dgm:prSet presAssocID="{55BD0BB9-715F-4B8A-80AE-DDF568F5F1A7}" presName="childText" presStyleLbl="revTx" presStyleIdx="4" presStyleCnt="5">
        <dgm:presLayoutVars>
          <dgm:bulletEnabled val="1"/>
        </dgm:presLayoutVars>
      </dgm:prSet>
      <dgm:spPr/>
    </dgm:pt>
  </dgm:ptLst>
  <dgm:cxnLst>
    <dgm:cxn modelId="{C6D1F700-7FC5-4333-83F7-CE98794E90AE}" type="presOf" srcId="{825DAD8C-C93F-47BF-85D4-909F7FAD10DD}" destId="{0184EAFB-3E0C-414A-A6F9-9243647A14F8}" srcOrd="0" destOrd="0" presId="urn:microsoft.com/office/officeart/2005/8/layout/vList2"/>
    <dgm:cxn modelId="{B7C74610-74EC-4F59-9F52-BD7EEC484EFE}" srcId="{825DAD8C-C93F-47BF-85D4-909F7FAD10DD}" destId="{A82B9435-AE29-40F2-BDFE-472EA7A78302}" srcOrd="0" destOrd="0" parTransId="{FCB21938-1DB8-4CD5-A5A4-02E2F266F620}" sibTransId="{7991A682-178B-4025-A245-FE5EA14A62DF}"/>
    <dgm:cxn modelId="{4403441D-A7EE-403B-9E67-CBAA956B9DBC}" type="presOf" srcId="{6B7C5E0A-B986-4BF4-BF3F-45C54B852E51}" destId="{3F649870-64A1-4E55-9011-15394D0FBF18}" srcOrd="0" destOrd="0" presId="urn:microsoft.com/office/officeart/2005/8/layout/vList2"/>
    <dgm:cxn modelId="{8A801E20-9A98-4297-8ABC-107B8E493E14}" type="presOf" srcId="{EA179A3F-4492-4A69-A0C6-E0BD7757191B}" destId="{362F16B0-FB36-4914-8321-26C1B9A70766}" srcOrd="0" destOrd="0" presId="urn:microsoft.com/office/officeart/2005/8/layout/vList2"/>
    <dgm:cxn modelId="{DA34C021-4789-4012-B812-25E5CE5FCEBA}" type="presOf" srcId="{BE5682DD-A9C8-4131-8B86-75D15A9A28AA}" destId="{C1270F73-A7F8-4A8D-B44C-D7F20D1189EA}" srcOrd="0" destOrd="0" presId="urn:microsoft.com/office/officeart/2005/8/layout/vList2"/>
    <dgm:cxn modelId="{58361A30-3B94-43FD-B096-575843B87D80}" type="presOf" srcId="{4F2E1DD1-6B76-4CEF-8999-4A462B00DDDE}" destId="{FE8E61FD-ECCC-45C4-8716-9ED7DB5BE806}" srcOrd="0" destOrd="0" presId="urn:microsoft.com/office/officeart/2005/8/layout/vList2"/>
    <dgm:cxn modelId="{DA99A838-651F-4647-A664-A21A18E10442}" type="presOf" srcId="{EA9CC782-4E86-49CC-B48D-FB7C69AC1426}" destId="{65C75EEC-753A-4965-9A13-F9A75063BC10}" srcOrd="0" destOrd="1" presId="urn:microsoft.com/office/officeart/2005/8/layout/vList2"/>
    <dgm:cxn modelId="{5931573A-B1FD-48B9-AFA9-E1E0896B6E13}" srcId="{A93B620A-A945-4762-8B30-7DCA89A31660}" destId="{20CAF6C2-8D0E-4418-BCAB-0ACD1079207F}" srcOrd="1" destOrd="0" parTransId="{336E6FEC-3DBE-4FC8-9253-C4E4A15A57D3}" sibTransId="{F427D43F-0770-4E90-A66B-C5A73BBFB11D}"/>
    <dgm:cxn modelId="{876DA53E-166A-4D73-A47A-109ADA69F456}" srcId="{A93B620A-A945-4762-8B30-7DCA89A31660}" destId="{EA179A3F-4492-4A69-A0C6-E0BD7757191B}" srcOrd="0" destOrd="0" parTransId="{1E698C71-DDD8-4DE5-895D-511ED237A7FC}" sibTransId="{E1B25332-3430-405A-8730-2567862D5BEA}"/>
    <dgm:cxn modelId="{7637D93E-A48C-4052-AFEE-677EF9AD72FD}" type="presOf" srcId="{A93B620A-A945-4762-8B30-7DCA89A31660}" destId="{40613610-6540-4662-A270-E8BEE4DBA9E1}" srcOrd="0" destOrd="0" presId="urn:microsoft.com/office/officeart/2005/8/layout/vList2"/>
    <dgm:cxn modelId="{0E2C5F63-4EA7-4F05-AF20-FBA57709DF96}" type="presOf" srcId="{38E683E3-6E49-479A-AD73-7A20748D6D56}" destId="{3F649870-64A1-4E55-9011-15394D0FBF18}" srcOrd="0" destOrd="1" presId="urn:microsoft.com/office/officeart/2005/8/layout/vList2"/>
    <dgm:cxn modelId="{57AC8566-24B1-4305-B425-3A7C68186BBC}" srcId="{F27DDCF1-898F-4CFE-809F-72F064319EDE}" destId="{BB5E4DA8-9AD6-4AFC-9999-E0D17381DE71}" srcOrd="1" destOrd="0" parTransId="{C3F73D88-8BC1-406E-8B08-A45DDE5840DA}" sibTransId="{05E7B1DE-1034-4A16-BB7E-91747FD89192}"/>
    <dgm:cxn modelId="{E1139E4E-6804-418D-877F-836DE59BACA6}" srcId="{F27DDCF1-898F-4CFE-809F-72F064319EDE}" destId="{9F71F8F7-8B9A-4BBA-A1A0-8147450D121E}" srcOrd="0" destOrd="0" parTransId="{0029B19C-3942-4CEE-A433-8D28BD675315}" sibTransId="{744A2B83-C528-49F1-AF63-5A5E61B758C7}"/>
    <dgm:cxn modelId="{05458277-A7C3-47AD-82CD-88F3A367EDAC}" type="presOf" srcId="{DC07C0B4-8B44-445A-9DED-E77DD6F393FC}" destId="{75F81AFF-22B2-4DD7-B8A9-E8E657C082B4}" srcOrd="0" destOrd="2" presId="urn:microsoft.com/office/officeart/2005/8/layout/vList2"/>
    <dgm:cxn modelId="{AE40BD7B-770A-468F-985E-C28FA67B46BE}" srcId="{F27DDCF1-898F-4CFE-809F-72F064319EDE}" destId="{DC07C0B4-8B44-445A-9DED-E77DD6F393FC}" srcOrd="2" destOrd="0" parTransId="{8A390779-BE16-4DB0-8CCD-F434F819D796}" sibTransId="{4F879BD4-E992-467A-A7C2-0BA09FBF61D6}"/>
    <dgm:cxn modelId="{76883B85-B3A8-4E10-9ADD-A59B637D2977}" srcId="{23A73E12-BAB1-4BB5-993B-275D20BB674E}" destId="{825DAD8C-C93F-47BF-85D4-909F7FAD10DD}" srcOrd="0" destOrd="0" parTransId="{EDD3F4BC-F9D1-4333-AA09-5AD256A37A25}" sibTransId="{9A12B9EB-31D0-4015-8C1A-2FB6AD23F573}"/>
    <dgm:cxn modelId="{796ABA87-6541-44E4-ACAF-407A54680121}" srcId="{4F2E1DD1-6B76-4CEF-8999-4A462B00DDDE}" destId="{38E683E3-6E49-479A-AD73-7A20748D6D56}" srcOrd="1" destOrd="0" parTransId="{1B40B5C7-F249-4267-A602-3006F0ECF2AC}" sibTransId="{93C2A05C-193F-4C7D-B56A-1E290A98ADD8}"/>
    <dgm:cxn modelId="{DCC9418A-FC83-4ED6-BB41-FAFE6144F30E}" srcId="{4F2E1DD1-6B76-4CEF-8999-4A462B00DDDE}" destId="{6EF4E0F2-C588-479C-A940-0C6792B99285}" srcOrd="2" destOrd="0" parTransId="{BC015ED0-E4B3-4718-9FAA-79AEC3806AD9}" sibTransId="{5620849B-C046-4DDA-AEB1-F879C26401E3}"/>
    <dgm:cxn modelId="{93715D92-6CC1-4E7C-8B24-EB1C7274843B}" type="presOf" srcId="{6EF4E0F2-C588-479C-A940-0C6792B99285}" destId="{3F649870-64A1-4E55-9011-15394D0FBF18}" srcOrd="0" destOrd="2" presId="urn:microsoft.com/office/officeart/2005/8/layout/vList2"/>
    <dgm:cxn modelId="{F988CC95-34C6-46A0-AFA7-200358EF9BE9}" srcId="{23A73E12-BAB1-4BB5-993B-275D20BB674E}" destId="{55BD0BB9-715F-4B8A-80AE-DDF568F5F1A7}" srcOrd="4" destOrd="0" parTransId="{626A8D95-BF4F-4853-BD56-CCC208971AD5}" sibTransId="{04CEBFA5-F93D-4360-AA7B-3BE42490A4B4}"/>
    <dgm:cxn modelId="{D5510EAE-A0E4-4D06-839F-0BDA8A50780B}" type="presOf" srcId="{F27DDCF1-898F-4CFE-809F-72F064319EDE}" destId="{AD382361-FE37-4F7F-B287-68BD13CB14F0}" srcOrd="0" destOrd="0" presId="urn:microsoft.com/office/officeart/2005/8/layout/vList2"/>
    <dgm:cxn modelId="{7AEAA7AF-E79B-4806-9BFC-3B93072914FA}" srcId="{23A73E12-BAB1-4BB5-993B-275D20BB674E}" destId="{4F2E1DD1-6B76-4CEF-8999-4A462B00DDDE}" srcOrd="1" destOrd="0" parTransId="{E564619E-FA45-4BF4-A01B-F0ADC34E4C47}" sibTransId="{EE08C30C-9F58-4858-A512-9707080D644B}"/>
    <dgm:cxn modelId="{9BD287C9-656C-454A-9160-862050AB21FB}" srcId="{825DAD8C-C93F-47BF-85D4-909F7FAD10DD}" destId="{EA9CC782-4E86-49CC-B48D-FB7C69AC1426}" srcOrd="1" destOrd="0" parTransId="{A033D0C9-D150-40EF-AC45-B4E63CF8702C}" sibTransId="{5AE33D4E-32BC-4B04-B339-6A7AD7D4DA36}"/>
    <dgm:cxn modelId="{C32026CE-BE2B-4C9B-9F5B-438991862096}" type="presOf" srcId="{55BD0BB9-715F-4B8A-80AE-DDF568F5F1A7}" destId="{52A1BB5F-4473-403E-AFB9-0D6635B8D1AC}" srcOrd="0" destOrd="0" presId="urn:microsoft.com/office/officeart/2005/8/layout/vList2"/>
    <dgm:cxn modelId="{B1B41DD6-DEAB-4BB4-A6A5-787F3B0483B6}" type="presOf" srcId="{20CAF6C2-8D0E-4418-BCAB-0ACD1079207F}" destId="{362F16B0-FB36-4914-8321-26C1B9A70766}" srcOrd="0" destOrd="1" presId="urn:microsoft.com/office/officeart/2005/8/layout/vList2"/>
    <dgm:cxn modelId="{AA1D50D6-9C80-4783-A935-308C55F32B51}" type="presOf" srcId="{23A73E12-BAB1-4BB5-993B-275D20BB674E}" destId="{4F34E119-61C5-4FFC-A141-62361A000D90}" srcOrd="0" destOrd="0" presId="urn:microsoft.com/office/officeart/2005/8/layout/vList2"/>
    <dgm:cxn modelId="{26913DDA-3936-432A-86A1-A6C53B7EEA46}" srcId="{23A73E12-BAB1-4BB5-993B-275D20BB674E}" destId="{A93B620A-A945-4762-8B30-7DCA89A31660}" srcOrd="3" destOrd="0" parTransId="{E1CD806C-5191-4C0B-837D-88CF19577B73}" sibTransId="{05C8EAC6-8349-4994-944A-3D136DD7B720}"/>
    <dgm:cxn modelId="{8E60DDDE-316D-4C5F-9F2A-7B0170ADF6E0}" type="presOf" srcId="{BB5E4DA8-9AD6-4AFC-9999-E0D17381DE71}" destId="{75F81AFF-22B2-4DD7-B8A9-E8E657C082B4}" srcOrd="0" destOrd="1" presId="urn:microsoft.com/office/officeart/2005/8/layout/vList2"/>
    <dgm:cxn modelId="{5CA0FDE2-7EFE-4EE9-BF39-6A627B69DD2D}" srcId="{55BD0BB9-715F-4B8A-80AE-DDF568F5F1A7}" destId="{BE5682DD-A9C8-4131-8B86-75D15A9A28AA}" srcOrd="0" destOrd="0" parTransId="{32C00BCD-8B0E-4D2B-B777-91E7205EEE64}" sibTransId="{8E8B36A0-0519-4D2D-83BD-E5FCE5C3B833}"/>
    <dgm:cxn modelId="{CDC100E9-696F-482D-AD84-0EDDC86EC17F}" type="presOf" srcId="{9F71F8F7-8B9A-4BBA-A1A0-8147450D121E}" destId="{75F81AFF-22B2-4DD7-B8A9-E8E657C082B4}" srcOrd="0" destOrd="0" presId="urn:microsoft.com/office/officeart/2005/8/layout/vList2"/>
    <dgm:cxn modelId="{FFD7D4EF-F889-4DCC-9BF2-DA90AC5AAF6C}" srcId="{4F2E1DD1-6B76-4CEF-8999-4A462B00DDDE}" destId="{6B7C5E0A-B986-4BF4-BF3F-45C54B852E51}" srcOrd="0" destOrd="0" parTransId="{7C586D3F-EF05-4430-8238-95EFFE2B115D}" sibTransId="{DA471C7E-2FEE-46CE-9FC7-F4D2717ED985}"/>
    <dgm:cxn modelId="{20EB20F2-9F8E-4DB9-9394-379548404E4F}" type="presOf" srcId="{A82B9435-AE29-40F2-BDFE-472EA7A78302}" destId="{65C75EEC-753A-4965-9A13-F9A75063BC10}" srcOrd="0" destOrd="0" presId="urn:microsoft.com/office/officeart/2005/8/layout/vList2"/>
    <dgm:cxn modelId="{368E35F6-E40C-44E3-9079-94194F36A8A2}" srcId="{23A73E12-BAB1-4BB5-993B-275D20BB674E}" destId="{F27DDCF1-898F-4CFE-809F-72F064319EDE}" srcOrd="2" destOrd="0" parTransId="{FEC72398-94A8-44FC-8F68-547E58F9C1A6}" sibTransId="{78E81134-9D8A-4FB1-A27D-0002187D4B22}"/>
    <dgm:cxn modelId="{C7000250-0A95-43A0-B8B0-0AFCF80C8C78}" type="presParOf" srcId="{4F34E119-61C5-4FFC-A141-62361A000D90}" destId="{0184EAFB-3E0C-414A-A6F9-9243647A14F8}" srcOrd="0" destOrd="0" presId="urn:microsoft.com/office/officeart/2005/8/layout/vList2"/>
    <dgm:cxn modelId="{847F4146-4D68-4213-AC9D-7CEC43B7DAF9}" type="presParOf" srcId="{4F34E119-61C5-4FFC-A141-62361A000D90}" destId="{65C75EEC-753A-4965-9A13-F9A75063BC10}" srcOrd="1" destOrd="0" presId="urn:microsoft.com/office/officeart/2005/8/layout/vList2"/>
    <dgm:cxn modelId="{CE6966B4-F253-4E2B-BDD4-6F1FE8E2C7CC}" type="presParOf" srcId="{4F34E119-61C5-4FFC-A141-62361A000D90}" destId="{FE8E61FD-ECCC-45C4-8716-9ED7DB5BE806}" srcOrd="2" destOrd="0" presId="urn:microsoft.com/office/officeart/2005/8/layout/vList2"/>
    <dgm:cxn modelId="{B42C1E21-7217-4282-9112-0A3A100A1050}" type="presParOf" srcId="{4F34E119-61C5-4FFC-A141-62361A000D90}" destId="{3F649870-64A1-4E55-9011-15394D0FBF18}" srcOrd="3" destOrd="0" presId="urn:microsoft.com/office/officeart/2005/8/layout/vList2"/>
    <dgm:cxn modelId="{ED35F539-E994-4295-974B-01B429B25761}" type="presParOf" srcId="{4F34E119-61C5-4FFC-A141-62361A000D90}" destId="{AD382361-FE37-4F7F-B287-68BD13CB14F0}" srcOrd="4" destOrd="0" presId="urn:microsoft.com/office/officeart/2005/8/layout/vList2"/>
    <dgm:cxn modelId="{EDA2178D-3C8A-4E9E-A018-230C9394587C}" type="presParOf" srcId="{4F34E119-61C5-4FFC-A141-62361A000D90}" destId="{75F81AFF-22B2-4DD7-B8A9-E8E657C082B4}" srcOrd="5" destOrd="0" presId="urn:microsoft.com/office/officeart/2005/8/layout/vList2"/>
    <dgm:cxn modelId="{293E8BEE-8A70-44FB-BFA5-63056AE94506}" type="presParOf" srcId="{4F34E119-61C5-4FFC-A141-62361A000D90}" destId="{40613610-6540-4662-A270-E8BEE4DBA9E1}" srcOrd="6" destOrd="0" presId="urn:microsoft.com/office/officeart/2005/8/layout/vList2"/>
    <dgm:cxn modelId="{CD232B76-A419-4FEB-8967-AF4EE86F5368}" type="presParOf" srcId="{4F34E119-61C5-4FFC-A141-62361A000D90}" destId="{362F16B0-FB36-4914-8321-26C1B9A70766}" srcOrd="7" destOrd="0" presId="urn:microsoft.com/office/officeart/2005/8/layout/vList2"/>
    <dgm:cxn modelId="{E258DE5E-1EFB-4719-B410-19495FC73C9B}" type="presParOf" srcId="{4F34E119-61C5-4FFC-A141-62361A000D90}" destId="{52A1BB5F-4473-403E-AFB9-0D6635B8D1AC}" srcOrd="8" destOrd="0" presId="urn:microsoft.com/office/officeart/2005/8/layout/vList2"/>
    <dgm:cxn modelId="{054EDA07-EC7D-4870-91B3-A260078103B7}" type="presParOf" srcId="{4F34E119-61C5-4FFC-A141-62361A000D90}" destId="{C1270F73-A7F8-4A8D-B44C-D7F20D1189EA}"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760B0C-2B74-4A08-AA0E-60250766D946}"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IN"/>
        </a:p>
      </dgm:t>
    </dgm:pt>
    <dgm:pt modelId="{16E8C5AC-B577-47F4-B1D1-EAE75B223AA1}">
      <dgm:prSet phldrT="[Text]" custT="1"/>
      <dgm:spPr/>
      <dgm:t>
        <a:bodyPr/>
        <a:lstStyle/>
        <a:p>
          <a:pPr algn="ctr"/>
          <a:r>
            <a:rPr lang="en-US" sz="1200" b="1" dirty="0"/>
            <a:t>REAL-TIME DATA                                                                               INTEGRATION</a:t>
          </a:r>
          <a:endParaRPr lang="en-IN" sz="1200" b="1" dirty="0"/>
        </a:p>
      </dgm:t>
    </dgm:pt>
    <dgm:pt modelId="{84665BD9-F483-4A96-AE5D-B4CDE2B84FA8}" type="parTrans" cxnId="{DB786CDA-D530-4CE1-8EFD-F9E1BD55AF49}">
      <dgm:prSet/>
      <dgm:spPr/>
      <dgm:t>
        <a:bodyPr/>
        <a:lstStyle/>
        <a:p>
          <a:endParaRPr lang="en-IN"/>
        </a:p>
      </dgm:t>
    </dgm:pt>
    <dgm:pt modelId="{2CCF8A5A-1F36-4468-8BB6-145A53849DD3}" type="sibTrans" cxnId="{DB786CDA-D530-4CE1-8EFD-F9E1BD55AF49}">
      <dgm:prSet/>
      <dgm:spPr/>
      <dgm:t>
        <a:bodyPr/>
        <a:lstStyle/>
        <a:p>
          <a:endParaRPr lang="en-IN"/>
        </a:p>
      </dgm:t>
    </dgm:pt>
    <dgm:pt modelId="{F2B692B8-C806-46DD-8747-E176348C249F}">
      <dgm:prSet phldrT="[Text]" custT="1"/>
      <dgm:spPr/>
      <dgm:t>
        <a:bodyPr/>
        <a:lstStyle/>
        <a:p>
          <a:pPr algn="l"/>
          <a:r>
            <a:rPr lang="en-US" sz="1100" b="0" dirty="0"/>
            <a:t>Integrates risk analysis with stock performance data.</a:t>
          </a:r>
          <a:endParaRPr lang="en-IN" sz="1100" b="0" dirty="0"/>
        </a:p>
      </dgm:t>
    </dgm:pt>
    <dgm:pt modelId="{3189D5DD-64EF-491E-AACB-E5632B315B61}" type="parTrans" cxnId="{6FBA8AB9-F66E-468E-9C35-ABF9755E3C9C}">
      <dgm:prSet/>
      <dgm:spPr/>
      <dgm:t>
        <a:bodyPr/>
        <a:lstStyle/>
        <a:p>
          <a:endParaRPr lang="en-IN"/>
        </a:p>
      </dgm:t>
    </dgm:pt>
    <dgm:pt modelId="{593C5577-E978-415F-B779-E4E4DE8866B0}" type="sibTrans" cxnId="{6FBA8AB9-F66E-468E-9C35-ABF9755E3C9C}">
      <dgm:prSet/>
      <dgm:spPr/>
      <dgm:t>
        <a:bodyPr/>
        <a:lstStyle/>
        <a:p>
          <a:endParaRPr lang="en-IN"/>
        </a:p>
      </dgm:t>
    </dgm:pt>
    <dgm:pt modelId="{8E3EE38F-1FE4-404F-868D-28859A879E10}">
      <dgm:prSet phldrT="[Text]" custT="1"/>
      <dgm:spPr/>
      <dgm:t>
        <a:bodyPr/>
        <a:lstStyle/>
        <a:p>
          <a:pPr algn="ctr"/>
          <a:r>
            <a:rPr lang="en-US" sz="1200" b="1" dirty="0"/>
            <a:t>SUMMARIZATION &amp; RISK SCORING USING AI</a:t>
          </a:r>
          <a:endParaRPr lang="en-IN" sz="1200" b="1" dirty="0"/>
        </a:p>
      </dgm:t>
    </dgm:pt>
    <dgm:pt modelId="{E851CF20-EA1F-4B15-A2F2-AB24B1573227}" type="parTrans" cxnId="{DB1DDCBE-C942-489C-B06E-8E09EF651E88}">
      <dgm:prSet/>
      <dgm:spPr/>
      <dgm:t>
        <a:bodyPr/>
        <a:lstStyle/>
        <a:p>
          <a:endParaRPr lang="en-IN"/>
        </a:p>
      </dgm:t>
    </dgm:pt>
    <dgm:pt modelId="{893DE01D-DCDD-47E9-9429-3ACC71E92475}" type="sibTrans" cxnId="{DB1DDCBE-C942-489C-B06E-8E09EF651E88}">
      <dgm:prSet/>
      <dgm:spPr/>
      <dgm:t>
        <a:bodyPr/>
        <a:lstStyle/>
        <a:p>
          <a:endParaRPr lang="en-IN"/>
        </a:p>
      </dgm:t>
    </dgm:pt>
    <dgm:pt modelId="{42BC2F26-9447-4F05-B529-96410A89B419}">
      <dgm:prSet phldrT="[Text]" custT="1"/>
      <dgm:spPr/>
      <dgm:t>
        <a:bodyPr/>
        <a:lstStyle/>
        <a:p>
          <a:pPr algn="l"/>
          <a:r>
            <a:rPr lang="en-US" sz="1100" b="0" dirty="0"/>
            <a:t>Generates structured summaries and risk scores using GPT.</a:t>
          </a:r>
          <a:endParaRPr lang="en-IN" sz="1100" b="0" dirty="0"/>
        </a:p>
      </dgm:t>
    </dgm:pt>
    <dgm:pt modelId="{A03495B6-C121-473F-96A0-75B60D43A425}" type="parTrans" cxnId="{8ED609DA-794C-414F-8664-8278F03E31C3}">
      <dgm:prSet/>
      <dgm:spPr/>
      <dgm:t>
        <a:bodyPr/>
        <a:lstStyle/>
        <a:p>
          <a:endParaRPr lang="en-IN"/>
        </a:p>
      </dgm:t>
    </dgm:pt>
    <dgm:pt modelId="{D74BBED6-4E02-4F09-A35C-DD275CD18070}" type="sibTrans" cxnId="{8ED609DA-794C-414F-8664-8278F03E31C3}">
      <dgm:prSet/>
      <dgm:spPr/>
      <dgm:t>
        <a:bodyPr/>
        <a:lstStyle/>
        <a:p>
          <a:endParaRPr lang="en-IN"/>
        </a:p>
      </dgm:t>
    </dgm:pt>
    <dgm:pt modelId="{4DE7C779-57A7-400F-B4F0-014EBE3A2A1E}">
      <dgm:prSet phldrT="[Text]" custT="1"/>
      <dgm:spPr/>
      <dgm:t>
        <a:bodyPr/>
        <a:lstStyle/>
        <a:p>
          <a:pPr algn="ctr"/>
          <a:r>
            <a:rPr lang="en-US" sz="1200" b="1" dirty="0"/>
            <a:t>COMPREHENSIVE RINK LINKAGE ANALYSIS</a:t>
          </a:r>
          <a:endParaRPr lang="en-IN" sz="1200" b="1" dirty="0"/>
        </a:p>
      </dgm:t>
    </dgm:pt>
    <dgm:pt modelId="{4A61C1F3-826F-484C-8FCB-A58C37B55E3A}" type="parTrans" cxnId="{5BD502C2-6925-4843-8C2E-E94911A6A0A8}">
      <dgm:prSet/>
      <dgm:spPr/>
      <dgm:t>
        <a:bodyPr/>
        <a:lstStyle/>
        <a:p>
          <a:endParaRPr lang="en-IN"/>
        </a:p>
      </dgm:t>
    </dgm:pt>
    <dgm:pt modelId="{5C8A9115-824C-4DBA-8666-43B6CEE8867E}" type="sibTrans" cxnId="{5BD502C2-6925-4843-8C2E-E94911A6A0A8}">
      <dgm:prSet/>
      <dgm:spPr/>
      <dgm:t>
        <a:bodyPr/>
        <a:lstStyle/>
        <a:p>
          <a:endParaRPr lang="en-IN"/>
        </a:p>
      </dgm:t>
    </dgm:pt>
    <dgm:pt modelId="{87F2CFBA-9851-42BD-85A4-7C6F0F12D118}">
      <dgm:prSet phldrT="[Text]" custT="1"/>
      <dgm:spPr/>
      <dgm:t>
        <a:bodyPr/>
        <a:lstStyle/>
        <a:p>
          <a:pPr algn="l"/>
          <a:r>
            <a:rPr lang="en-US" sz="1100" b="0" dirty="0"/>
            <a:t>Analyzes how different risks are interconnected</a:t>
          </a:r>
          <a:endParaRPr lang="en-IN" sz="1100" b="0" dirty="0"/>
        </a:p>
      </dgm:t>
    </dgm:pt>
    <dgm:pt modelId="{61D1D446-F009-426A-B938-C629A7E30109}" type="parTrans" cxnId="{621418F4-1F7A-43AE-B8DF-30832555B87E}">
      <dgm:prSet/>
      <dgm:spPr/>
      <dgm:t>
        <a:bodyPr/>
        <a:lstStyle/>
        <a:p>
          <a:endParaRPr lang="en-IN"/>
        </a:p>
      </dgm:t>
    </dgm:pt>
    <dgm:pt modelId="{849FCB95-C724-44E1-AA04-4E8776D971F9}" type="sibTrans" cxnId="{621418F4-1F7A-43AE-B8DF-30832555B87E}">
      <dgm:prSet/>
      <dgm:spPr/>
      <dgm:t>
        <a:bodyPr/>
        <a:lstStyle/>
        <a:p>
          <a:endParaRPr lang="en-IN"/>
        </a:p>
      </dgm:t>
    </dgm:pt>
    <dgm:pt modelId="{968C51CA-CC16-4B46-AFD7-AF4DD5345717}">
      <dgm:prSet phldrT="[Text]" custT="1"/>
      <dgm:spPr/>
      <dgm:t>
        <a:bodyPr/>
        <a:lstStyle/>
        <a:p>
          <a:pPr algn="ctr"/>
          <a:r>
            <a:rPr lang="en-US" sz="1200" b="1" dirty="0"/>
            <a:t>DYNAMIC &amp; SCALABLE ARCHITECTURE</a:t>
          </a:r>
          <a:endParaRPr lang="en-IN" sz="1200" b="1" dirty="0"/>
        </a:p>
      </dgm:t>
    </dgm:pt>
    <dgm:pt modelId="{33AAF0F2-7060-4D2F-999B-A06E64F31D72}" type="parTrans" cxnId="{F27C15FA-ACE5-4139-A473-00B896DD6661}">
      <dgm:prSet/>
      <dgm:spPr/>
      <dgm:t>
        <a:bodyPr/>
        <a:lstStyle/>
        <a:p>
          <a:endParaRPr lang="en-IN"/>
        </a:p>
      </dgm:t>
    </dgm:pt>
    <dgm:pt modelId="{F1407A90-F0BE-42D4-9177-7240D459F093}" type="sibTrans" cxnId="{F27C15FA-ACE5-4139-A473-00B896DD6661}">
      <dgm:prSet/>
      <dgm:spPr/>
      <dgm:t>
        <a:bodyPr/>
        <a:lstStyle/>
        <a:p>
          <a:endParaRPr lang="en-IN"/>
        </a:p>
      </dgm:t>
    </dgm:pt>
    <dgm:pt modelId="{F53C8F3D-FD1B-49EE-BD6A-2827362463E3}">
      <dgm:prSet phldrT="[Text]" custT="1"/>
      <dgm:spPr/>
      <dgm:t>
        <a:bodyPr/>
        <a:lstStyle/>
        <a:p>
          <a:pPr algn="ctr"/>
          <a:r>
            <a:rPr lang="en-US" sz="1200" b="1" dirty="0"/>
            <a:t>INTERACTIVE VISUALIZATIONS</a:t>
          </a:r>
          <a:endParaRPr lang="en-IN" sz="1200" b="1" dirty="0"/>
        </a:p>
      </dgm:t>
    </dgm:pt>
    <dgm:pt modelId="{491645C9-3504-4A0F-AF81-11F9DFB28D4F}" type="parTrans" cxnId="{9F15D749-FFB7-4774-8E2E-E9C404D0C6C9}">
      <dgm:prSet/>
      <dgm:spPr/>
      <dgm:t>
        <a:bodyPr/>
        <a:lstStyle/>
        <a:p>
          <a:endParaRPr lang="en-IN"/>
        </a:p>
      </dgm:t>
    </dgm:pt>
    <dgm:pt modelId="{DD0A4386-2E5F-4DBD-B840-0B627B75B37B}" type="sibTrans" cxnId="{9F15D749-FFB7-4774-8E2E-E9C404D0C6C9}">
      <dgm:prSet/>
      <dgm:spPr/>
      <dgm:t>
        <a:bodyPr/>
        <a:lstStyle/>
        <a:p>
          <a:endParaRPr lang="en-IN"/>
        </a:p>
      </dgm:t>
    </dgm:pt>
    <dgm:pt modelId="{EE1F3E9C-29B0-49E1-83AA-8EE0DE081C7A}">
      <dgm:prSet phldrT="[Text]" custT="1"/>
      <dgm:spPr/>
      <dgm:t>
        <a:bodyPr/>
        <a:lstStyle/>
        <a:p>
          <a:pPr algn="l"/>
          <a:r>
            <a:rPr lang="en-US" sz="1100" b="0" dirty="0"/>
            <a:t> Provides a comprehensive risk profile by mapping cross-risk impacts.</a:t>
          </a:r>
          <a:endParaRPr lang="en-IN" sz="1100" b="0" dirty="0"/>
        </a:p>
      </dgm:t>
    </dgm:pt>
    <dgm:pt modelId="{0BDD39BC-4063-4FAB-B705-7E988254861C}" type="parTrans" cxnId="{72160268-CE0B-4D30-A8A7-BF61947D3795}">
      <dgm:prSet/>
      <dgm:spPr/>
      <dgm:t>
        <a:bodyPr/>
        <a:lstStyle/>
        <a:p>
          <a:endParaRPr lang="en-IN"/>
        </a:p>
      </dgm:t>
    </dgm:pt>
    <dgm:pt modelId="{C7DBA4E6-0CC0-4809-9C76-631AD9F6563D}" type="sibTrans" cxnId="{72160268-CE0B-4D30-A8A7-BF61947D3795}">
      <dgm:prSet/>
      <dgm:spPr/>
      <dgm:t>
        <a:bodyPr/>
        <a:lstStyle/>
        <a:p>
          <a:endParaRPr lang="en-IN"/>
        </a:p>
      </dgm:t>
    </dgm:pt>
    <dgm:pt modelId="{5EBAFAB7-B059-4C66-A96A-C7F3E83B0C25}">
      <dgm:prSet phldrT="[Text]" custT="1"/>
      <dgm:spPr/>
      <dgm:t>
        <a:bodyPr/>
        <a:lstStyle/>
        <a:p>
          <a:pPr algn="l"/>
          <a:r>
            <a:rPr lang="en-US" sz="1100" b="0" dirty="0"/>
            <a:t>Displays risk scores in pie charts and stock price trends.</a:t>
          </a:r>
          <a:endParaRPr lang="en-IN" sz="1100" b="0" dirty="0"/>
        </a:p>
      </dgm:t>
    </dgm:pt>
    <dgm:pt modelId="{D803BFBA-8823-4AE9-B04D-D62E82709247}" type="parTrans" cxnId="{BC00BC64-0670-4775-A063-00159C68291A}">
      <dgm:prSet/>
      <dgm:spPr/>
      <dgm:t>
        <a:bodyPr/>
        <a:lstStyle/>
        <a:p>
          <a:endParaRPr lang="en-IN"/>
        </a:p>
      </dgm:t>
    </dgm:pt>
    <dgm:pt modelId="{00319B91-F531-430A-9196-B1951AA237DB}" type="sibTrans" cxnId="{BC00BC64-0670-4775-A063-00159C68291A}">
      <dgm:prSet/>
      <dgm:spPr/>
      <dgm:t>
        <a:bodyPr/>
        <a:lstStyle/>
        <a:p>
          <a:endParaRPr lang="en-IN"/>
        </a:p>
      </dgm:t>
    </dgm:pt>
    <dgm:pt modelId="{17AB7339-22BA-4171-98B5-669256C098EB}">
      <dgm:prSet phldrT="[Text]" custT="1"/>
      <dgm:spPr/>
      <dgm:t>
        <a:bodyPr/>
        <a:lstStyle/>
        <a:p>
          <a:pPr algn="l"/>
          <a:r>
            <a:rPr lang="en-US" sz="1100" b="0" dirty="0"/>
            <a:t> Offers flexible risk analysis.</a:t>
          </a:r>
          <a:endParaRPr lang="en-IN" sz="1200" b="0" dirty="0"/>
        </a:p>
      </dgm:t>
    </dgm:pt>
    <dgm:pt modelId="{999F0C61-25FF-4434-BB3B-96B0F7777A91}" type="parTrans" cxnId="{65C2D355-19E1-4FA9-BB8F-C886240BB4AE}">
      <dgm:prSet/>
      <dgm:spPr/>
      <dgm:t>
        <a:bodyPr/>
        <a:lstStyle/>
        <a:p>
          <a:endParaRPr lang="en-IN"/>
        </a:p>
      </dgm:t>
    </dgm:pt>
    <dgm:pt modelId="{C52C1602-0E59-4521-8766-1D89A0C76059}" type="sibTrans" cxnId="{65C2D355-19E1-4FA9-BB8F-C886240BB4AE}">
      <dgm:prSet/>
      <dgm:spPr/>
      <dgm:t>
        <a:bodyPr/>
        <a:lstStyle/>
        <a:p>
          <a:endParaRPr lang="en-IN"/>
        </a:p>
      </dgm:t>
    </dgm:pt>
    <dgm:pt modelId="{37506CF6-2E22-4932-8E6C-C3C071060337}">
      <dgm:prSet phldrT="[Text]" custT="1"/>
      <dgm:spPr/>
      <dgm:t>
        <a:bodyPr/>
        <a:lstStyle/>
        <a:p>
          <a:pPr algn="l"/>
          <a:r>
            <a:rPr lang="en-US" sz="1100" b="0" dirty="0"/>
            <a:t> Visualizes how risks impact stock trends over time.</a:t>
          </a:r>
          <a:endParaRPr lang="en-IN" sz="1100" b="0" dirty="0"/>
        </a:p>
      </dgm:t>
    </dgm:pt>
    <dgm:pt modelId="{6C4F54C1-AEA3-4D55-8D24-BAFD09C9996F}" type="parTrans" cxnId="{A5CD9C0A-6CC1-49B3-B8E1-A96FBF2FE21A}">
      <dgm:prSet/>
      <dgm:spPr/>
      <dgm:t>
        <a:bodyPr/>
        <a:lstStyle/>
        <a:p>
          <a:endParaRPr lang="en-IN"/>
        </a:p>
      </dgm:t>
    </dgm:pt>
    <dgm:pt modelId="{0D41E8E4-D379-4DC4-99EC-47A12EB3E350}" type="sibTrans" cxnId="{A5CD9C0A-6CC1-49B3-B8E1-A96FBF2FE21A}">
      <dgm:prSet/>
      <dgm:spPr/>
      <dgm:t>
        <a:bodyPr/>
        <a:lstStyle/>
        <a:p>
          <a:endParaRPr lang="en-IN"/>
        </a:p>
      </dgm:t>
    </dgm:pt>
    <dgm:pt modelId="{2269C61B-B388-4EDF-9C98-AA301969E35D}">
      <dgm:prSet phldrT="[Text]" custT="1"/>
      <dgm:spPr/>
      <dgm:t>
        <a:bodyPr/>
        <a:lstStyle/>
        <a:p>
          <a:pPr algn="l"/>
          <a:r>
            <a:rPr lang="en-US" sz="1100" b="0" dirty="0"/>
            <a:t> Simplifies risk interpretation with combined insights and scores.</a:t>
          </a:r>
          <a:endParaRPr lang="en-IN" sz="1100" b="0" dirty="0"/>
        </a:p>
      </dgm:t>
    </dgm:pt>
    <dgm:pt modelId="{32969D89-D185-45C8-95AF-C8C0E5CF1A08}" type="parTrans" cxnId="{B3A0322A-7699-4BF4-9B98-C1885B1E4176}">
      <dgm:prSet/>
      <dgm:spPr/>
      <dgm:t>
        <a:bodyPr/>
        <a:lstStyle/>
        <a:p>
          <a:endParaRPr lang="en-IN"/>
        </a:p>
      </dgm:t>
    </dgm:pt>
    <dgm:pt modelId="{8DCC6996-C35A-4507-A212-010CF2449BE3}" type="sibTrans" cxnId="{B3A0322A-7699-4BF4-9B98-C1885B1E4176}">
      <dgm:prSet/>
      <dgm:spPr/>
      <dgm:t>
        <a:bodyPr/>
        <a:lstStyle/>
        <a:p>
          <a:endParaRPr lang="en-IN"/>
        </a:p>
      </dgm:t>
    </dgm:pt>
    <dgm:pt modelId="{98E755AE-246B-4C80-B500-B9EFEA1635C1}">
      <dgm:prSet phldrT="[Text]" custT="1"/>
      <dgm:spPr/>
      <dgm:t>
        <a:bodyPr/>
        <a:lstStyle/>
        <a:p>
          <a:pPr algn="l"/>
          <a:r>
            <a:rPr lang="en-US" sz="1100" dirty="0"/>
            <a:t>Adaptable to any company with adjustable parameters.</a:t>
          </a:r>
          <a:endParaRPr lang="en-IN" sz="1100" b="1" dirty="0"/>
        </a:p>
      </dgm:t>
    </dgm:pt>
    <dgm:pt modelId="{765D6882-0ECA-46CA-9C05-EF612F0A9983}" type="parTrans" cxnId="{BE736A53-6D3A-400A-A39D-C1BD3B875AB3}">
      <dgm:prSet/>
      <dgm:spPr/>
      <dgm:t>
        <a:bodyPr/>
        <a:lstStyle/>
        <a:p>
          <a:endParaRPr lang="en-IN"/>
        </a:p>
      </dgm:t>
    </dgm:pt>
    <dgm:pt modelId="{41EF49BA-F0AF-4DDA-AF94-CCCE8EDAAAF9}" type="sibTrans" cxnId="{BE736A53-6D3A-400A-A39D-C1BD3B875AB3}">
      <dgm:prSet/>
      <dgm:spPr/>
      <dgm:t>
        <a:bodyPr/>
        <a:lstStyle/>
        <a:p>
          <a:endParaRPr lang="en-IN"/>
        </a:p>
      </dgm:t>
    </dgm:pt>
    <dgm:pt modelId="{2EDB8FFA-5201-4DE2-BF9E-E982D8AD4175}">
      <dgm:prSet custT="1"/>
      <dgm:spPr/>
      <dgm:t>
        <a:bodyPr/>
        <a:lstStyle/>
        <a:p>
          <a:pPr algn="l"/>
          <a:r>
            <a:rPr lang="en-US" sz="1100" dirty="0"/>
            <a:t>Scales for real-time data processing and continuous updates.</a:t>
          </a:r>
        </a:p>
      </dgm:t>
    </dgm:pt>
    <dgm:pt modelId="{2B819FEF-3B18-46D2-B598-06F39A62C66F}" type="parTrans" cxnId="{DB6FC321-E557-44A7-A253-337BB5EEFE7C}">
      <dgm:prSet/>
      <dgm:spPr/>
      <dgm:t>
        <a:bodyPr/>
        <a:lstStyle/>
        <a:p>
          <a:endParaRPr lang="en-IN"/>
        </a:p>
      </dgm:t>
    </dgm:pt>
    <dgm:pt modelId="{DF67B890-03D6-470A-9763-EC79D7FFBA17}" type="sibTrans" cxnId="{DB6FC321-E557-44A7-A253-337BB5EEFE7C}">
      <dgm:prSet/>
      <dgm:spPr/>
      <dgm:t>
        <a:bodyPr/>
        <a:lstStyle/>
        <a:p>
          <a:endParaRPr lang="en-IN"/>
        </a:p>
      </dgm:t>
    </dgm:pt>
    <dgm:pt modelId="{5C2C21D3-20AA-44CF-9BDF-D53257CF6090}" type="pres">
      <dgm:prSet presAssocID="{13760B0C-2B74-4A08-AA0E-60250766D946}" presName="Name0" presStyleCnt="0">
        <dgm:presLayoutVars>
          <dgm:dir/>
          <dgm:resizeHandles val="exact"/>
        </dgm:presLayoutVars>
      </dgm:prSet>
      <dgm:spPr/>
    </dgm:pt>
    <dgm:pt modelId="{F007C6F1-4A23-41BA-9CA9-EABC3B661F59}" type="pres">
      <dgm:prSet presAssocID="{13760B0C-2B74-4A08-AA0E-60250766D946}" presName="fgShape" presStyleLbl="fgShp" presStyleIdx="0" presStyleCnt="1" custLinFactNeighborX="-452" custLinFactNeighborY="38089"/>
      <dgm:spPr>
        <a:solidFill>
          <a:schemeClr val="accent1">
            <a:lumMod val="20000"/>
            <a:lumOff val="80000"/>
          </a:schemeClr>
        </a:solidFill>
      </dgm:spPr>
    </dgm:pt>
    <dgm:pt modelId="{F77AF872-579E-4753-801E-D6B6FA167646}" type="pres">
      <dgm:prSet presAssocID="{13760B0C-2B74-4A08-AA0E-60250766D946}" presName="linComp" presStyleCnt="0"/>
      <dgm:spPr/>
    </dgm:pt>
    <dgm:pt modelId="{1D766C52-8CBF-4017-91BB-594BB50F9146}" type="pres">
      <dgm:prSet presAssocID="{16E8C5AC-B577-47F4-B1D1-EAE75B223AA1}" presName="compNode" presStyleCnt="0"/>
      <dgm:spPr/>
    </dgm:pt>
    <dgm:pt modelId="{3016DC3A-C295-4B91-BD57-1B2B1FF4B20F}" type="pres">
      <dgm:prSet presAssocID="{16E8C5AC-B577-47F4-B1D1-EAE75B223AA1}" presName="bkgdShape" presStyleLbl="node1" presStyleIdx="0" presStyleCnt="5"/>
      <dgm:spPr/>
    </dgm:pt>
    <dgm:pt modelId="{ACC854BC-F76C-4869-BF15-231936CCA9EF}" type="pres">
      <dgm:prSet presAssocID="{16E8C5AC-B577-47F4-B1D1-EAE75B223AA1}" presName="nodeTx" presStyleLbl="node1" presStyleIdx="0" presStyleCnt="5">
        <dgm:presLayoutVars>
          <dgm:bulletEnabled val="1"/>
        </dgm:presLayoutVars>
      </dgm:prSet>
      <dgm:spPr/>
    </dgm:pt>
    <dgm:pt modelId="{0ECF210B-47D9-4B55-9CB5-A5DD149D3F8F}" type="pres">
      <dgm:prSet presAssocID="{16E8C5AC-B577-47F4-B1D1-EAE75B223AA1}" presName="invisiNode" presStyleLbl="node1" presStyleIdx="0" presStyleCnt="5"/>
      <dgm:spPr/>
    </dgm:pt>
    <dgm:pt modelId="{DFB11F2A-5ABB-42EB-AD8F-D717595D8071}" type="pres">
      <dgm:prSet presAssocID="{16E8C5AC-B577-47F4-B1D1-EAE75B223AA1}" presName="imagNode" presStyleLbl="fgImgPlace1" presStyleIdx="0" presStyleCnt="5"/>
      <dgm:spPr>
        <a:xfrm>
          <a:off x="231290"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pt>
    <dgm:pt modelId="{10F0D10F-A2CD-4B7E-8872-3C22CED21639}" type="pres">
      <dgm:prSet presAssocID="{2CCF8A5A-1F36-4468-8BB6-145A53849DD3}" presName="sibTrans" presStyleLbl="sibTrans2D1" presStyleIdx="0" presStyleCnt="0"/>
      <dgm:spPr/>
    </dgm:pt>
    <dgm:pt modelId="{0E36133C-5919-40F6-AC55-6B259376521D}" type="pres">
      <dgm:prSet presAssocID="{8E3EE38F-1FE4-404F-868D-28859A879E10}" presName="compNode" presStyleCnt="0"/>
      <dgm:spPr/>
    </dgm:pt>
    <dgm:pt modelId="{158AB78C-6051-4F49-8A29-DDDAE623645C}" type="pres">
      <dgm:prSet presAssocID="{8E3EE38F-1FE4-404F-868D-28859A879E10}" presName="bkgdShape" presStyleLbl="node1" presStyleIdx="1" presStyleCnt="5" custScaleX="121275"/>
      <dgm:spPr/>
    </dgm:pt>
    <dgm:pt modelId="{D8115BEB-86A5-412A-A573-9B34908E11E3}" type="pres">
      <dgm:prSet presAssocID="{8E3EE38F-1FE4-404F-868D-28859A879E10}" presName="nodeTx" presStyleLbl="node1" presStyleIdx="1" presStyleCnt="5">
        <dgm:presLayoutVars>
          <dgm:bulletEnabled val="1"/>
        </dgm:presLayoutVars>
      </dgm:prSet>
      <dgm:spPr/>
    </dgm:pt>
    <dgm:pt modelId="{CD3BD37A-8191-4ED7-963C-15451BCDAAC8}" type="pres">
      <dgm:prSet presAssocID="{8E3EE38F-1FE4-404F-868D-28859A879E10}" presName="invisiNode" presStyleLbl="node1" presStyleIdx="1" presStyleCnt="5"/>
      <dgm:spPr/>
    </dgm:pt>
    <dgm:pt modelId="{98A14185-2D04-4A6D-8BCC-18D392CDB6E0}" type="pres">
      <dgm:prSet presAssocID="{8E3EE38F-1FE4-404F-868D-28859A879E10}" presName="imagNode" presStyleLbl="fgImgPlace1" presStyleIdx="1" presStyleCnt="5"/>
      <dgm:spPr>
        <a:xfrm>
          <a:off x="1938147"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pt>
    <dgm:pt modelId="{FDD6E7BE-2A8F-4A9A-B96A-0A41097AAE87}" type="pres">
      <dgm:prSet presAssocID="{893DE01D-DCDD-47E9-9429-3ACC71E92475}" presName="sibTrans" presStyleLbl="sibTrans2D1" presStyleIdx="0" presStyleCnt="0"/>
      <dgm:spPr/>
    </dgm:pt>
    <dgm:pt modelId="{CB808BEE-88C8-42E5-8BFD-722A36F5BA2F}" type="pres">
      <dgm:prSet presAssocID="{4DE7C779-57A7-400F-B4F0-014EBE3A2A1E}" presName="compNode" presStyleCnt="0"/>
      <dgm:spPr/>
    </dgm:pt>
    <dgm:pt modelId="{F440C173-1492-4013-8831-28187E363B79}" type="pres">
      <dgm:prSet presAssocID="{4DE7C779-57A7-400F-B4F0-014EBE3A2A1E}" presName="bkgdShape" presStyleLbl="node1" presStyleIdx="2" presStyleCnt="5" custScaleX="112065"/>
      <dgm:spPr/>
    </dgm:pt>
    <dgm:pt modelId="{0E5F4A03-E089-4B3C-8BAB-52049490F52C}" type="pres">
      <dgm:prSet presAssocID="{4DE7C779-57A7-400F-B4F0-014EBE3A2A1E}" presName="nodeTx" presStyleLbl="node1" presStyleIdx="2" presStyleCnt="5">
        <dgm:presLayoutVars>
          <dgm:bulletEnabled val="1"/>
        </dgm:presLayoutVars>
      </dgm:prSet>
      <dgm:spPr/>
    </dgm:pt>
    <dgm:pt modelId="{FC3BBC05-C817-4BDD-BBF0-2EC5959DCF41}" type="pres">
      <dgm:prSet presAssocID="{4DE7C779-57A7-400F-B4F0-014EBE3A2A1E}" presName="invisiNode" presStyleLbl="node1" presStyleIdx="2" presStyleCnt="5"/>
      <dgm:spPr/>
    </dgm:pt>
    <dgm:pt modelId="{50588964-1AFC-4466-B1DA-45500CE88D87}" type="pres">
      <dgm:prSet presAssocID="{4DE7C779-57A7-400F-B4F0-014EBE3A2A1E}" presName="imagNode" presStyleLbl="fgImgPlace1" presStyleIdx="2" presStyleCnt="5"/>
      <dgm:spPr>
        <a:xfrm>
          <a:off x="3875280"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pt>
    <dgm:pt modelId="{3FF19C9E-B06D-4C4B-BAF8-FF3767DCD572}" type="pres">
      <dgm:prSet presAssocID="{5C8A9115-824C-4DBA-8666-43B6CEE8867E}" presName="sibTrans" presStyleLbl="sibTrans2D1" presStyleIdx="0" presStyleCnt="0"/>
      <dgm:spPr/>
    </dgm:pt>
    <dgm:pt modelId="{5204ABD9-1A87-4EED-A403-20785ACEFD18}" type="pres">
      <dgm:prSet presAssocID="{968C51CA-CC16-4B46-AFD7-AF4DD5345717}" presName="compNode" presStyleCnt="0"/>
      <dgm:spPr/>
    </dgm:pt>
    <dgm:pt modelId="{2C1B7054-BF74-4ECA-B207-8EB82C035CCF}" type="pres">
      <dgm:prSet presAssocID="{968C51CA-CC16-4B46-AFD7-AF4DD5345717}" presName="bkgdShape" presStyleLbl="node1" presStyleIdx="3" presStyleCnt="5" custScaleX="112987"/>
      <dgm:spPr/>
    </dgm:pt>
    <dgm:pt modelId="{594B1405-6AEB-4C93-B518-1F9E061CEEFF}" type="pres">
      <dgm:prSet presAssocID="{968C51CA-CC16-4B46-AFD7-AF4DD5345717}" presName="nodeTx" presStyleLbl="node1" presStyleIdx="3" presStyleCnt="5">
        <dgm:presLayoutVars>
          <dgm:bulletEnabled val="1"/>
        </dgm:presLayoutVars>
      </dgm:prSet>
      <dgm:spPr/>
    </dgm:pt>
    <dgm:pt modelId="{A9551380-8392-43AE-930D-FA694AD6AFC6}" type="pres">
      <dgm:prSet presAssocID="{968C51CA-CC16-4B46-AFD7-AF4DD5345717}" presName="invisiNode" presStyleLbl="node1" presStyleIdx="3" presStyleCnt="5"/>
      <dgm:spPr/>
    </dgm:pt>
    <dgm:pt modelId="{026D53B2-55C2-423C-A80A-0AF0E1B962F7}" type="pres">
      <dgm:prSet presAssocID="{968C51CA-CC16-4B46-AFD7-AF4DD5345717}" presName="imagNode" presStyleLbl="fgImgPlace1" presStyleIdx="3" presStyleCnt="5"/>
      <dgm:spPr>
        <a:xfrm>
          <a:off x="5578240"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pt>
    <dgm:pt modelId="{6716287A-B74A-42BA-8E07-DD46F9EE4265}" type="pres">
      <dgm:prSet presAssocID="{F1407A90-F0BE-42D4-9177-7240D459F093}" presName="sibTrans" presStyleLbl="sibTrans2D1" presStyleIdx="0" presStyleCnt="0"/>
      <dgm:spPr/>
    </dgm:pt>
    <dgm:pt modelId="{A69F2229-0E45-4677-851D-E3F733B416B3}" type="pres">
      <dgm:prSet presAssocID="{F53C8F3D-FD1B-49EE-BD6A-2827362463E3}" presName="compNode" presStyleCnt="0"/>
      <dgm:spPr/>
    </dgm:pt>
    <dgm:pt modelId="{DB1B01D1-39E1-416C-89CD-5489D862A13E}" type="pres">
      <dgm:prSet presAssocID="{F53C8F3D-FD1B-49EE-BD6A-2827362463E3}" presName="bkgdShape" presStyleLbl="node1" presStyleIdx="4" presStyleCnt="5"/>
      <dgm:spPr/>
    </dgm:pt>
    <dgm:pt modelId="{0A47F83A-E9E8-4B02-8DFB-3213E03F21BA}" type="pres">
      <dgm:prSet presAssocID="{F53C8F3D-FD1B-49EE-BD6A-2827362463E3}" presName="nodeTx" presStyleLbl="node1" presStyleIdx="4" presStyleCnt="5">
        <dgm:presLayoutVars>
          <dgm:bulletEnabled val="1"/>
        </dgm:presLayoutVars>
      </dgm:prSet>
      <dgm:spPr/>
    </dgm:pt>
    <dgm:pt modelId="{287D88BA-31E6-4EB6-81C0-5CFCA92F210C}" type="pres">
      <dgm:prSet presAssocID="{F53C8F3D-FD1B-49EE-BD6A-2827362463E3}" presName="invisiNode" presStyleLbl="node1" presStyleIdx="4" presStyleCnt="5"/>
      <dgm:spPr/>
    </dgm:pt>
    <dgm:pt modelId="{7E43EB50-E675-4813-A6CF-CF2D316D761F}" type="pres">
      <dgm:prSet presAssocID="{F53C8F3D-FD1B-49EE-BD6A-2827362463E3}" presName="imagNode" presStyleLbl="fgImgPlace1" presStyleIdx="4" presStyleCnt="5"/>
      <dgm:spPr>
        <a:xfrm>
          <a:off x="7153126"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pt>
  </dgm:ptLst>
  <dgm:cxnLst>
    <dgm:cxn modelId="{2DB70402-B44D-4AAF-89D5-19D98C438DEB}" type="presOf" srcId="{42BC2F26-9447-4F05-B529-96410A89B419}" destId="{D8115BEB-86A5-412A-A573-9B34908E11E3}" srcOrd="1" destOrd="1" presId="urn:microsoft.com/office/officeart/2005/8/layout/hList7"/>
    <dgm:cxn modelId="{D2243704-7E41-4672-B260-077713A771C3}" type="presOf" srcId="{17AB7339-22BA-4171-98B5-669256C098EB}" destId="{DB1B01D1-39E1-416C-89CD-5489D862A13E}" srcOrd="0" destOrd="2" presId="urn:microsoft.com/office/officeart/2005/8/layout/hList7"/>
    <dgm:cxn modelId="{15190707-48C2-4560-8BCB-5FDE80129C61}" type="presOf" srcId="{5EBAFAB7-B059-4C66-A96A-C7F3E83B0C25}" destId="{0A47F83A-E9E8-4B02-8DFB-3213E03F21BA}" srcOrd="1" destOrd="1" presId="urn:microsoft.com/office/officeart/2005/8/layout/hList7"/>
    <dgm:cxn modelId="{84C4B207-7E5C-4E3B-B80D-D4BBE4EEBDDF}" type="presOf" srcId="{37506CF6-2E22-4932-8E6C-C3C071060337}" destId="{ACC854BC-F76C-4869-BF15-231936CCA9EF}" srcOrd="1" destOrd="2" presId="urn:microsoft.com/office/officeart/2005/8/layout/hList7"/>
    <dgm:cxn modelId="{A5CD9C0A-6CC1-49B3-B8E1-A96FBF2FE21A}" srcId="{16E8C5AC-B577-47F4-B1D1-EAE75B223AA1}" destId="{37506CF6-2E22-4932-8E6C-C3C071060337}" srcOrd="1" destOrd="0" parTransId="{6C4F54C1-AEA3-4D55-8D24-BAFD09C9996F}" sibTransId="{0D41E8E4-D379-4DC4-99EC-47A12EB3E350}"/>
    <dgm:cxn modelId="{1561241B-6635-4BF3-96BA-8A93DCFB0EBF}" type="presOf" srcId="{87F2CFBA-9851-42BD-85A4-7C6F0F12D118}" destId="{0E5F4A03-E089-4B3C-8BAB-52049490F52C}" srcOrd="1" destOrd="1" presId="urn:microsoft.com/office/officeart/2005/8/layout/hList7"/>
    <dgm:cxn modelId="{572A2A1B-9D81-4E22-A253-2872E9E7AFF0}" type="presOf" srcId="{F2B692B8-C806-46DD-8747-E176348C249F}" destId="{3016DC3A-C295-4B91-BD57-1B2B1FF4B20F}" srcOrd="0" destOrd="1" presId="urn:microsoft.com/office/officeart/2005/8/layout/hList7"/>
    <dgm:cxn modelId="{EA62601E-04DD-4C24-8192-AAFDE8C7B758}" type="presOf" srcId="{8E3EE38F-1FE4-404F-868D-28859A879E10}" destId="{158AB78C-6051-4F49-8A29-DDDAE623645C}" srcOrd="0" destOrd="0" presId="urn:microsoft.com/office/officeart/2005/8/layout/hList7"/>
    <dgm:cxn modelId="{CA1D701F-8B0D-4BAD-BE6D-8884F1BE0699}" type="presOf" srcId="{F53C8F3D-FD1B-49EE-BD6A-2827362463E3}" destId="{0A47F83A-E9E8-4B02-8DFB-3213E03F21BA}" srcOrd="1" destOrd="0" presId="urn:microsoft.com/office/officeart/2005/8/layout/hList7"/>
    <dgm:cxn modelId="{DB6FC321-E557-44A7-A253-337BB5EEFE7C}" srcId="{968C51CA-CC16-4B46-AFD7-AF4DD5345717}" destId="{2EDB8FFA-5201-4DE2-BF9E-E982D8AD4175}" srcOrd="1" destOrd="0" parTransId="{2B819FEF-3B18-46D2-B598-06F39A62C66F}" sibTransId="{DF67B890-03D6-470A-9763-EC79D7FFBA17}"/>
    <dgm:cxn modelId="{20578E26-2FAD-442C-A427-73C837A6991E}" type="presOf" srcId="{98E755AE-246B-4C80-B500-B9EFEA1635C1}" destId="{594B1405-6AEB-4C93-B518-1F9E061CEEFF}" srcOrd="1" destOrd="1" presId="urn:microsoft.com/office/officeart/2005/8/layout/hList7"/>
    <dgm:cxn modelId="{D29CD628-8159-4D0C-983F-BC44245F938A}" type="presOf" srcId="{968C51CA-CC16-4B46-AFD7-AF4DD5345717}" destId="{2C1B7054-BF74-4ECA-B207-8EB82C035CCF}" srcOrd="0" destOrd="0" presId="urn:microsoft.com/office/officeart/2005/8/layout/hList7"/>
    <dgm:cxn modelId="{B3A0322A-7699-4BF4-9B98-C1885B1E4176}" srcId="{8E3EE38F-1FE4-404F-868D-28859A879E10}" destId="{2269C61B-B388-4EDF-9C98-AA301969E35D}" srcOrd="1" destOrd="0" parTransId="{32969D89-D185-45C8-95AF-C8C0E5CF1A08}" sibTransId="{8DCC6996-C35A-4507-A212-010CF2449BE3}"/>
    <dgm:cxn modelId="{3CA6A22A-3AD2-4D4A-930E-AE700D311CC1}" type="presOf" srcId="{4DE7C779-57A7-400F-B4F0-014EBE3A2A1E}" destId="{F440C173-1492-4013-8831-28187E363B79}" srcOrd="0" destOrd="0" presId="urn:microsoft.com/office/officeart/2005/8/layout/hList7"/>
    <dgm:cxn modelId="{7007C82A-F62D-4077-8B33-CCFEF9204086}" type="presOf" srcId="{2EDB8FFA-5201-4DE2-BF9E-E982D8AD4175}" destId="{2C1B7054-BF74-4ECA-B207-8EB82C035CCF}" srcOrd="0" destOrd="2" presId="urn:microsoft.com/office/officeart/2005/8/layout/hList7"/>
    <dgm:cxn modelId="{EE13D82F-4BB2-482F-BC06-D80DEAFE5643}" type="presOf" srcId="{16E8C5AC-B577-47F4-B1D1-EAE75B223AA1}" destId="{3016DC3A-C295-4B91-BD57-1B2B1FF4B20F}" srcOrd="0" destOrd="0" presId="urn:microsoft.com/office/officeart/2005/8/layout/hList7"/>
    <dgm:cxn modelId="{40987B60-24DE-4F18-B689-EAADF0828612}" type="presOf" srcId="{F1407A90-F0BE-42D4-9177-7240D459F093}" destId="{6716287A-B74A-42BA-8E07-DD46F9EE4265}" srcOrd="0" destOrd="0" presId="urn:microsoft.com/office/officeart/2005/8/layout/hList7"/>
    <dgm:cxn modelId="{BD2D1442-55FC-4573-B0B3-6AA116C0B96F}" type="presOf" srcId="{16E8C5AC-B577-47F4-B1D1-EAE75B223AA1}" destId="{ACC854BC-F76C-4869-BF15-231936CCA9EF}" srcOrd="1" destOrd="0" presId="urn:microsoft.com/office/officeart/2005/8/layout/hList7"/>
    <dgm:cxn modelId="{BC00BC64-0670-4775-A063-00159C68291A}" srcId="{F53C8F3D-FD1B-49EE-BD6A-2827362463E3}" destId="{5EBAFAB7-B059-4C66-A96A-C7F3E83B0C25}" srcOrd="0" destOrd="0" parTransId="{D803BFBA-8823-4AE9-B04D-D62E82709247}" sibTransId="{00319B91-F531-430A-9196-B1951AA237DB}"/>
    <dgm:cxn modelId="{BA72E366-C48D-4391-AE19-D537D798EBFE}" type="presOf" srcId="{13760B0C-2B74-4A08-AA0E-60250766D946}" destId="{5C2C21D3-20AA-44CF-9BDF-D53257CF6090}" srcOrd="0" destOrd="0" presId="urn:microsoft.com/office/officeart/2005/8/layout/hList7"/>
    <dgm:cxn modelId="{C88EE447-E64A-4E55-B0C1-EB704D574E90}" type="presOf" srcId="{893DE01D-DCDD-47E9-9429-3ACC71E92475}" destId="{FDD6E7BE-2A8F-4A9A-B96A-0A41097AAE87}" srcOrd="0" destOrd="0" presId="urn:microsoft.com/office/officeart/2005/8/layout/hList7"/>
    <dgm:cxn modelId="{72160268-CE0B-4D30-A8A7-BF61947D3795}" srcId="{4DE7C779-57A7-400F-B4F0-014EBE3A2A1E}" destId="{EE1F3E9C-29B0-49E1-83AA-8EE0DE081C7A}" srcOrd="1" destOrd="0" parTransId="{0BDD39BC-4063-4FAB-B705-7E988254861C}" sibTransId="{C7DBA4E6-0CC0-4809-9C76-631AD9F6563D}"/>
    <dgm:cxn modelId="{9F15D749-FFB7-4774-8E2E-E9C404D0C6C9}" srcId="{13760B0C-2B74-4A08-AA0E-60250766D946}" destId="{F53C8F3D-FD1B-49EE-BD6A-2827362463E3}" srcOrd="4" destOrd="0" parTransId="{491645C9-3504-4A0F-AF81-11F9DFB28D4F}" sibTransId="{DD0A4386-2E5F-4DBD-B840-0B627B75B37B}"/>
    <dgm:cxn modelId="{A865606E-D28D-480C-8965-FDAAD139B642}" type="presOf" srcId="{4DE7C779-57A7-400F-B4F0-014EBE3A2A1E}" destId="{0E5F4A03-E089-4B3C-8BAB-52049490F52C}" srcOrd="1" destOrd="0" presId="urn:microsoft.com/office/officeart/2005/8/layout/hList7"/>
    <dgm:cxn modelId="{8E612C6F-1535-47C9-9270-C7CCF2499711}" type="presOf" srcId="{EE1F3E9C-29B0-49E1-83AA-8EE0DE081C7A}" destId="{0E5F4A03-E089-4B3C-8BAB-52049490F52C}" srcOrd="1" destOrd="2" presId="urn:microsoft.com/office/officeart/2005/8/layout/hList7"/>
    <dgm:cxn modelId="{BE736A53-6D3A-400A-A39D-C1BD3B875AB3}" srcId="{968C51CA-CC16-4B46-AFD7-AF4DD5345717}" destId="{98E755AE-246B-4C80-B500-B9EFEA1635C1}" srcOrd="0" destOrd="0" parTransId="{765D6882-0ECA-46CA-9C05-EF612F0A9983}" sibTransId="{41EF49BA-F0AF-4DDA-AF94-CCCE8EDAAAF9}"/>
    <dgm:cxn modelId="{8D2DDA53-B494-41AF-802B-7EA891CF45EC}" type="presOf" srcId="{42BC2F26-9447-4F05-B529-96410A89B419}" destId="{158AB78C-6051-4F49-8A29-DDDAE623645C}" srcOrd="0" destOrd="1" presId="urn:microsoft.com/office/officeart/2005/8/layout/hList7"/>
    <dgm:cxn modelId="{0236E354-AFE1-45B2-BFA3-E52BDAC2E9DD}" type="presOf" srcId="{37506CF6-2E22-4932-8E6C-C3C071060337}" destId="{3016DC3A-C295-4B91-BD57-1B2B1FF4B20F}" srcOrd="0" destOrd="2" presId="urn:microsoft.com/office/officeart/2005/8/layout/hList7"/>
    <dgm:cxn modelId="{65C2D355-19E1-4FA9-BB8F-C886240BB4AE}" srcId="{F53C8F3D-FD1B-49EE-BD6A-2827362463E3}" destId="{17AB7339-22BA-4171-98B5-669256C098EB}" srcOrd="1" destOrd="0" parTransId="{999F0C61-25FF-4434-BB3B-96B0F7777A91}" sibTransId="{C52C1602-0E59-4521-8766-1D89A0C76059}"/>
    <dgm:cxn modelId="{1FFFEE75-522F-40BB-A255-0822E9542679}" type="presOf" srcId="{5C8A9115-824C-4DBA-8666-43B6CEE8867E}" destId="{3FF19C9E-B06D-4C4B-BAF8-FF3767DCD572}" srcOrd="0" destOrd="0" presId="urn:microsoft.com/office/officeart/2005/8/layout/hList7"/>
    <dgm:cxn modelId="{70A2805A-EA54-4466-A924-14D2CE51BB87}" type="presOf" srcId="{87F2CFBA-9851-42BD-85A4-7C6F0F12D118}" destId="{F440C173-1492-4013-8831-28187E363B79}" srcOrd="0" destOrd="1" presId="urn:microsoft.com/office/officeart/2005/8/layout/hList7"/>
    <dgm:cxn modelId="{08F7ED98-D57B-43EC-889D-05CCB192112C}" type="presOf" srcId="{2269C61B-B388-4EDF-9C98-AA301969E35D}" destId="{158AB78C-6051-4F49-8A29-DDDAE623645C}" srcOrd="0" destOrd="2" presId="urn:microsoft.com/office/officeart/2005/8/layout/hList7"/>
    <dgm:cxn modelId="{CBC6C7A7-C755-4577-A67B-BA5937843B6F}" type="presOf" srcId="{F2B692B8-C806-46DD-8747-E176348C249F}" destId="{ACC854BC-F76C-4869-BF15-231936CCA9EF}" srcOrd="1" destOrd="1" presId="urn:microsoft.com/office/officeart/2005/8/layout/hList7"/>
    <dgm:cxn modelId="{14672DA9-2103-4B42-BA92-E50A03B89EC0}" type="presOf" srcId="{EE1F3E9C-29B0-49E1-83AA-8EE0DE081C7A}" destId="{F440C173-1492-4013-8831-28187E363B79}" srcOrd="0" destOrd="2" presId="urn:microsoft.com/office/officeart/2005/8/layout/hList7"/>
    <dgm:cxn modelId="{E2D0F7B3-54F3-4260-8592-F3EC3F250E96}" type="presOf" srcId="{8E3EE38F-1FE4-404F-868D-28859A879E10}" destId="{D8115BEB-86A5-412A-A573-9B34908E11E3}" srcOrd="1" destOrd="0" presId="urn:microsoft.com/office/officeart/2005/8/layout/hList7"/>
    <dgm:cxn modelId="{6FBA8AB9-F66E-468E-9C35-ABF9755E3C9C}" srcId="{16E8C5AC-B577-47F4-B1D1-EAE75B223AA1}" destId="{F2B692B8-C806-46DD-8747-E176348C249F}" srcOrd="0" destOrd="0" parTransId="{3189D5DD-64EF-491E-AACB-E5632B315B61}" sibTransId="{593C5577-E978-415F-B779-E4E4DE8866B0}"/>
    <dgm:cxn modelId="{DB1DDCBE-C942-489C-B06E-8E09EF651E88}" srcId="{13760B0C-2B74-4A08-AA0E-60250766D946}" destId="{8E3EE38F-1FE4-404F-868D-28859A879E10}" srcOrd="1" destOrd="0" parTransId="{E851CF20-EA1F-4B15-A2F2-AB24B1573227}" sibTransId="{893DE01D-DCDD-47E9-9429-3ACC71E92475}"/>
    <dgm:cxn modelId="{5BD502C2-6925-4843-8C2E-E94911A6A0A8}" srcId="{13760B0C-2B74-4A08-AA0E-60250766D946}" destId="{4DE7C779-57A7-400F-B4F0-014EBE3A2A1E}" srcOrd="2" destOrd="0" parTransId="{4A61C1F3-826F-484C-8FCB-A58C37B55E3A}" sibTransId="{5C8A9115-824C-4DBA-8666-43B6CEE8867E}"/>
    <dgm:cxn modelId="{CBF170C9-2FB2-40D7-BFEC-2C779F52DABE}" type="presOf" srcId="{5EBAFAB7-B059-4C66-A96A-C7F3E83B0C25}" destId="{DB1B01D1-39E1-416C-89CD-5489D862A13E}" srcOrd="0" destOrd="1" presId="urn:microsoft.com/office/officeart/2005/8/layout/hList7"/>
    <dgm:cxn modelId="{7C7106D2-88A3-40AE-81A3-D653BD471FCD}" type="presOf" srcId="{2269C61B-B388-4EDF-9C98-AA301969E35D}" destId="{D8115BEB-86A5-412A-A573-9B34908E11E3}" srcOrd="1" destOrd="2" presId="urn:microsoft.com/office/officeart/2005/8/layout/hList7"/>
    <dgm:cxn modelId="{559429D5-32B3-4FEE-BDF0-7DC8AB45CE2A}" type="presOf" srcId="{17AB7339-22BA-4171-98B5-669256C098EB}" destId="{0A47F83A-E9E8-4B02-8DFB-3213E03F21BA}" srcOrd="1" destOrd="2" presId="urn:microsoft.com/office/officeart/2005/8/layout/hList7"/>
    <dgm:cxn modelId="{990B56D5-B086-4D7E-805E-2A3DD0FA6BFF}" type="presOf" srcId="{F53C8F3D-FD1B-49EE-BD6A-2827362463E3}" destId="{DB1B01D1-39E1-416C-89CD-5489D862A13E}" srcOrd="0" destOrd="0" presId="urn:microsoft.com/office/officeart/2005/8/layout/hList7"/>
    <dgm:cxn modelId="{8ED609DA-794C-414F-8664-8278F03E31C3}" srcId="{8E3EE38F-1FE4-404F-868D-28859A879E10}" destId="{42BC2F26-9447-4F05-B529-96410A89B419}" srcOrd="0" destOrd="0" parTransId="{A03495B6-C121-473F-96A0-75B60D43A425}" sibTransId="{D74BBED6-4E02-4F09-A35C-DD275CD18070}"/>
    <dgm:cxn modelId="{7B6B65DA-F573-47E0-B080-2802DE5EEE1E}" type="presOf" srcId="{968C51CA-CC16-4B46-AFD7-AF4DD5345717}" destId="{594B1405-6AEB-4C93-B518-1F9E061CEEFF}" srcOrd="1" destOrd="0" presId="urn:microsoft.com/office/officeart/2005/8/layout/hList7"/>
    <dgm:cxn modelId="{DB786CDA-D530-4CE1-8EFD-F9E1BD55AF49}" srcId="{13760B0C-2B74-4A08-AA0E-60250766D946}" destId="{16E8C5AC-B577-47F4-B1D1-EAE75B223AA1}" srcOrd="0" destOrd="0" parTransId="{84665BD9-F483-4A96-AE5D-B4CDE2B84FA8}" sibTransId="{2CCF8A5A-1F36-4468-8BB6-145A53849DD3}"/>
    <dgm:cxn modelId="{3080B1DD-31C0-4E45-8357-D1A542A3D624}" type="presOf" srcId="{2EDB8FFA-5201-4DE2-BF9E-E982D8AD4175}" destId="{594B1405-6AEB-4C93-B518-1F9E061CEEFF}" srcOrd="1" destOrd="2" presId="urn:microsoft.com/office/officeart/2005/8/layout/hList7"/>
    <dgm:cxn modelId="{E4A10FDF-28FF-4C79-AF50-848092FC3DA5}" type="presOf" srcId="{2CCF8A5A-1F36-4468-8BB6-145A53849DD3}" destId="{10F0D10F-A2CD-4B7E-8872-3C22CED21639}" srcOrd="0" destOrd="0" presId="urn:microsoft.com/office/officeart/2005/8/layout/hList7"/>
    <dgm:cxn modelId="{621418F4-1F7A-43AE-B8DF-30832555B87E}" srcId="{4DE7C779-57A7-400F-B4F0-014EBE3A2A1E}" destId="{87F2CFBA-9851-42BD-85A4-7C6F0F12D118}" srcOrd="0" destOrd="0" parTransId="{61D1D446-F009-426A-B938-C629A7E30109}" sibTransId="{849FCB95-C724-44E1-AA04-4E8776D971F9}"/>
    <dgm:cxn modelId="{F27C15FA-ACE5-4139-A473-00B896DD6661}" srcId="{13760B0C-2B74-4A08-AA0E-60250766D946}" destId="{968C51CA-CC16-4B46-AFD7-AF4DD5345717}" srcOrd="3" destOrd="0" parTransId="{33AAF0F2-7060-4D2F-999B-A06E64F31D72}" sibTransId="{F1407A90-F0BE-42D4-9177-7240D459F093}"/>
    <dgm:cxn modelId="{38FDEBFE-6D4C-4F0B-8987-B4406B34B513}" type="presOf" srcId="{98E755AE-246B-4C80-B500-B9EFEA1635C1}" destId="{2C1B7054-BF74-4ECA-B207-8EB82C035CCF}" srcOrd="0" destOrd="1" presId="urn:microsoft.com/office/officeart/2005/8/layout/hList7"/>
    <dgm:cxn modelId="{695E36F0-1BCA-4D07-B963-3222D97CD571}" type="presParOf" srcId="{5C2C21D3-20AA-44CF-9BDF-D53257CF6090}" destId="{F007C6F1-4A23-41BA-9CA9-EABC3B661F59}" srcOrd="0" destOrd="0" presId="urn:microsoft.com/office/officeart/2005/8/layout/hList7"/>
    <dgm:cxn modelId="{6B82E4D1-929A-4EBA-A7AC-F95CA07B6F44}" type="presParOf" srcId="{5C2C21D3-20AA-44CF-9BDF-D53257CF6090}" destId="{F77AF872-579E-4753-801E-D6B6FA167646}" srcOrd="1" destOrd="0" presId="urn:microsoft.com/office/officeart/2005/8/layout/hList7"/>
    <dgm:cxn modelId="{6E36EB6D-94E2-4904-B1B4-E87E999CF233}" type="presParOf" srcId="{F77AF872-579E-4753-801E-D6B6FA167646}" destId="{1D766C52-8CBF-4017-91BB-594BB50F9146}" srcOrd="0" destOrd="0" presId="urn:microsoft.com/office/officeart/2005/8/layout/hList7"/>
    <dgm:cxn modelId="{152230E6-AA3C-4A5E-98FD-78B1F0EFEA83}" type="presParOf" srcId="{1D766C52-8CBF-4017-91BB-594BB50F9146}" destId="{3016DC3A-C295-4B91-BD57-1B2B1FF4B20F}" srcOrd="0" destOrd="0" presId="urn:microsoft.com/office/officeart/2005/8/layout/hList7"/>
    <dgm:cxn modelId="{72270880-6A54-41FE-A637-4D70D905C01A}" type="presParOf" srcId="{1D766C52-8CBF-4017-91BB-594BB50F9146}" destId="{ACC854BC-F76C-4869-BF15-231936CCA9EF}" srcOrd="1" destOrd="0" presId="urn:microsoft.com/office/officeart/2005/8/layout/hList7"/>
    <dgm:cxn modelId="{AC5F3EFA-E3E2-4079-9E78-C1B58A5A2272}" type="presParOf" srcId="{1D766C52-8CBF-4017-91BB-594BB50F9146}" destId="{0ECF210B-47D9-4B55-9CB5-A5DD149D3F8F}" srcOrd="2" destOrd="0" presId="urn:microsoft.com/office/officeart/2005/8/layout/hList7"/>
    <dgm:cxn modelId="{5C38134B-3E15-4A69-BB96-F795A2E5FB2D}" type="presParOf" srcId="{1D766C52-8CBF-4017-91BB-594BB50F9146}" destId="{DFB11F2A-5ABB-42EB-AD8F-D717595D8071}" srcOrd="3" destOrd="0" presId="urn:microsoft.com/office/officeart/2005/8/layout/hList7"/>
    <dgm:cxn modelId="{AA06B719-8D8D-4495-B612-598FEB75A2C7}" type="presParOf" srcId="{F77AF872-579E-4753-801E-D6B6FA167646}" destId="{10F0D10F-A2CD-4B7E-8872-3C22CED21639}" srcOrd="1" destOrd="0" presId="urn:microsoft.com/office/officeart/2005/8/layout/hList7"/>
    <dgm:cxn modelId="{07F6AC73-0131-46E8-8868-0F7B78FE90F5}" type="presParOf" srcId="{F77AF872-579E-4753-801E-D6B6FA167646}" destId="{0E36133C-5919-40F6-AC55-6B259376521D}" srcOrd="2" destOrd="0" presId="urn:microsoft.com/office/officeart/2005/8/layout/hList7"/>
    <dgm:cxn modelId="{36BFC07C-D512-41A4-ABF5-B438F2B95D02}" type="presParOf" srcId="{0E36133C-5919-40F6-AC55-6B259376521D}" destId="{158AB78C-6051-4F49-8A29-DDDAE623645C}" srcOrd="0" destOrd="0" presId="urn:microsoft.com/office/officeart/2005/8/layout/hList7"/>
    <dgm:cxn modelId="{B25F61CF-6DB2-42D4-B1DE-E91775995FD2}" type="presParOf" srcId="{0E36133C-5919-40F6-AC55-6B259376521D}" destId="{D8115BEB-86A5-412A-A573-9B34908E11E3}" srcOrd="1" destOrd="0" presId="urn:microsoft.com/office/officeart/2005/8/layout/hList7"/>
    <dgm:cxn modelId="{A21695F2-5C9E-4AAF-8879-75EB9A4AC066}" type="presParOf" srcId="{0E36133C-5919-40F6-AC55-6B259376521D}" destId="{CD3BD37A-8191-4ED7-963C-15451BCDAAC8}" srcOrd="2" destOrd="0" presId="urn:microsoft.com/office/officeart/2005/8/layout/hList7"/>
    <dgm:cxn modelId="{2286BD19-54CA-4016-98A5-C20E95363B13}" type="presParOf" srcId="{0E36133C-5919-40F6-AC55-6B259376521D}" destId="{98A14185-2D04-4A6D-8BCC-18D392CDB6E0}" srcOrd="3" destOrd="0" presId="urn:microsoft.com/office/officeart/2005/8/layout/hList7"/>
    <dgm:cxn modelId="{95786AAD-8211-40C6-BD7F-55695C18E5FC}" type="presParOf" srcId="{F77AF872-579E-4753-801E-D6B6FA167646}" destId="{FDD6E7BE-2A8F-4A9A-B96A-0A41097AAE87}" srcOrd="3" destOrd="0" presId="urn:microsoft.com/office/officeart/2005/8/layout/hList7"/>
    <dgm:cxn modelId="{2D9434E3-F758-4BFB-9D2A-1A58DDD8A735}" type="presParOf" srcId="{F77AF872-579E-4753-801E-D6B6FA167646}" destId="{CB808BEE-88C8-42E5-8BFD-722A36F5BA2F}" srcOrd="4" destOrd="0" presId="urn:microsoft.com/office/officeart/2005/8/layout/hList7"/>
    <dgm:cxn modelId="{3BCD215E-B8C0-4218-ADEB-778277E1D032}" type="presParOf" srcId="{CB808BEE-88C8-42E5-8BFD-722A36F5BA2F}" destId="{F440C173-1492-4013-8831-28187E363B79}" srcOrd="0" destOrd="0" presId="urn:microsoft.com/office/officeart/2005/8/layout/hList7"/>
    <dgm:cxn modelId="{89B5BAC8-484A-4DE4-9DAA-5A7950D0D26C}" type="presParOf" srcId="{CB808BEE-88C8-42E5-8BFD-722A36F5BA2F}" destId="{0E5F4A03-E089-4B3C-8BAB-52049490F52C}" srcOrd="1" destOrd="0" presId="urn:microsoft.com/office/officeart/2005/8/layout/hList7"/>
    <dgm:cxn modelId="{8DC91F28-9651-498F-8611-4FE9FA445781}" type="presParOf" srcId="{CB808BEE-88C8-42E5-8BFD-722A36F5BA2F}" destId="{FC3BBC05-C817-4BDD-BBF0-2EC5959DCF41}" srcOrd="2" destOrd="0" presId="urn:microsoft.com/office/officeart/2005/8/layout/hList7"/>
    <dgm:cxn modelId="{093053CD-8128-4E0B-85A6-BD2EE6D94B8D}" type="presParOf" srcId="{CB808BEE-88C8-42E5-8BFD-722A36F5BA2F}" destId="{50588964-1AFC-4466-B1DA-45500CE88D87}" srcOrd="3" destOrd="0" presId="urn:microsoft.com/office/officeart/2005/8/layout/hList7"/>
    <dgm:cxn modelId="{E4142A31-30B8-4C9D-B904-33D16822F3DE}" type="presParOf" srcId="{F77AF872-579E-4753-801E-D6B6FA167646}" destId="{3FF19C9E-B06D-4C4B-BAF8-FF3767DCD572}" srcOrd="5" destOrd="0" presId="urn:microsoft.com/office/officeart/2005/8/layout/hList7"/>
    <dgm:cxn modelId="{336C323C-6C68-4797-AA40-0CF6C0F4499B}" type="presParOf" srcId="{F77AF872-579E-4753-801E-D6B6FA167646}" destId="{5204ABD9-1A87-4EED-A403-20785ACEFD18}" srcOrd="6" destOrd="0" presId="urn:microsoft.com/office/officeart/2005/8/layout/hList7"/>
    <dgm:cxn modelId="{77AFDFDD-AB3C-4E36-BBEB-5E5619756980}" type="presParOf" srcId="{5204ABD9-1A87-4EED-A403-20785ACEFD18}" destId="{2C1B7054-BF74-4ECA-B207-8EB82C035CCF}" srcOrd="0" destOrd="0" presId="urn:microsoft.com/office/officeart/2005/8/layout/hList7"/>
    <dgm:cxn modelId="{B1DF8D98-2A9F-4752-BC85-EE78E1F041EF}" type="presParOf" srcId="{5204ABD9-1A87-4EED-A403-20785ACEFD18}" destId="{594B1405-6AEB-4C93-B518-1F9E061CEEFF}" srcOrd="1" destOrd="0" presId="urn:microsoft.com/office/officeart/2005/8/layout/hList7"/>
    <dgm:cxn modelId="{9F5C0F25-7827-4F39-9844-7766D9A01331}" type="presParOf" srcId="{5204ABD9-1A87-4EED-A403-20785ACEFD18}" destId="{A9551380-8392-43AE-930D-FA694AD6AFC6}" srcOrd="2" destOrd="0" presId="urn:microsoft.com/office/officeart/2005/8/layout/hList7"/>
    <dgm:cxn modelId="{9BE898C5-4C3A-4A6E-8A05-EAC7105EF78B}" type="presParOf" srcId="{5204ABD9-1A87-4EED-A403-20785ACEFD18}" destId="{026D53B2-55C2-423C-A80A-0AF0E1B962F7}" srcOrd="3" destOrd="0" presId="urn:microsoft.com/office/officeart/2005/8/layout/hList7"/>
    <dgm:cxn modelId="{679DB2F5-12DB-4B08-9060-36D98E9FBBBB}" type="presParOf" srcId="{F77AF872-579E-4753-801E-D6B6FA167646}" destId="{6716287A-B74A-42BA-8E07-DD46F9EE4265}" srcOrd="7" destOrd="0" presId="urn:microsoft.com/office/officeart/2005/8/layout/hList7"/>
    <dgm:cxn modelId="{059BE4E0-C2C1-4899-9519-15F1BA039268}" type="presParOf" srcId="{F77AF872-579E-4753-801E-D6B6FA167646}" destId="{A69F2229-0E45-4677-851D-E3F733B416B3}" srcOrd="8" destOrd="0" presId="urn:microsoft.com/office/officeart/2005/8/layout/hList7"/>
    <dgm:cxn modelId="{27B2F4E6-309D-4964-95CA-90C885F2DC0C}" type="presParOf" srcId="{A69F2229-0E45-4677-851D-E3F733B416B3}" destId="{DB1B01D1-39E1-416C-89CD-5489D862A13E}" srcOrd="0" destOrd="0" presId="urn:microsoft.com/office/officeart/2005/8/layout/hList7"/>
    <dgm:cxn modelId="{2F6D7637-CF22-4C21-8C38-F9C904AA7418}" type="presParOf" srcId="{A69F2229-0E45-4677-851D-E3F733B416B3}" destId="{0A47F83A-E9E8-4B02-8DFB-3213E03F21BA}" srcOrd="1" destOrd="0" presId="urn:microsoft.com/office/officeart/2005/8/layout/hList7"/>
    <dgm:cxn modelId="{FDE52D0E-FEBC-43FC-BCE5-42819E772F1E}" type="presParOf" srcId="{A69F2229-0E45-4677-851D-E3F733B416B3}" destId="{287D88BA-31E6-4EB6-81C0-5CFCA92F210C}" srcOrd="2" destOrd="0" presId="urn:microsoft.com/office/officeart/2005/8/layout/hList7"/>
    <dgm:cxn modelId="{544D0BEE-BD8C-4045-A8F4-3EB24A207B97}" type="presParOf" srcId="{A69F2229-0E45-4677-851D-E3F733B416B3}" destId="{7E43EB50-E675-4813-A6CF-CF2D316D761F}"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4AE977-EA6D-48F4-8BDE-061CA4DF90A5}" type="doc">
      <dgm:prSet loTypeId="urn:microsoft.com/office/officeart/2005/8/layout/hProcess9" loCatId="process" qsTypeId="urn:microsoft.com/office/officeart/2005/8/quickstyle/simple2" qsCatId="simple" csTypeId="urn:microsoft.com/office/officeart/2005/8/colors/accent1_2" csCatId="accent1" phldr="1"/>
      <dgm:spPr/>
    </dgm:pt>
    <dgm:pt modelId="{63CEA316-01EC-464E-B340-9088DB15183C}">
      <dgm:prSet phldrT="[Text]"/>
      <dgm:spPr/>
      <dgm:t>
        <a:bodyPr/>
        <a:lstStyle/>
        <a:p>
          <a:r>
            <a:rPr lang="en-US" i="1" dirty="0"/>
            <a:t>Enter the company name in the search bar at the top of the page and choose if you need to look at the news or stock trends.</a:t>
          </a:r>
          <a:endParaRPr lang="en-IN" dirty="0"/>
        </a:p>
      </dgm:t>
    </dgm:pt>
    <dgm:pt modelId="{AA84F3DE-D23F-49F1-9FC2-A445BC36D6AB}" type="parTrans" cxnId="{B49F6591-DEE4-4D62-A976-946DD28000A2}">
      <dgm:prSet/>
      <dgm:spPr/>
      <dgm:t>
        <a:bodyPr/>
        <a:lstStyle/>
        <a:p>
          <a:endParaRPr lang="en-IN"/>
        </a:p>
      </dgm:t>
    </dgm:pt>
    <dgm:pt modelId="{5E49F97F-42BD-4CDB-9566-F6B6BD297E35}" type="sibTrans" cxnId="{B49F6591-DEE4-4D62-A976-946DD28000A2}">
      <dgm:prSet/>
      <dgm:spPr/>
      <dgm:t>
        <a:bodyPr/>
        <a:lstStyle/>
        <a:p>
          <a:endParaRPr lang="en-IN"/>
        </a:p>
      </dgm:t>
    </dgm:pt>
    <dgm:pt modelId="{A9A356B8-A189-46B1-B5C4-F3166A896309}">
      <dgm:prSet phldrT="[Text]"/>
      <dgm:spPr/>
      <dgm:t>
        <a:bodyPr/>
        <a:lstStyle/>
        <a:p>
          <a:r>
            <a:rPr lang="en-US" i="1" dirty="0"/>
            <a:t>The system will fetch news articles for the company and categorize them into four risk types: Operational, Legal, Loan, and Other.</a:t>
          </a:r>
          <a:endParaRPr lang="en-IN" dirty="0"/>
        </a:p>
      </dgm:t>
    </dgm:pt>
    <dgm:pt modelId="{2CEB0DBE-0023-4D71-8E1E-E8FFE26FC55B}" type="parTrans" cxnId="{07CC0944-7247-45DE-9CB0-35F43208595A}">
      <dgm:prSet/>
      <dgm:spPr/>
      <dgm:t>
        <a:bodyPr/>
        <a:lstStyle/>
        <a:p>
          <a:endParaRPr lang="en-IN"/>
        </a:p>
      </dgm:t>
    </dgm:pt>
    <dgm:pt modelId="{5CF3396E-D765-4D9B-97F4-47908B84D544}" type="sibTrans" cxnId="{07CC0944-7247-45DE-9CB0-35F43208595A}">
      <dgm:prSet/>
      <dgm:spPr/>
      <dgm:t>
        <a:bodyPr/>
        <a:lstStyle/>
        <a:p>
          <a:endParaRPr lang="en-IN"/>
        </a:p>
      </dgm:t>
    </dgm:pt>
    <dgm:pt modelId="{39193529-998B-491A-AEA8-F313D1C99B12}">
      <dgm:prSet phldrT="[Text]"/>
      <dgm:spPr/>
      <dgm:t>
        <a:bodyPr/>
        <a:lstStyle/>
        <a:p>
          <a:r>
            <a:rPr lang="en-US" i="1" dirty="0"/>
            <a:t>Click on each risk type to view a detailed summary, along with the risk score and analysis for that category.</a:t>
          </a:r>
          <a:endParaRPr lang="en-IN" dirty="0"/>
        </a:p>
      </dgm:t>
    </dgm:pt>
    <dgm:pt modelId="{C68C96F7-4F80-40D8-BA60-1DA36C7DD565}" type="parTrans" cxnId="{94D7A159-04A5-46E1-AB19-32B49B560471}">
      <dgm:prSet/>
      <dgm:spPr/>
      <dgm:t>
        <a:bodyPr/>
        <a:lstStyle/>
        <a:p>
          <a:endParaRPr lang="en-IN"/>
        </a:p>
      </dgm:t>
    </dgm:pt>
    <dgm:pt modelId="{AE912D30-D910-456A-8FAA-BD3AD05DCD0E}" type="sibTrans" cxnId="{94D7A159-04A5-46E1-AB19-32B49B560471}">
      <dgm:prSet/>
      <dgm:spPr/>
      <dgm:t>
        <a:bodyPr/>
        <a:lstStyle/>
        <a:p>
          <a:endParaRPr lang="en-IN"/>
        </a:p>
      </dgm:t>
    </dgm:pt>
    <dgm:pt modelId="{724990F5-44A4-481D-B3B3-1E1EE6523F8B}">
      <dgm:prSet phldrT="[Text]"/>
      <dgm:spPr/>
      <dgm:t>
        <a:bodyPr/>
        <a:lstStyle/>
        <a:p>
          <a:r>
            <a:rPr lang="en-US" i="1" dirty="0"/>
            <a:t>Explore the stock performance data displayed alongside the risk analysis for a complete view of the company’s vulnerabilities.</a:t>
          </a:r>
          <a:endParaRPr lang="en-IN" dirty="0"/>
        </a:p>
      </dgm:t>
    </dgm:pt>
    <dgm:pt modelId="{04A549C3-71A0-4A92-BE89-E801B733817F}" type="parTrans" cxnId="{BF51AF3B-CAB0-4815-9C54-03BAB4D5B3D3}">
      <dgm:prSet/>
      <dgm:spPr/>
      <dgm:t>
        <a:bodyPr/>
        <a:lstStyle/>
        <a:p>
          <a:endParaRPr lang="en-IN"/>
        </a:p>
      </dgm:t>
    </dgm:pt>
    <dgm:pt modelId="{2E4964D6-7E9B-4F52-82F3-AB8256A5BE16}" type="sibTrans" cxnId="{BF51AF3B-CAB0-4815-9C54-03BAB4D5B3D3}">
      <dgm:prSet/>
      <dgm:spPr/>
      <dgm:t>
        <a:bodyPr/>
        <a:lstStyle/>
        <a:p>
          <a:endParaRPr lang="en-IN"/>
        </a:p>
      </dgm:t>
    </dgm:pt>
    <dgm:pt modelId="{607F4957-BF83-4D5A-8E85-AA18CC248DC7}" type="pres">
      <dgm:prSet presAssocID="{034AE977-EA6D-48F4-8BDE-061CA4DF90A5}" presName="CompostProcess" presStyleCnt="0">
        <dgm:presLayoutVars>
          <dgm:dir/>
          <dgm:resizeHandles val="exact"/>
        </dgm:presLayoutVars>
      </dgm:prSet>
      <dgm:spPr/>
    </dgm:pt>
    <dgm:pt modelId="{CF5A0743-4C2C-4637-AD01-4102F617BD19}" type="pres">
      <dgm:prSet presAssocID="{034AE977-EA6D-48F4-8BDE-061CA4DF90A5}" presName="arrow" presStyleLbl="bgShp" presStyleIdx="0" presStyleCnt="1"/>
      <dgm:spPr/>
    </dgm:pt>
    <dgm:pt modelId="{F45EB3FB-3D12-4812-8AF6-0012EA1543CD}" type="pres">
      <dgm:prSet presAssocID="{034AE977-EA6D-48F4-8BDE-061CA4DF90A5}" presName="linearProcess" presStyleCnt="0"/>
      <dgm:spPr/>
    </dgm:pt>
    <dgm:pt modelId="{B87F7862-CC72-4FD9-896A-6666FB5DBB10}" type="pres">
      <dgm:prSet presAssocID="{63CEA316-01EC-464E-B340-9088DB15183C}" presName="textNode" presStyleLbl="node1" presStyleIdx="0" presStyleCnt="4">
        <dgm:presLayoutVars>
          <dgm:bulletEnabled val="1"/>
        </dgm:presLayoutVars>
      </dgm:prSet>
      <dgm:spPr/>
    </dgm:pt>
    <dgm:pt modelId="{F4B3172D-EC71-42B7-ABFC-4A67B38C9DCE}" type="pres">
      <dgm:prSet presAssocID="{5E49F97F-42BD-4CDB-9566-F6B6BD297E35}" presName="sibTrans" presStyleCnt="0"/>
      <dgm:spPr/>
    </dgm:pt>
    <dgm:pt modelId="{8396774F-6D8A-4C69-825A-24C7702C1BFC}" type="pres">
      <dgm:prSet presAssocID="{A9A356B8-A189-46B1-B5C4-F3166A896309}" presName="textNode" presStyleLbl="node1" presStyleIdx="1" presStyleCnt="4">
        <dgm:presLayoutVars>
          <dgm:bulletEnabled val="1"/>
        </dgm:presLayoutVars>
      </dgm:prSet>
      <dgm:spPr/>
    </dgm:pt>
    <dgm:pt modelId="{A6EAEE1D-5F4D-4CB9-AB7A-7B44B4A03DF1}" type="pres">
      <dgm:prSet presAssocID="{5CF3396E-D765-4D9B-97F4-47908B84D544}" presName="sibTrans" presStyleCnt="0"/>
      <dgm:spPr/>
    </dgm:pt>
    <dgm:pt modelId="{430A3993-1B2C-4231-900B-E09B4739E5B9}" type="pres">
      <dgm:prSet presAssocID="{39193529-998B-491A-AEA8-F313D1C99B12}" presName="textNode" presStyleLbl="node1" presStyleIdx="2" presStyleCnt="4">
        <dgm:presLayoutVars>
          <dgm:bulletEnabled val="1"/>
        </dgm:presLayoutVars>
      </dgm:prSet>
      <dgm:spPr/>
    </dgm:pt>
    <dgm:pt modelId="{F7F2BA13-B554-4174-8208-6FE4DDCB3BAA}" type="pres">
      <dgm:prSet presAssocID="{AE912D30-D910-456A-8FAA-BD3AD05DCD0E}" presName="sibTrans" presStyleCnt="0"/>
      <dgm:spPr/>
    </dgm:pt>
    <dgm:pt modelId="{41EB8D45-B2B5-40EE-8F45-96A2D90E7D26}" type="pres">
      <dgm:prSet presAssocID="{724990F5-44A4-481D-B3B3-1E1EE6523F8B}" presName="textNode" presStyleLbl="node1" presStyleIdx="3" presStyleCnt="4">
        <dgm:presLayoutVars>
          <dgm:bulletEnabled val="1"/>
        </dgm:presLayoutVars>
      </dgm:prSet>
      <dgm:spPr/>
    </dgm:pt>
  </dgm:ptLst>
  <dgm:cxnLst>
    <dgm:cxn modelId="{318B9138-1168-43A9-84D5-2349356DBE85}" type="presOf" srcId="{034AE977-EA6D-48F4-8BDE-061CA4DF90A5}" destId="{607F4957-BF83-4D5A-8E85-AA18CC248DC7}" srcOrd="0" destOrd="0" presId="urn:microsoft.com/office/officeart/2005/8/layout/hProcess9"/>
    <dgm:cxn modelId="{BF51AF3B-CAB0-4815-9C54-03BAB4D5B3D3}" srcId="{034AE977-EA6D-48F4-8BDE-061CA4DF90A5}" destId="{724990F5-44A4-481D-B3B3-1E1EE6523F8B}" srcOrd="3" destOrd="0" parTransId="{04A549C3-71A0-4A92-BE89-E801B733817F}" sibTransId="{2E4964D6-7E9B-4F52-82F3-AB8256A5BE16}"/>
    <dgm:cxn modelId="{E6B8C53D-9352-479A-AADB-5181CC27D672}" type="presOf" srcId="{724990F5-44A4-481D-B3B3-1E1EE6523F8B}" destId="{41EB8D45-B2B5-40EE-8F45-96A2D90E7D26}" srcOrd="0" destOrd="0" presId="urn:microsoft.com/office/officeart/2005/8/layout/hProcess9"/>
    <dgm:cxn modelId="{07CC0944-7247-45DE-9CB0-35F43208595A}" srcId="{034AE977-EA6D-48F4-8BDE-061CA4DF90A5}" destId="{A9A356B8-A189-46B1-B5C4-F3166A896309}" srcOrd="1" destOrd="0" parTransId="{2CEB0DBE-0023-4D71-8E1E-E8FFE26FC55B}" sibTransId="{5CF3396E-D765-4D9B-97F4-47908B84D544}"/>
    <dgm:cxn modelId="{E9D11F75-2A08-4A87-936F-E025701AEAC4}" type="presOf" srcId="{63CEA316-01EC-464E-B340-9088DB15183C}" destId="{B87F7862-CC72-4FD9-896A-6666FB5DBB10}" srcOrd="0" destOrd="0" presId="urn:microsoft.com/office/officeart/2005/8/layout/hProcess9"/>
    <dgm:cxn modelId="{94D7A159-04A5-46E1-AB19-32B49B560471}" srcId="{034AE977-EA6D-48F4-8BDE-061CA4DF90A5}" destId="{39193529-998B-491A-AEA8-F313D1C99B12}" srcOrd="2" destOrd="0" parTransId="{C68C96F7-4F80-40D8-BA60-1DA36C7DD565}" sibTransId="{AE912D30-D910-456A-8FAA-BD3AD05DCD0E}"/>
    <dgm:cxn modelId="{B49F6591-DEE4-4D62-A976-946DD28000A2}" srcId="{034AE977-EA6D-48F4-8BDE-061CA4DF90A5}" destId="{63CEA316-01EC-464E-B340-9088DB15183C}" srcOrd="0" destOrd="0" parTransId="{AA84F3DE-D23F-49F1-9FC2-A445BC36D6AB}" sibTransId="{5E49F97F-42BD-4CDB-9566-F6B6BD297E35}"/>
    <dgm:cxn modelId="{53E632A8-A44A-4BD5-96A5-F17EA2EF5BEA}" type="presOf" srcId="{A9A356B8-A189-46B1-B5C4-F3166A896309}" destId="{8396774F-6D8A-4C69-825A-24C7702C1BFC}" srcOrd="0" destOrd="0" presId="urn:microsoft.com/office/officeart/2005/8/layout/hProcess9"/>
    <dgm:cxn modelId="{9C5AF1D5-879A-40C5-A85E-18F297322C14}" type="presOf" srcId="{39193529-998B-491A-AEA8-F313D1C99B12}" destId="{430A3993-1B2C-4231-900B-E09B4739E5B9}" srcOrd="0" destOrd="0" presId="urn:microsoft.com/office/officeart/2005/8/layout/hProcess9"/>
    <dgm:cxn modelId="{8535EB75-EFAB-4D32-A025-426E19080E1F}" type="presParOf" srcId="{607F4957-BF83-4D5A-8E85-AA18CC248DC7}" destId="{CF5A0743-4C2C-4637-AD01-4102F617BD19}" srcOrd="0" destOrd="0" presId="urn:microsoft.com/office/officeart/2005/8/layout/hProcess9"/>
    <dgm:cxn modelId="{A964103E-B336-4A36-AEAC-560B588E6EDA}" type="presParOf" srcId="{607F4957-BF83-4D5A-8E85-AA18CC248DC7}" destId="{F45EB3FB-3D12-4812-8AF6-0012EA1543CD}" srcOrd="1" destOrd="0" presId="urn:microsoft.com/office/officeart/2005/8/layout/hProcess9"/>
    <dgm:cxn modelId="{20429040-1F2A-426B-BEE1-5A1E6D4169EF}" type="presParOf" srcId="{F45EB3FB-3D12-4812-8AF6-0012EA1543CD}" destId="{B87F7862-CC72-4FD9-896A-6666FB5DBB10}" srcOrd="0" destOrd="0" presId="urn:microsoft.com/office/officeart/2005/8/layout/hProcess9"/>
    <dgm:cxn modelId="{452D2277-C9D1-4F6B-BD2C-C2DEE84F083A}" type="presParOf" srcId="{F45EB3FB-3D12-4812-8AF6-0012EA1543CD}" destId="{F4B3172D-EC71-42B7-ABFC-4A67B38C9DCE}" srcOrd="1" destOrd="0" presId="urn:microsoft.com/office/officeart/2005/8/layout/hProcess9"/>
    <dgm:cxn modelId="{6FC25D1E-B0FD-4046-90B7-BFA734830180}" type="presParOf" srcId="{F45EB3FB-3D12-4812-8AF6-0012EA1543CD}" destId="{8396774F-6D8A-4C69-825A-24C7702C1BFC}" srcOrd="2" destOrd="0" presId="urn:microsoft.com/office/officeart/2005/8/layout/hProcess9"/>
    <dgm:cxn modelId="{25D235F8-37A1-4E3A-9DA6-F65543AAE212}" type="presParOf" srcId="{F45EB3FB-3D12-4812-8AF6-0012EA1543CD}" destId="{A6EAEE1D-5F4D-4CB9-AB7A-7B44B4A03DF1}" srcOrd="3" destOrd="0" presId="urn:microsoft.com/office/officeart/2005/8/layout/hProcess9"/>
    <dgm:cxn modelId="{D875A9DB-E56F-4721-AE79-DC0459AB0345}" type="presParOf" srcId="{F45EB3FB-3D12-4812-8AF6-0012EA1543CD}" destId="{430A3993-1B2C-4231-900B-E09B4739E5B9}" srcOrd="4" destOrd="0" presId="urn:microsoft.com/office/officeart/2005/8/layout/hProcess9"/>
    <dgm:cxn modelId="{5EF5D22D-8043-4637-81AC-FC9C0D3B5738}" type="presParOf" srcId="{F45EB3FB-3D12-4812-8AF6-0012EA1543CD}" destId="{F7F2BA13-B554-4174-8208-6FE4DDCB3BAA}" srcOrd="5" destOrd="0" presId="urn:microsoft.com/office/officeart/2005/8/layout/hProcess9"/>
    <dgm:cxn modelId="{85AC0DB0-2332-4C2E-BFB5-A7E60712DBF5}" type="presParOf" srcId="{F45EB3FB-3D12-4812-8AF6-0012EA1543CD}" destId="{41EB8D45-B2B5-40EE-8F45-96A2D90E7D26}"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9C0BB-DEEA-49A2-8FB6-24C9799F84E2}">
      <dsp:nvSpPr>
        <dsp:cNvPr id="0" name=""/>
        <dsp:cNvSpPr/>
      </dsp:nvSpPr>
      <dsp:spPr>
        <a:xfrm>
          <a:off x="4568" y="0"/>
          <a:ext cx="1603269" cy="26270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Types</a:t>
          </a:r>
          <a:endParaRPr lang="en-IN" sz="1800" kern="1200" dirty="0"/>
        </a:p>
      </dsp:txBody>
      <dsp:txXfrm>
        <a:off x="4568" y="0"/>
        <a:ext cx="1603269" cy="788107"/>
      </dsp:txXfrm>
    </dsp:sp>
    <dsp:sp modelId="{B3B6E151-A0F8-4638-B6F2-7D5294BEAB9A}">
      <dsp:nvSpPr>
        <dsp:cNvPr id="0" name=""/>
        <dsp:cNvSpPr/>
      </dsp:nvSpPr>
      <dsp:spPr>
        <a:xfrm>
          <a:off x="164895" y="788331"/>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Investors</a:t>
          </a:r>
          <a:endParaRPr lang="en-IN" sz="1000" kern="1200" dirty="0"/>
        </a:p>
      </dsp:txBody>
      <dsp:txXfrm>
        <a:off x="180011" y="803447"/>
        <a:ext cx="1252383" cy="485873"/>
      </dsp:txXfrm>
    </dsp:sp>
    <dsp:sp modelId="{01087A5B-757C-4706-889B-BA5A6BB1F52E}">
      <dsp:nvSpPr>
        <dsp:cNvPr id="0" name=""/>
        <dsp:cNvSpPr/>
      </dsp:nvSpPr>
      <dsp:spPr>
        <a:xfrm>
          <a:off x="164895" y="1383837"/>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Regulators</a:t>
          </a:r>
          <a:endParaRPr lang="en-IN" sz="1000" kern="1200" dirty="0"/>
        </a:p>
      </dsp:txBody>
      <dsp:txXfrm>
        <a:off x="180011" y="1398953"/>
        <a:ext cx="1252383" cy="485873"/>
      </dsp:txXfrm>
    </dsp:sp>
    <dsp:sp modelId="{3237C16E-C6A1-4512-B2BC-CBBBA3438B78}">
      <dsp:nvSpPr>
        <dsp:cNvPr id="0" name=""/>
        <dsp:cNvSpPr/>
      </dsp:nvSpPr>
      <dsp:spPr>
        <a:xfrm>
          <a:off x="164895" y="1979343"/>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Managers</a:t>
          </a:r>
          <a:endParaRPr lang="en-IN" sz="1000" kern="1200" dirty="0"/>
        </a:p>
      </dsp:txBody>
      <dsp:txXfrm>
        <a:off x="180011" y="1994459"/>
        <a:ext cx="1252383" cy="485873"/>
      </dsp:txXfrm>
    </dsp:sp>
    <dsp:sp modelId="{62F0BC0D-F204-44B0-A88B-959E35C0D872}">
      <dsp:nvSpPr>
        <dsp:cNvPr id="0" name=""/>
        <dsp:cNvSpPr/>
      </dsp:nvSpPr>
      <dsp:spPr>
        <a:xfrm>
          <a:off x="1728083" y="0"/>
          <a:ext cx="1603269" cy="26270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Legal Risk</a:t>
          </a:r>
          <a:endParaRPr lang="en-IN" sz="1800" kern="1200" dirty="0"/>
        </a:p>
      </dsp:txBody>
      <dsp:txXfrm>
        <a:off x="1728083" y="0"/>
        <a:ext cx="1603269" cy="788107"/>
      </dsp:txXfrm>
    </dsp:sp>
    <dsp:sp modelId="{029B4E20-DCD2-4BA0-B776-0E176E8C555B}">
      <dsp:nvSpPr>
        <dsp:cNvPr id="0" name=""/>
        <dsp:cNvSpPr/>
      </dsp:nvSpPr>
      <dsp:spPr>
        <a:xfrm>
          <a:off x="1888410" y="788331"/>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Fear of lawsuits and penalties reducing value.</a:t>
          </a:r>
          <a:endParaRPr lang="en-IN" sz="1000" kern="1200" dirty="0"/>
        </a:p>
      </dsp:txBody>
      <dsp:txXfrm>
        <a:off x="1903526" y="803447"/>
        <a:ext cx="1252383" cy="485873"/>
      </dsp:txXfrm>
    </dsp:sp>
    <dsp:sp modelId="{776C35C7-E61C-4B03-BED5-F2C64FC7A433}">
      <dsp:nvSpPr>
        <dsp:cNvPr id="0" name=""/>
        <dsp:cNvSpPr/>
      </dsp:nvSpPr>
      <dsp:spPr>
        <a:xfrm>
          <a:off x="1888410" y="1383837"/>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Monitoring legal and compliance regulatory issue.</a:t>
          </a:r>
          <a:endParaRPr lang="en-IN" sz="1000" kern="1200" dirty="0"/>
        </a:p>
      </dsp:txBody>
      <dsp:txXfrm>
        <a:off x="1903526" y="1398953"/>
        <a:ext cx="1252383" cy="485873"/>
      </dsp:txXfrm>
    </dsp:sp>
    <dsp:sp modelId="{B7511A97-F22A-470A-92CF-CA3CF3D0D5DC}">
      <dsp:nvSpPr>
        <dsp:cNvPr id="0" name=""/>
        <dsp:cNvSpPr/>
      </dsp:nvSpPr>
      <dsp:spPr>
        <a:xfrm>
          <a:off x="1888410" y="1979343"/>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Navigating legal complexities and reputational damage.</a:t>
          </a:r>
          <a:endParaRPr lang="en-IN" sz="1000" kern="1200" dirty="0"/>
        </a:p>
      </dsp:txBody>
      <dsp:txXfrm>
        <a:off x="1903526" y="1994459"/>
        <a:ext cx="1252383" cy="485873"/>
      </dsp:txXfrm>
    </dsp:sp>
    <dsp:sp modelId="{D06FB955-0DA7-461F-97EA-F41DAD121CB2}">
      <dsp:nvSpPr>
        <dsp:cNvPr id="0" name=""/>
        <dsp:cNvSpPr/>
      </dsp:nvSpPr>
      <dsp:spPr>
        <a:xfrm>
          <a:off x="3451599" y="0"/>
          <a:ext cx="1603269" cy="26270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Operational Risk</a:t>
          </a:r>
          <a:endParaRPr lang="en-IN" sz="1800" kern="1200" dirty="0"/>
        </a:p>
      </dsp:txBody>
      <dsp:txXfrm>
        <a:off x="3451599" y="0"/>
        <a:ext cx="1603269" cy="788107"/>
      </dsp:txXfrm>
    </dsp:sp>
    <dsp:sp modelId="{889568A1-EE02-4EF2-ABCC-0E1DB9642763}">
      <dsp:nvSpPr>
        <dsp:cNvPr id="0" name=""/>
        <dsp:cNvSpPr/>
      </dsp:nvSpPr>
      <dsp:spPr>
        <a:xfrm>
          <a:off x="3611926" y="788331"/>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Concern over profit loss due to inefficiencies.</a:t>
          </a:r>
          <a:endParaRPr lang="en-IN" sz="1000" kern="1200" dirty="0"/>
        </a:p>
      </dsp:txBody>
      <dsp:txXfrm>
        <a:off x="3627042" y="803447"/>
        <a:ext cx="1252383" cy="485873"/>
      </dsp:txXfrm>
    </dsp:sp>
    <dsp:sp modelId="{6B9D17D1-2EB7-442C-9FE7-B9263326F3D9}">
      <dsp:nvSpPr>
        <dsp:cNvPr id="0" name=""/>
        <dsp:cNvSpPr/>
      </dsp:nvSpPr>
      <dsp:spPr>
        <a:xfrm>
          <a:off x="3611926" y="1383837"/>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Ensuring operational compliance.</a:t>
          </a:r>
          <a:endParaRPr lang="en-IN" sz="1000" kern="1200" dirty="0"/>
        </a:p>
      </dsp:txBody>
      <dsp:txXfrm>
        <a:off x="3627042" y="1398953"/>
        <a:ext cx="1252383" cy="485873"/>
      </dsp:txXfrm>
    </dsp:sp>
    <dsp:sp modelId="{549EC9DF-2C4F-4208-B398-6EFC323216F1}">
      <dsp:nvSpPr>
        <dsp:cNvPr id="0" name=""/>
        <dsp:cNvSpPr/>
      </dsp:nvSpPr>
      <dsp:spPr>
        <a:xfrm>
          <a:off x="3611926" y="1979343"/>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Managing internal failures and disruptions.</a:t>
          </a:r>
          <a:endParaRPr lang="en-IN" sz="1000" kern="1200" dirty="0"/>
        </a:p>
      </dsp:txBody>
      <dsp:txXfrm>
        <a:off x="3627042" y="1994459"/>
        <a:ext cx="1252383" cy="485873"/>
      </dsp:txXfrm>
    </dsp:sp>
    <dsp:sp modelId="{3FC4093D-2BA6-4B7E-A55E-E427C84EBFE4}">
      <dsp:nvSpPr>
        <dsp:cNvPr id="0" name=""/>
        <dsp:cNvSpPr/>
      </dsp:nvSpPr>
      <dsp:spPr>
        <a:xfrm>
          <a:off x="5176749" y="0"/>
          <a:ext cx="1603269" cy="26270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Loan Risk</a:t>
          </a:r>
        </a:p>
      </dsp:txBody>
      <dsp:txXfrm>
        <a:off x="5176749" y="0"/>
        <a:ext cx="1603269" cy="788107"/>
      </dsp:txXfrm>
    </dsp:sp>
    <dsp:sp modelId="{D8263A31-7F88-4078-83A7-7DE55BC38DDD}">
      <dsp:nvSpPr>
        <dsp:cNvPr id="0" name=""/>
        <dsp:cNvSpPr/>
      </dsp:nvSpPr>
      <dsp:spPr>
        <a:xfrm>
          <a:off x="5335441" y="788331"/>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Risk of loan defaults affecting returns.</a:t>
          </a:r>
          <a:endParaRPr lang="en-IN" sz="1000" kern="1200" dirty="0"/>
        </a:p>
      </dsp:txBody>
      <dsp:txXfrm>
        <a:off x="5350557" y="803447"/>
        <a:ext cx="1252383" cy="485873"/>
      </dsp:txXfrm>
    </dsp:sp>
    <dsp:sp modelId="{DC27FFF3-C48E-406C-A846-3EFB728085B9}">
      <dsp:nvSpPr>
        <dsp:cNvPr id="0" name=""/>
        <dsp:cNvSpPr/>
      </dsp:nvSpPr>
      <dsp:spPr>
        <a:xfrm>
          <a:off x="5335441" y="1383837"/>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Preventing financial instability.</a:t>
          </a:r>
          <a:endParaRPr lang="en-IN" sz="1000" kern="1200" dirty="0"/>
        </a:p>
      </dsp:txBody>
      <dsp:txXfrm>
        <a:off x="5350557" y="1398953"/>
        <a:ext cx="1252383" cy="485873"/>
      </dsp:txXfrm>
    </dsp:sp>
    <dsp:sp modelId="{C33D0034-B6E3-4BE6-80F4-F8B1E996A14B}">
      <dsp:nvSpPr>
        <dsp:cNvPr id="0" name=""/>
        <dsp:cNvSpPr/>
      </dsp:nvSpPr>
      <dsp:spPr>
        <a:xfrm>
          <a:off x="5335441" y="1979343"/>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Maintaining liquidity and credit ratings.</a:t>
          </a:r>
          <a:endParaRPr lang="en-IN" sz="1000" kern="1200" dirty="0"/>
        </a:p>
      </dsp:txBody>
      <dsp:txXfrm>
        <a:off x="5350557" y="1994459"/>
        <a:ext cx="1252383" cy="485873"/>
      </dsp:txXfrm>
    </dsp:sp>
    <dsp:sp modelId="{08040F99-E619-4B31-A125-1BCCBFFF605D}">
      <dsp:nvSpPr>
        <dsp:cNvPr id="0" name=""/>
        <dsp:cNvSpPr/>
      </dsp:nvSpPr>
      <dsp:spPr>
        <a:xfrm>
          <a:off x="6898629" y="0"/>
          <a:ext cx="1603269" cy="26270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Other Risk</a:t>
          </a:r>
          <a:endParaRPr lang="en-IN" sz="1800" kern="1200" dirty="0"/>
        </a:p>
      </dsp:txBody>
      <dsp:txXfrm>
        <a:off x="6898629" y="0"/>
        <a:ext cx="1603269" cy="788107"/>
      </dsp:txXfrm>
    </dsp:sp>
    <dsp:sp modelId="{8D0BAA4A-9AC4-48BC-AA24-1864EFC103CE}">
      <dsp:nvSpPr>
        <dsp:cNvPr id="0" name=""/>
        <dsp:cNvSpPr/>
      </dsp:nvSpPr>
      <dsp:spPr>
        <a:xfrm>
          <a:off x="7058956" y="788331"/>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Market volatility impacting investments.</a:t>
          </a:r>
          <a:endParaRPr lang="en-IN" sz="1000" kern="1200" dirty="0"/>
        </a:p>
      </dsp:txBody>
      <dsp:txXfrm>
        <a:off x="7074072" y="803447"/>
        <a:ext cx="1252383" cy="485873"/>
      </dsp:txXfrm>
    </dsp:sp>
    <dsp:sp modelId="{D0A16567-CBCB-4A69-80B1-1CD578367C48}">
      <dsp:nvSpPr>
        <dsp:cNvPr id="0" name=""/>
        <dsp:cNvSpPr/>
      </dsp:nvSpPr>
      <dsp:spPr>
        <a:xfrm>
          <a:off x="7058956" y="1383837"/>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Ensuring companies are prepared for external risk.</a:t>
          </a:r>
          <a:endParaRPr lang="en-IN" sz="1000" kern="1200" dirty="0"/>
        </a:p>
      </dsp:txBody>
      <dsp:txXfrm>
        <a:off x="7074072" y="1398953"/>
        <a:ext cx="1252383" cy="485873"/>
      </dsp:txXfrm>
    </dsp:sp>
    <dsp:sp modelId="{FEE7F8D3-829C-4567-8DBD-69AA1ACD36F4}">
      <dsp:nvSpPr>
        <dsp:cNvPr id="0" name=""/>
        <dsp:cNvSpPr/>
      </dsp:nvSpPr>
      <dsp:spPr>
        <a:xfrm>
          <a:off x="7058956" y="1979343"/>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Unpredictable external factors affecting operations.</a:t>
          </a:r>
          <a:endParaRPr lang="en-IN" sz="1000" kern="1200" dirty="0"/>
        </a:p>
      </dsp:txBody>
      <dsp:txXfrm>
        <a:off x="7074072" y="1994459"/>
        <a:ext cx="1252383" cy="485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971CF-5E0A-45D5-A15A-6171EC5AF6B3}">
      <dsp:nvSpPr>
        <dsp:cNvPr id="0" name=""/>
        <dsp:cNvSpPr/>
      </dsp:nvSpPr>
      <dsp:spPr>
        <a:xfrm>
          <a:off x="0" y="901"/>
          <a:ext cx="8439050" cy="4610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en-IN" sz="1200" b="1" kern="1200" dirty="0"/>
        </a:p>
        <a:p>
          <a:pPr marL="0" lvl="0" indent="0" algn="l" defTabSz="533400">
            <a:lnSpc>
              <a:spcPct val="90000"/>
            </a:lnSpc>
            <a:spcBef>
              <a:spcPct val="0"/>
            </a:spcBef>
            <a:spcAft>
              <a:spcPct val="35000"/>
            </a:spcAft>
            <a:buNone/>
          </a:pPr>
          <a:endParaRPr lang="en-IN" sz="1200" b="1" kern="1200" dirty="0"/>
        </a:p>
        <a:p>
          <a:pPr marL="0" lvl="0" indent="0" algn="l" defTabSz="533400">
            <a:lnSpc>
              <a:spcPct val="90000"/>
            </a:lnSpc>
            <a:spcBef>
              <a:spcPct val="0"/>
            </a:spcBef>
            <a:spcAft>
              <a:spcPct val="35000"/>
            </a:spcAft>
            <a:buNone/>
          </a:pPr>
          <a:r>
            <a:rPr lang="en-IN" sz="1200" b="1" kern="1200" dirty="0"/>
            <a:t>Call to Action: A solution that provides early warnings and real-time insights is critical to safeguarding corporate stability and enabling informed decision making.</a:t>
          </a:r>
          <a:endParaRPr lang="en-IN" sz="900" b="1" kern="1200" dirty="0"/>
        </a:p>
        <a:p>
          <a:pPr marL="0" lvl="0" indent="0" algn="l" defTabSz="533400">
            <a:lnSpc>
              <a:spcPct val="90000"/>
            </a:lnSpc>
            <a:spcBef>
              <a:spcPct val="0"/>
            </a:spcBef>
            <a:spcAft>
              <a:spcPct val="35000"/>
            </a:spcAft>
            <a:buNone/>
          </a:pPr>
          <a:endParaRPr lang="en-IN" sz="900" b="1" kern="1200" dirty="0"/>
        </a:p>
        <a:p>
          <a:pPr marL="0" lvl="0" indent="0" algn="l" defTabSz="533400">
            <a:lnSpc>
              <a:spcPct val="90000"/>
            </a:lnSpc>
            <a:spcBef>
              <a:spcPct val="0"/>
            </a:spcBef>
            <a:spcAft>
              <a:spcPct val="35000"/>
            </a:spcAft>
            <a:buNone/>
          </a:pPr>
          <a:br>
            <a:rPr lang="en-IN" sz="900" kern="1200" dirty="0"/>
          </a:br>
          <a:endParaRPr lang="en-IN" sz="900" kern="1200" dirty="0"/>
        </a:p>
      </dsp:txBody>
      <dsp:txXfrm>
        <a:off x="22509" y="23410"/>
        <a:ext cx="8394032" cy="4160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4EAFB-3E0C-414A-A6F9-9243647A14F8}">
      <dsp:nvSpPr>
        <dsp:cNvPr id="0" name=""/>
        <dsp:cNvSpPr/>
      </dsp:nvSpPr>
      <dsp:spPr>
        <a:xfrm>
          <a:off x="0" y="1793"/>
          <a:ext cx="8069116" cy="314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        Company News and Stock data ingestion</a:t>
          </a:r>
          <a:endParaRPr lang="en-IN" sz="1200" b="1" kern="1200" dirty="0"/>
        </a:p>
      </dsp:txBody>
      <dsp:txXfrm>
        <a:off x="15367" y="17160"/>
        <a:ext cx="8038382" cy="284069"/>
      </dsp:txXfrm>
    </dsp:sp>
    <dsp:sp modelId="{65C75EEC-753A-4965-9A13-F9A75063BC10}">
      <dsp:nvSpPr>
        <dsp:cNvPr id="0" name=""/>
        <dsp:cNvSpPr/>
      </dsp:nvSpPr>
      <dsp:spPr>
        <a:xfrm>
          <a:off x="0" y="316596"/>
          <a:ext cx="8069116" cy="341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4" tIns="15240" rIns="85344" bIns="15240" numCol="1" spcCol="1270" anchor="t" anchorCtr="0">
          <a:noAutofit/>
        </a:bodyPr>
        <a:lstStyle/>
        <a:p>
          <a:pPr marL="57150" lvl="1" indent="-57150" algn="l" defTabSz="400050">
            <a:lnSpc>
              <a:spcPct val="100000"/>
            </a:lnSpc>
            <a:spcBef>
              <a:spcPct val="0"/>
            </a:spcBef>
            <a:spcAft>
              <a:spcPct val="20000"/>
            </a:spcAft>
            <a:buChar char="•"/>
          </a:pPr>
          <a:r>
            <a:rPr lang="en-US" sz="900" b="1" kern="1200" dirty="0"/>
            <a:t>Real-time data collection from news sources using News Fetch API.</a:t>
          </a:r>
          <a:endParaRPr lang="en-IN" sz="900" kern="1200" dirty="0"/>
        </a:p>
        <a:p>
          <a:pPr marL="57150" lvl="1" indent="-57150" algn="l" defTabSz="400050">
            <a:lnSpc>
              <a:spcPct val="100000"/>
            </a:lnSpc>
            <a:spcBef>
              <a:spcPct val="0"/>
            </a:spcBef>
            <a:spcAft>
              <a:spcPct val="20000"/>
            </a:spcAft>
            <a:buChar char="•"/>
          </a:pPr>
          <a:r>
            <a:rPr lang="en-US" sz="900" b="1" kern="1200" dirty="0"/>
            <a:t>Stock related information is fetched for each company using </a:t>
          </a:r>
          <a:r>
            <a:rPr lang="en-US" sz="900" b="1" kern="1200" dirty="0" err="1"/>
            <a:t>yfinance</a:t>
          </a:r>
          <a:r>
            <a:rPr lang="en-US" sz="900" b="1" kern="1200" dirty="0"/>
            <a:t> API.</a:t>
          </a:r>
          <a:endParaRPr lang="en-IN" sz="900" b="1" kern="1200" dirty="0"/>
        </a:p>
      </dsp:txBody>
      <dsp:txXfrm>
        <a:off x="0" y="316596"/>
        <a:ext cx="8069116" cy="341550"/>
      </dsp:txXfrm>
    </dsp:sp>
    <dsp:sp modelId="{FE8E61FD-ECCC-45C4-8716-9ED7DB5BE806}">
      <dsp:nvSpPr>
        <dsp:cNvPr id="0" name=""/>
        <dsp:cNvSpPr/>
      </dsp:nvSpPr>
      <dsp:spPr>
        <a:xfrm>
          <a:off x="0" y="658146"/>
          <a:ext cx="8069116" cy="314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       Risk classification and Summarization for each category</a:t>
          </a:r>
          <a:endParaRPr lang="en-IN" sz="1200" b="1" kern="1200" dirty="0"/>
        </a:p>
      </dsp:txBody>
      <dsp:txXfrm>
        <a:off x="15367" y="673513"/>
        <a:ext cx="8038382" cy="284069"/>
      </dsp:txXfrm>
    </dsp:sp>
    <dsp:sp modelId="{3F649870-64A1-4E55-9011-15394D0FBF18}">
      <dsp:nvSpPr>
        <dsp:cNvPr id="0" name=""/>
        <dsp:cNvSpPr/>
      </dsp:nvSpPr>
      <dsp:spPr>
        <a:xfrm>
          <a:off x="0" y="972949"/>
          <a:ext cx="8069116"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4"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b="1" kern="1200" dirty="0"/>
            <a:t>System classifies these news articles to 4 types of corporate risk.</a:t>
          </a:r>
          <a:endParaRPr lang="en-IN" sz="900" b="1" kern="1200" dirty="0"/>
        </a:p>
        <a:p>
          <a:pPr marL="57150" lvl="1" indent="-57150" algn="l" defTabSz="400050">
            <a:lnSpc>
              <a:spcPct val="100000"/>
            </a:lnSpc>
            <a:spcBef>
              <a:spcPct val="0"/>
            </a:spcBef>
            <a:spcAft>
              <a:spcPct val="20000"/>
            </a:spcAft>
            <a:buChar char="•"/>
          </a:pPr>
          <a:r>
            <a:rPr lang="en-IN" sz="900" b="1" kern="1200" dirty="0"/>
            <a:t>System uses GPT Turbo to summarize these articles</a:t>
          </a:r>
          <a:endParaRPr lang="en-IN" sz="900" kern="1200" dirty="0"/>
        </a:p>
        <a:p>
          <a:pPr marL="57150" lvl="1" indent="-57150" algn="l" defTabSz="400050">
            <a:lnSpc>
              <a:spcPct val="100000"/>
            </a:lnSpc>
            <a:spcBef>
              <a:spcPct val="0"/>
            </a:spcBef>
            <a:spcAft>
              <a:spcPct val="20000"/>
            </a:spcAft>
            <a:buChar char="•"/>
          </a:pPr>
          <a:r>
            <a:rPr lang="en-IN" sz="900" b="1" kern="1200" dirty="0"/>
            <a:t>Condensed view of potential risks based on multiple data points from these sources.</a:t>
          </a:r>
          <a:endParaRPr lang="en-IN" sz="900" kern="1200" dirty="0"/>
        </a:p>
      </dsp:txBody>
      <dsp:txXfrm>
        <a:off x="0" y="972949"/>
        <a:ext cx="8069116" cy="496800"/>
      </dsp:txXfrm>
    </dsp:sp>
    <dsp:sp modelId="{AD382361-FE37-4F7F-B287-68BD13CB14F0}">
      <dsp:nvSpPr>
        <dsp:cNvPr id="0" name=""/>
        <dsp:cNvSpPr/>
      </dsp:nvSpPr>
      <dsp:spPr>
        <a:xfrm>
          <a:off x="0" y="1469749"/>
          <a:ext cx="8069116" cy="314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       Collated Summary and Risk Scoring</a:t>
          </a:r>
        </a:p>
      </dsp:txBody>
      <dsp:txXfrm>
        <a:off x="15367" y="1485116"/>
        <a:ext cx="8038382" cy="284069"/>
      </dsp:txXfrm>
    </dsp:sp>
    <dsp:sp modelId="{75F81AFF-22B2-4DD7-B8A9-E8E657C082B4}">
      <dsp:nvSpPr>
        <dsp:cNvPr id="0" name=""/>
        <dsp:cNvSpPr/>
      </dsp:nvSpPr>
      <dsp:spPr>
        <a:xfrm>
          <a:off x="0" y="1784553"/>
          <a:ext cx="8069116" cy="50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4" tIns="15240" rIns="85344" bIns="15240" numCol="1" spcCol="1270" anchor="t" anchorCtr="0">
          <a:noAutofit/>
        </a:bodyPr>
        <a:lstStyle/>
        <a:p>
          <a:pPr marL="57150" lvl="1" indent="-57150" algn="l" defTabSz="400050">
            <a:lnSpc>
              <a:spcPct val="100000"/>
            </a:lnSpc>
            <a:spcBef>
              <a:spcPct val="0"/>
            </a:spcBef>
            <a:spcAft>
              <a:spcPct val="20000"/>
            </a:spcAft>
            <a:buChar char="•"/>
          </a:pPr>
          <a:r>
            <a:rPr lang="en-IN" sz="900" b="1" kern="1200" dirty="0"/>
            <a:t>Once individual summaries are generated, GPT Instruct is used to create a collated summary across all risk types.</a:t>
          </a:r>
          <a:endParaRPr lang="en-US" sz="900" kern="1200" dirty="0"/>
        </a:p>
        <a:p>
          <a:pPr marL="57150" lvl="1" indent="-57150" algn="l" defTabSz="400050">
            <a:lnSpc>
              <a:spcPct val="100000"/>
            </a:lnSpc>
            <a:spcBef>
              <a:spcPct val="0"/>
            </a:spcBef>
            <a:spcAft>
              <a:spcPct val="20000"/>
            </a:spcAft>
            <a:buChar char="•"/>
          </a:pPr>
          <a:r>
            <a:rPr lang="en-US" sz="900" b="1" kern="1200" dirty="0"/>
            <a:t>This collated summary provides a holistic view of corporate vulnerabilities and reduces hallucinations.</a:t>
          </a:r>
        </a:p>
        <a:p>
          <a:pPr marL="57150" lvl="1" indent="-57150" algn="l" defTabSz="400050">
            <a:lnSpc>
              <a:spcPct val="100000"/>
            </a:lnSpc>
            <a:spcBef>
              <a:spcPct val="0"/>
            </a:spcBef>
            <a:spcAft>
              <a:spcPct val="20000"/>
            </a:spcAft>
            <a:buChar char="•"/>
          </a:pPr>
          <a:r>
            <a:rPr lang="en-US" sz="900" b="1" kern="1200" dirty="0"/>
            <a:t>A risk score is calculated from the summary and displayed in a pie chart for quick risk profile assessment.</a:t>
          </a:r>
        </a:p>
      </dsp:txBody>
      <dsp:txXfrm>
        <a:off x="0" y="1784553"/>
        <a:ext cx="8069116" cy="509220"/>
      </dsp:txXfrm>
    </dsp:sp>
    <dsp:sp modelId="{40613610-6540-4662-A270-E8BEE4DBA9E1}">
      <dsp:nvSpPr>
        <dsp:cNvPr id="0" name=""/>
        <dsp:cNvSpPr/>
      </dsp:nvSpPr>
      <dsp:spPr>
        <a:xfrm>
          <a:off x="0" y="2293773"/>
          <a:ext cx="8069116" cy="314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b="1" kern="1200" dirty="0"/>
            <a:t>        Stock Data Visualization</a:t>
          </a:r>
        </a:p>
      </dsp:txBody>
      <dsp:txXfrm>
        <a:off x="15367" y="2309140"/>
        <a:ext cx="8038382" cy="284069"/>
      </dsp:txXfrm>
    </dsp:sp>
    <dsp:sp modelId="{362F16B0-FB36-4914-8321-26C1B9A70766}">
      <dsp:nvSpPr>
        <dsp:cNvPr id="0" name=""/>
        <dsp:cNvSpPr/>
      </dsp:nvSpPr>
      <dsp:spPr>
        <a:xfrm>
          <a:off x="0" y="2608576"/>
          <a:ext cx="8069116" cy="341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4" tIns="15240" rIns="85344" bIns="15240" numCol="1" spcCol="1270" anchor="t" anchorCtr="0">
          <a:noAutofit/>
        </a:bodyPr>
        <a:lstStyle/>
        <a:p>
          <a:pPr marL="57150" lvl="1" indent="-57150" algn="l" defTabSz="400050">
            <a:lnSpc>
              <a:spcPct val="100000"/>
            </a:lnSpc>
            <a:spcBef>
              <a:spcPct val="0"/>
            </a:spcBef>
            <a:spcAft>
              <a:spcPct val="20000"/>
            </a:spcAft>
            <a:buChar char="•"/>
          </a:pPr>
          <a:r>
            <a:rPr lang="en-US" sz="900" b="1" kern="1200" dirty="0"/>
            <a:t>Stock data is processed and displayed as a time series plot using </a:t>
          </a:r>
          <a:r>
            <a:rPr lang="en-US" sz="900" b="1" kern="1200" dirty="0" err="1"/>
            <a:t>Highcharts</a:t>
          </a:r>
          <a:r>
            <a:rPr lang="en-US" sz="900" b="1" kern="1200" dirty="0"/>
            <a:t>.</a:t>
          </a:r>
        </a:p>
        <a:p>
          <a:pPr marL="57150" lvl="1" indent="-57150" algn="l" defTabSz="400050">
            <a:lnSpc>
              <a:spcPct val="100000"/>
            </a:lnSpc>
            <a:spcBef>
              <a:spcPct val="0"/>
            </a:spcBef>
            <a:spcAft>
              <a:spcPct val="20000"/>
            </a:spcAft>
            <a:buChar char="•"/>
          </a:pPr>
          <a:r>
            <a:rPr lang="en-US" sz="900" b="1" kern="1200" dirty="0"/>
            <a:t>Users can view stock performance trends offering real time insights about company’s financial stability.</a:t>
          </a:r>
        </a:p>
      </dsp:txBody>
      <dsp:txXfrm>
        <a:off x="0" y="2608576"/>
        <a:ext cx="8069116" cy="341550"/>
      </dsp:txXfrm>
    </dsp:sp>
    <dsp:sp modelId="{52A1BB5F-4473-403E-AFB9-0D6635B8D1AC}">
      <dsp:nvSpPr>
        <dsp:cNvPr id="0" name=""/>
        <dsp:cNvSpPr/>
      </dsp:nvSpPr>
      <dsp:spPr>
        <a:xfrm>
          <a:off x="0" y="2950126"/>
          <a:ext cx="8069116" cy="314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        User-friendly interface</a:t>
          </a:r>
        </a:p>
      </dsp:txBody>
      <dsp:txXfrm>
        <a:off x="15367" y="2965493"/>
        <a:ext cx="8038382" cy="284069"/>
      </dsp:txXfrm>
    </dsp:sp>
    <dsp:sp modelId="{C1270F73-A7F8-4A8D-B44C-D7F20D1189EA}">
      <dsp:nvSpPr>
        <dsp:cNvPr id="0" name=""/>
        <dsp:cNvSpPr/>
      </dsp:nvSpPr>
      <dsp:spPr>
        <a:xfrm>
          <a:off x="0" y="3264929"/>
          <a:ext cx="8069116"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4" tIns="15240" rIns="85344" bIns="15240" numCol="1" spcCol="1270" anchor="t" anchorCtr="0">
          <a:noAutofit/>
        </a:bodyPr>
        <a:lstStyle/>
        <a:p>
          <a:pPr marL="57150" lvl="1" indent="-57150" algn="l" defTabSz="400050">
            <a:lnSpc>
              <a:spcPct val="90000"/>
            </a:lnSpc>
            <a:spcBef>
              <a:spcPct val="0"/>
            </a:spcBef>
            <a:spcAft>
              <a:spcPct val="20000"/>
            </a:spcAft>
            <a:buFont typeface="Arial" panose="020B0604020202020204" pitchFamily="34" charset="0"/>
            <a:buChar char="•"/>
          </a:pPr>
          <a:r>
            <a:rPr lang="en-US" sz="900" b="1" kern="1200" dirty="0"/>
            <a:t>UI displays: News classification, summaries, Risk score and its visualization, Time series for stock data</a:t>
          </a:r>
        </a:p>
      </dsp:txBody>
      <dsp:txXfrm>
        <a:off x="0" y="3264929"/>
        <a:ext cx="8069116" cy="198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6DC3A-C295-4B91-BD57-1B2B1FF4B20F}">
      <dsp:nvSpPr>
        <dsp:cNvPr id="0" name=""/>
        <dsp:cNvSpPr/>
      </dsp:nvSpPr>
      <dsp:spPr>
        <a:xfrm>
          <a:off x="3601" y="0"/>
          <a:ext cx="1524447" cy="3304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REAL-TIME DATA                                                                               INTEGRATION</a:t>
          </a:r>
          <a:endParaRPr lang="en-IN" sz="1200" b="1" kern="1200" dirty="0"/>
        </a:p>
        <a:p>
          <a:pPr marL="57150" lvl="1" indent="-57150" algn="l" defTabSz="488950">
            <a:lnSpc>
              <a:spcPct val="90000"/>
            </a:lnSpc>
            <a:spcBef>
              <a:spcPct val="0"/>
            </a:spcBef>
            <a:spcAft>
              <a:spcPct val="15000"/>
            </a:spcAft>
            <a:buChar char="•"/>
          </a:pPr>
          <a:r>
            <a:rPr lang="en-US" sz="1100" b="0" kern="1200" dirty="0"/>
            <a:t>Integrates risk analysis with stock performance data.</a:t>
          </a:r>
          <a:endParaRPr lang="en-IN" sz="1100" b="0" kern="1200" dirty="0"/>
        </a:p>
        <a:p>
          <a:pPr marL="57150" lvl="1" indent="-57150" algn="l" defTabSz="488950">
            <a:lnSpc>
              <a:spcPct val="90000"/>
            </a:lnSpc>
            <a:spcBef>
              <a:spcPct val="0"/>
            </a:spcBef>
            <a:spcAft>
              <a:spcPct val="15000"/>
            </a:spcAft>
            <a:buChar char="•"/>
          </a:pPr>
          <a:r>
            <a:rPr lang="en-US" sz="1100" b="0" kern="1200" dirty="0"/>
            <a:t> Visualizes how risks impact stock trends over time.</a:t>
          </a:r>
          <a:endParaRPr lang="en-IN" sz="1100" b="0" kern="1200" dirty="0"/>
        </a:p>
      </dsp:txBody>
      <dsp:txXfrm>
        <a:off x="3601" y="1321723"/>
        <a:ext cx="1524447" cy="1321723"/>
      </dsp:txXfrm>
    </dsp:sp>
    <dsp:sp modelId="{DFB11F2A-5ABB-42EB-AD8F-D717595D8071}">
      <dsp:nvSpPr>
        <dsp:cNvPr id="0" name=""/>
        <dsp:cNvSpPr/>
      </dsp:nvSpPr>
      <dsp:spPr>
        <a:xfrm>
          <a:off x="215657"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sp>
    <dsp:sp modelId="{158AB78C-6051-4F49-8A29-DDDAE623645C}">
      <dsp:nvSpPr>
        <dsp:cNvPr id="0" name=""/>
        <dsp:cNvSpPr/>
      </dsp:nvSpPr>
      <dsp:spPr>
        <a:xfrm>
          <a:off x="1573782" y="0"/>
          <a:ext cx="1848773" cy="3304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SUMMARIZATION &amp; RISK SCORING USING AI</a:t>
          </a:r>
          <a:endParaRPr lang="en-IN" sz="1200" b="1" kern="1200" dirty="0"/>
        </a:p>
        <a:p>
          <a:pPr marL="57150" lvl="1" indent="-57150" algn="l" defTabSz="488950">
            <a:lnSpc>
              <a:spcPct val="90000"/>
            </a:lnSpc>
            <a:spcBef>
              <a:spcPct val="0"/>
            </a:spcBef>
            <a:spcAft>
              <a:spcPct val="15000"/>
            </a:spcAft>
            <a:buChar char="•"/>
          </a:pPr>
          <a:r>
            <a:rPr lang="en-US" sz="1100" b="0" kern="1200" dirty="0"/>
            <a:t>Generates structured summaries and risk scores using GPT.</a:t>
          </a:r>
          <a:endParaRPr lang="en-IN" sz="1100" b="0" kern="1200" dirty="0"/>
        </a:p>
        <a:p>
          <a:pPr marL="57150" lvl="1" indent="-57150" algn="l" defTabSz="488950">
            <a:lnSpc>
              <a:spcPct val="90000"/>
            </a:lnSpc>
            <a:spcBef>
              <a:spcPct val="0"/>
            </a:spcBef>
            <a:spcAft>
              <a:spcPct val="15000"/>
            </a:spcAft>
            <a:buChar char="•"/>
          </a:pPr>
          <a:r>
            <a:rPr lang="en-US" sz="1100" b="0" kern="1200" dirty="0"/>
            <a:t> Simplifies risk interpretation with combined insights and scores.</a:t>
          </a:r>
          <a:endParaRPr lang="en-IN" sz="1100" b="0" kern="1200" dirty="0"/>
        </a:p>
      </dsp:txBody>
      <dsp:txXfrm>
        <a:off x="1573782" y="1321723"/>
        <a:ext cx="1848773" cy="1321723"/>
      </dsp:txXfrm>
    </dsp:sp>
    <dsp:sp modelId="{98A14185-2D04-4A6D-8BCC-18D392CDB6E0}">
      <dsp:nvSpPr>
        <dsp:cNvPr id="0" name=""/>
        <dsp:cNvSpPr/>
      </dsp:nvSpPr>
      <dsp:spPr>
        <a:xfrm>
          <a:off x="1948001"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sp>
    <dsp:sp modelId="{F440C173-1492-4013-8831-28187E363B79}">
      <dsp:nvSpPr>
        <dsp:cNvPr id="0" name=""/>
        <dsp:cNvSpPr/>
      </dsp:nvSpPr>
      <dsp:spPr>
        <a:xfrm>
          <a:off x="3468289" y="0"/>
          <a:ext cx="1708372" cy="3304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COMPREHENSIVE RINK LINKAGE ANALYSIS</a:t>
          </a:r>
          <a:endParaRPr lang="en-IN" sz="1200" b="1" kern="1200" dirty="0"/>
        </a:p>
        <a:p>
          <a:pPr marL="57150" lvl="1" indent="-57150" algn="l" defTabSz="488950">
            <a:lnSpc>
              <a:spcPct val="90000"/>
            </a:lnSpc>
            <a:spcBef>
              <a:spcPct val="0"/>
            </a:spcBef>
            <a:spcAft>
              <a:spcPct val="15000"/>
            </a:spcAft>
            <a:buChar char="•"/>
          </a:pPr>
          <a:r>
            <a:rPr lang="en-US" sz="1100" b="0" kern="1200" dirty="0"/>
            <a:t>Analyzes how different risks are interconnected</a:t>
          </a:r>
          <a:endParaRPr lang="en-IN" sz="1100" b="0" kern="1200" dirty="0"/>
        </a:p>
        <a:p>
          <a:pPr marL="57150" lvl="1" indent="-57150" algn="l" defTabSz="488950">
            <a:lnSpc>
              <a:spcPct val="90000"/>
            </a:lnSpc>
            <a:spcBef>
              <a:spcPct val="0"/>
            </a:spcBef>
            <a:spcAft>
              <a:spcPct val="15000"/>
            </a:spcAft>
            <a:buChar char="•"/>
          </a:pPr>
          <a:r>
            <a:rPr lang="en-US" sz="1100" b="0" kern="1200" dirty="0"/>
            <a:t> Provides a comprehensive risk profile by mapping cross-risk impacts.</a:t>
          </a:r>
          <a:endParaRPr lang="en-IN" sz="1100" b="0" kern="1200" dirty="0"/>
        </a:p>
      </dsp:txBody>
      <dsp:txXfrm>
        <a:off x="3468289" y="1321723"/>
        <a:ext cx="1708372" cy="1321723"/>
      </dsp:txXfrm>
    </dsp:sp>
    <dsp:sp modelId="{50588964-1AFC-4466-B1DA-45500CE88D87}">
      <dsp:nvSpPr>
        <dsp:cNvPr id="0" name=""/>
        <dsp:cNvSpPr/>
      </dsp:nvSpPr>
      <dsp:spPr>
        <a:xfrm>
          <a:off x="3772308"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sp>
    <dsp:sp modelId="{2C1B7054-BF74-4ECA-B207-8EB82C035CCF}">
      <dsp:nvSpPr>
        <dsp:cNvPr id="0" name=""/>
        <dsp:cNvSpPr/>
      </dsp:nvSpPr>
      <dsp:spPr>
        <a:xfrm>
          <a:off x="5222395" y="0"/>
          <a:ext cx="1722427" cy="3304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DYNAMIC &amp; SCALABLE ARCHITECTURE</a:t>
          </a:r>
          <a:endParaRPr lang="en-IN" sz="1200" b="1" kern="1200" dirty="0"/>
        </a:p>
        <a:p>
          <a:pPr marL="57150" lvl="1" indent="-57150" algn="l" defTabSz="488950">
            <a:lnSpc>
              <a:spcPct val="90000"/>
            </a:lnSpc>
            <a:spcBef>
              <a:spcPct val="0"/>
            </a:spcBef>
            <a:spcAft>
              <a:spcPct val="15000"/>
            </a:spcAft>
            <a:buChar char="•"/>
          </a:pPr>
          <a:r>
            <a:rPr lang="en-US" sz="1100" kern="1200" dirty="0"/>
            <a:t>Adaptable to any company with adjustable parameters.</a:t>
          </a:r>
          <a:endParaRPr lang="en-IN" sz="1100" b="1" kern="1200" dirty="0"/>
        </a:p>
        <a:p>
          <a:pPr marL="57150" lvl="1" indent="-57150" algn="l" defTabSz="488950">
            <a:lnSpc>
              <a:spcPct val="90000"/>
            </a:lnSpc>
            <a:spcBef>
              <a:spcPct val="0"/>
            </a:spcBef>
            <a:spcAft>
              <a:spcPct val="15000"/>
            </a:spcAft>
            <a:buChar char="•"/>
          </a:pPr>
          <a:r>
            <a:rPr lang="en-US" sz="1100" kern="1200" dirty="0"/>
            <a:t>Scales for real-time data processing and continuous updates.</a:t>
          </a:r>
        </a:p>
      </dsp:txBody>
      <dsp:txXfrm>
        <a:off x="5222395" y="1321723"/>
        <a:ext cx="1722427" cy="1321723"/>
      </dsp:txXfrm>
    </dsp:sp>
    <dsp:sp modelId="{026D53B2-55C2-423C-A80A-0AF0E1B962F7}">
      <dsp:nvSpPr>
        <dsp:cNvPr id="0" name=""/>
        <dsp:cNvSpPr/>
      </dsp:nvSpPr>
      <dsp:spPr>
        <a:xfrm>
          <a:off x="5533441"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sp>
    <dsp:sp modelId="{DB1B01D1-39E1-416C-89CD-5489D862A13E}">
      <dsp:nvSpPr>
        <dsp:cNvPr id="0" name=""/>
        <dsp:cNvSpPr/>
      </dsp:nvSpPr>
      <dsp:spPr>
        <a:xfrm>
          <a:off x="6990556" y="0"/>
          <a:ext cx="1524447" cy="3304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INTERACTIVE VISUALIZATIONS</a:t>
          </a:r>
          <a:endParaRPr lang="en-IN" sz="1200" b="1" kern="1200" dirty="0"/>
        </a:p>
        <a:p>
          <a:pPr marL="57150" lvl="1" indent="-57150" algn="l" defTabSz="488950">
            <a:lnSpc>
              <a:spcPct val="90000"/>
            </a:lnSpc>
            <a:spcBef>
              <a:spcPct val="0"/>
            </a:spcBef>
            <a:spcAft>
              <a:spcPct val="15000"/>
            </a:spcAft>
            <a:buChar char="•"/>
          </a:pPr>
          <a:r>
            <a:rPr lang="en-US" sz="1100" b="0" kern="1200" dirty="0"/>
            <a:t>Displays risk scores in pie charts and stock price trends.</a:t>
          </a:r>
          <a:endParaRPr lang="en-IN" sz="1100" b="0" kern="1200" dirty="0"/>
        </a:p>
        <a:p>
          <a:pPr marL="57150" lvl="1" indent="-57150" algn="l" defTabSz="488950">
            <a:lnSpc>
              <a:spcPct val="90000"/>
            </a:lnSpc>
            <a:spcBef>
              <a:spcPct val="0"/>
            </a:spcBef>
            <a:spcAft>
              <a:spcPct val="15000"/>
            </a:spcAft>
            <a:buChar char="•"/>
          </a:pPr>
          <a:r>
            <a:rPr lang="en-US" sz="1100" b="0" kern="1200" dirty="0"/>
            <a:t> Offers flexible risk analysis.</a:t>
          </a:r>
          <a:endParaRPr lang="en-IN" sz="1200" b="0" kern="1200" dirty="0"/>
        </a:p>
      </dsp:txBody>
      <dsp:txXfrm>
        <a:off x="6990556" y="1321723"/>
        <a:ext cx="1524447" cy="1321723"/>
      </dsp:txXfrm>
    </dsp:sp>
    <dsp:sp modelId="{7E43EB50-E675-4813-A6CF-CF2D316D761F}">
      <dsp:nvSpPr>
        <dsp:cNvPr id="0" name=""/>
        <dsp:cNvSpPr/>
      </dsp:nvSpPr>
      <dsp:spPr>
        <a:xfrm>
          <a:off x="7202612"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sp>
    <dsp:sp modelId="{F007C6F1-4A23-41BA-9CA9-EABC3B661F59}">
      <dsp:nvSpPr>
        <dsp:cNvPr id="0" name=""/>
        <dsp:cNvSpPr/>
      </dsp:nvSpPr>
      <dsp:spPr>
        <a:xfrm>
          <a:off x="305320" y="2808661"/>
          <a:ext cx="7837116" cy="495646"/>
        </a:xfrm>
        <a:prstGeom prst="leftRightArrow">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A0743-4C2C-4637-AD01-4102F617BD19}">
      <dsp:nvSpPr>
        <dsp:cNvPr id="0" name=""/>
        <dsp:cNvSpPr/>
      </dsp:nvSpPr>
      <dsp:spPr>
        <a:xfrm>
          <a:off x="620337" y="0"/>
          <a:ext cx="7030488" cy="308574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F7862-CC72-4FD9-896A-6666FB5DBB10}">
      <dsp:nvSpPr>
        <dsp:cNvPr id="0" name=""/>
        <dsp:cNvSpPr/>
      </dsp:nvSpPr>
      <dsp:spPr>
        <a:xfrm>
          <a:off x="4139" y="925722"/>
          <a:ext cx="1991056" cy="12342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Enter the company name in the search bar at the top of the page and choose if you need to look at the news or stock trends.</a:t>
          </a:r>
          <a:endParaRPr lang="en-IN" sz="1200" kern="1200" dirty="0"/>
        </a:p>
      </dsp:txBody>
      <dsp:txXfrm>
        <a:off x="64392" y="985975"/>
        <a:ext cx="1870550" cy="1113791"/>
      </dsp:txXfrm>
    </dsp:sp>
    <dsp:sp modelId="{8396774F-6D8A-4C69-825A-24C7702C1BFC}">
      <dsp:nvSpPr>
        <dsp:cNvPr id="0" name=""/>
        <dsp:cNvSpPr/>
      </dsp:nvSpPr>
      <dsp:spPr>
        <a:xfrm>
          <a:off x="2094748" y="925722"/>
          <a:ext cx="1991056" cy="12342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The system will fetch news articles for the company and categorize them into four risk types: Operational, Legal, Loan, and Other.</a:t>
          </a:r>
          <a:endParaRPr lang="en-IN" sz="1200" kern="1200" dirty="0"/>
        </a:p>
      </dsp:txBody>
      <dsp:txXfrm>
        <a:off x="2155001" y="985975"/>
        <a:ext cx="1870550" cy="1113791"/>
      </dsp:txXfrm>
    </dsp:sp>
    <dsp:sp modelId="{430A3993-1B2C-4231-900B-E09B4739E5B9}">
      <dsp:nvSpPr>
        <dsp:cNvPr id="0" name=""/>
        <dsp:cNvSpPr/>
      </dsp:nvSpPr>
      <dsp:spPr>
        <a:xfrm>
          <a:off x="4185357" y="925722"/>
          <a:ext cx="1991056" cy="12342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Click on each risk type to view a detailed summary, along with the risk score and analysis for that category.</a:t>
          </a:r>
          <a:endParaRPr lang="en-IN" sz="1200" kern="1200" dirty="0"/>
        </a:p>
      </dsp:txBody>
      <dsp:txXfrm>
        <a:off x="4245610" y="985975"/>
        <a:ext cx="1870550" cy="1113791"/>
      </dsp:txXfrm>
    </dsp:sp>
    <dsp:sp modelId="{41EB8D45-B2B5-40EE-8F45-96A2D90E7D26}">
      <dsp:nvSpPr>
        <dsp:cNvPr id="0" name=""/>
        <dsp:cNvSpPr/>
      </dsp:nvSpPr>
      <dsp:spPr>
        <a:xfrm>
          <a:off x="6275967" y="925722"/>
          <a:ext cx="1991056" cy="12342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Explore the stock performance data displayed alongside the risk analysis for a complete view of the company’s vulnerabilities.</a:t>
          </a:r>
          <a:endParaRPr lang="en-IN" sz="1200" kern="1200" dirty="0"/>
        </a:p>
      </dsp:txBody>
      <dsp:txXfrm>
        <a:off x="6336220" y="985975"/>
        <a:ext cx="1870550" cy="111379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6ACC0-FDF6-42A8-8F10-6FABE41844E7}" type="datetimeFigureOut">
              <a:rPr lang="en-IN" smtClean="0"/>
              <a:t>12-09-2024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F44E6-3B56-49C1-BA0C-44C60D08B024}" type="slidenum">
              <a:rPr lang="en-IN" smtClean="0"/>
              <a:t>‹#›</a:t>
            </a:fld>
            <a:endParaRPr lang="en-IN"/>
          </a:p>
        </p:txBody>
      </p:sp>
    </p:spTree>
    <p:extLst>
      <p:ext uri="{BB962C8B-B14F-4D97-AF65-F5344CB8AC3E}">
        <p14:creationId xmlns:p14="http://schemas.microsoft.com/office/powerpoint/2010/main" val="2396105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6F44E6-3B56-49C1-BA0C-44C60D08B024}" type="slidenum">
              <a:rPr lang="en-IN" smtClean="0"/>
              <a:t>3</a:t>
            </a:fld>
            <a:endParaRPr lang="en-IN"/>
          </a:p>
        </p:txBody>
      </p:sp>
    </p:spTree>
    <p:extLst>
      <p:ext uri="{BB962C8B-B14F-4D97-AF65-F5344CB8AC3E}">
        <p14:creationId xmlns:p14="http://schemas.microsoft.com/office/powerpoint/2010/main" val="927015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88" y="-32870"/>
            <a:ext cx="9307943" cy="5235718"/>
          </a:xfrm>
          <a:prstGeom prst="rect">
            <a:avLst/>
          </a:prstGeom>
        </p:spPr>
      </p:pic>
      <p:sp>
        <p:nvSpPr>
          <p:cNvPr id="8" name="Trapezoid 15"/>
          <p:cNvSpPr/>
          <p:nvPr userDrawn="1"/>
        </p:nvSpPr>
        <p:spPr>
          <a:xfrm>
            <a:off x="-53789" y="1311970"/>
            <a:ext cx="5514846" cy="2641003"/>
          </a:xfrm>
          <a:custGeom>
            <a:avLst/>
            <a:gdLst>
              <a:gd name="connsiteX0" fmla="*/ 0 w 5424854"/>
              <a:gd name="connsiteY0" fmla="*/ 1018237 h 1018237"/>
              <a:gd name="connsiteX1" fmla="*/ 79127 w 5424854"/>
              <a:gd name="connsiteY1" fmla="*/ 0 h 1018237"/>
              <a:gd name="connsiteX2" fmla="*/ 5345727 w 5424854"/>
              <a:gd name="connsiteY2" fmla="*/ 0 h 1018237"/>
              <a:gd name="connsiteX3" fmla="*/ 5424854 w 5424854"/>
              <a:gd name="connsiteY3" fmla="*/ 1018237 h 1018237"/>
              <a:gd name="connsiteX4" fmla="*/ 0 w 5424854"/>
              <a:gd name="connsiteY4" fmla="*/ 1018237 h 1018237"/>
              <a:gd name="connsiteX0" fmla="*/ 4 w 5424858"/>
              <a:gd name="connsiteY0" fmla="*/ 1018237 h 1018237"/>
              <a:gd name="connsiteX1" fmla="*/ 0 w 5424858"/>
              <a:gd name="connsiteY1" fmla="*/ 8793 h 1018237"/>
              <a:gd name="connsiteX2" fmla="*/ 5345731 w 5424858"/>
              <a:gd name="connsiteY2" fmla="*/ 0 h 1018237"/>
              <a:gd name="connsiteX3" fmla="*/ 5424858 w 5424858"/>
              <a:gd name="connsiteY3" fmla="*/ 1018237 h 1018237"/>
              <a:gd name="connsiteX4" fmla="*/ 4 w 5424858"/>
              <a:gd name="connsiteY4" fmla="*/ 1018237 h 1018237"/>
              <a:gd name="connsiteX0" fmla="*/ 4 w 5433654"/>
              <a:gd name="connsiteY0" fmla="*/ 1009444 h 1009444"/>
              <a:gd name="connsiteX1" fmla="*/ 0 w 5433654"/>
              <a:gd name="connsiteY1" fmla="*/ 0 h 1009444"/>
              <a:gd name="connsiteX2" fmla="*/ 5433654 w 5433654"/>
              <a:gd name="connsiteY2" fmla="*/ 0 h 1009444"/>
              <a:gd name="connsiteX3" fmla="*/ 5424858 w 5433654"/>
              <a:gd name="connsiteY3" fmla="*/ 1009444 h 1009444"/>
              <a:gd name="connsiteX4" fmla="*/ 4 w 5433654"/>
              <a:gd name="connsiteY4" fmla="*/ 1009444 h 1009444"/>
              <a:gd name="connsiteX0" fmla="*/ 4 w 5433654"/>
              <a:gd name="connsiteY0" fmla="*/ 1009444 h 1018237"/>
              <a:gd name="connsiteX1" fmla="*/ 0 w 5433654"/>
              <a:gd name="connsiteY1" fmla="*/ 0 h 1018237"/>
              <a:gd name="connsiteX2" fmla="*/ 5433654 w 5433654"/>
              <a:gd name="connsiteY2" fmla="*/ 0 h 1018237"/>
              <a:gd name="connsiteX3" fmla="*/ 5363312 w 5433654"/>
              <a:gd name="connsiteY3" fmla="*/ 1018237 h 1018237"/>
              <a:gd name="connsiteX4" fmla="*/ 4 w 5433654"/>
              <a:gd name="connsiteY4" fmla="*/ 1009444 h 1018237"/>
              <a:gd name="connsiteX0" fmla="*/ 4 w 5540546"/>
              <a:gd name="connsiteY0" fmla="*/ 1009444 h 1018237"/>
              <a:gd name="connsiteX1" fmla="*/ 0 w 5540546"/>
              <a:gd name="connsiteY1" fmla="*/ 0 h 1018237"/>
              <a:gd name="connsiteX2" fmla="*/ 5540546 w 5540546"/>
              <a:gd name="connsiteY2" fmla="*/ 0 h 1018237"/>
              <a:gd name="connsiteX3" fmla="*/ 5363312 w 5540546"/>
              <a:gd name="connsiteY3" fmla="*/ 1018237 h 1018237"/>
              <a:gd name="connsiteX4" fmla="*/ 4 w 5540546"/>
              <a:gd name="connsiteY4" fmla="*/ 1009444 h 1018237"/>
              <a:gd name="connsiteX0" fmla="*/ 4 w 5540546"/>
              <a:gd name="connsiteY0" fmla="*/ 1009444 h 1269783"/>
              <a:gd name="connsiteX1" fmla="*/ 0 w 5540546"/>
              <a:gd name="connsiteY1" fmla="*/ 0 h 1269783"/>
              <a:gd name="connsiteX2" fmla="*/ 5540546 w 5540546"/>
              <a:gd name="connsiteY2" fmla="*/ 0 h 1269783"/>
              <a:gd name="connsiteX3" fmla="*/ 5318774 w 5540546"/>
              <a:gd name="connsiteY3" fmla="*/ 1269783 h 1269783"/>
              <a:gd name="connsiteX4" fmla="*/ 4 w 5540546"/>
              <a:gd name="connsiteY4" fmla="*/ 1009444 h 1269783"/>
              <a:gd name="connsiteX0" fmla="*/ 4 w 5540546"/>
              <a:gd name="connsiteY0" fmla="*/ 1260990 h 1269783"/>
              <a:gd name="connsiteX1" fmla="*/ 0 w 5540546"/>
              <a:gd name="connsiteY1" fmla="*/ 0 h 1269783"/>
              <a:gd name="connsiteX2" fmla="*/ 5540546 w 5540546"/>
              <a:gd name="connsiteY2" fmla="*/ 0 h 1269783"/>
              <a:gd name="connsiteX3" fmla="*/ 5318774 w 5540546"/>
              <a:gd name="connsiteY3" fmla="*/ 1269783 h 1269783"/>
              <a:gd name="connsiteX4" fmla="*/ 4 w 5540546"/>
              <a:gd name="connsiteY4" fmla="*/ 1260990 h 1269783"/>
              <a:gd name="connsiteX0" fmla="*/ 4 w 5540546"/>
              <a:gd name="connsiteY0" fmla="*/ 1260990 h 1269783"/>
              <a:gd name="connsiteX1" fmla="*/ 0 w 5540546"/>
              <a:gd name="connsiteY1" fmla="*/ 0 h 1269783"/>
              <a:gd name="connsiteX2" fmla="*/ 5540546 w 5540546"/>
              <a:gd name="connsiteY2" fmla="*/ 0 h 1269783"/>
              <a:gd name="connsiteX3" fmla="*/ 5380167 w 5540546"/>
              <a:gd name="connsiteY3" fmla="*/ 1269783 h 1269783"/>
              <a:gd name="connsiteX4" fmla="*/ 4 w 5540546"/>
              <a:gd name="connsiteY4" fmla="*/ 1260990 h 1269783"/>
              <a:gd name="connsiteX0" fmla="*/ 0 w 5595114"/>
              <a:gd name="connsiteY0" fmla="*/ 1260990 h 1269783"/>
              <a:gd name="connsiteX1" fmla="*/ 54568 w 5595114"/>
              <a:gd name="connsiteY1" fmla="*/ 0 h 1269783"/>
              <a:gd name="connsiteX2" fmla="*/ 5595114 w 5595114"/>
              <a:gd name="connsiteY2" fmla="*/ 0 h 1269783"/>
              <a:gd name="connsiteX3" fmla="*/ 5434735 w 5595114"/>
              <a:gd name="connsiteY3" fmla="*/ 1269783 h 1269783"/>
              <a:gd name="connsiteX4" fmla="*/ 0 w 5595114"/>
              <a:gd name="connsiteY4" fmla="*/ 1260990 h 1269783"/>
              <a:gd name="connsiteX0" fmla="*/ 3 w 5595117"/>
              <a:gd name="connsiteY0" fmla="*/ 1260990 h 1269783"/>
              <a:gd name="connsiteX1" fmla="*/ 0 w 5595117"/>
              <a:gd name="connsiteY1" fmla="*/ 3233 h 1269783"/>
              <a:gd name="connsiteX2" fmla="*/ 5595117 w 5595117"/>
              <a:gd name="connsiteY2" fmla="*/ 0 h 1269783"/>
              <a:gd name="connsiteX3" fmla="*/ 5434738 w 5595117"/>
              <a:gd name="connsiteY3" fmla="*/ 1269783 h 1269783"/>
              <a:gd name="connsiteX4" fmla="*/ 3 w 5595117"/>
              <a:gd name="connsiteY4" fmla="*/ 1260990 h 1269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5117" h="1269783">
                <a:moveTo>
                  <a:pt x="3" y="1260990"/>
                </a:moveTo>
                <a:cubicBezTo>
                  <a:pt x="2" y="924509"/>
                  <a:pt x="1" y="339714"/>
                  <a:pt x="0" y="3233"/>
                </a:cubicBezTo>
                <a:lnTo>
                  <a:pt x="5595117" y="0"/>
                </a:lnTo>
                <a:lnTo>
                  <a:pt x="5434738" y="1269783"/>
                </a:lnTo>
                <a:lnTo>
                  <a:pt x="3" y="1260990"/>
                </a:lnTo>
                <a:close/>
              </a:path>
            </a:pathLst>
          </a:cu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628650" y="1627852"/>
            <a:ext cx="4832407" cy="1286772"/>
          </a:xfrm>
          <a:effectLst>
            <a:outerShdw blurRad="50800" dist="76200" dir="2700000" algn="tl" rotWithShape="0">
              <a:prstClr val="black">
                <a:alpha val="40000"/>
              </a:prstClr>
            </a:outerShdw>
          </a:effectLst>
        </p:spPr>
        <p:txBody>
          <a:bodyPr anchor="t">
            <a:normAutofit/>
          </a:bodyPr>
          <a:lstStyle>
            <a:lvl1pPr algn="l">
              <a:defRPr sz="4000">
                <a:solidFill>
                  <a:schemeClr val="bg1">
                    <a:lumMod val="95000"/>
                  </a:schemeClr>
                </a:solidFill>
              </a:defRPr>
            </a:lvl1pPr>
          </a:lstStyle>
          <a:p>
            <a:r>
              <a:rPr lang="en-US" dirty="0"/>
              <a:t>Click to edit Master title style</a:t>
            </a:r>
          </a:p>
        </p:txBody>
      </p:sp>
      <p:sp>
        <p:nvSpPr>
          <p:cNvPr id="3" name="Subtitle 2"/>
          <p:cNvSpPr>
            <a:spLocks noGrp="1"/>
          </p:cNvSpPr>
          <p:nvPr>
            <p:ph type="subTitle" idx="1"/>
          </p:nvPr>
        </p:nvSpPr>
        <p:spPr>
          <a:xfrm>
            <a:off x="628650" y="2914624"/>
            <a:ext cx="4622426" cy="897617"/>
          </a:xfrm>
        </p:spPr>
        <p:txBody>
          <a:bodyPr/>
          <a:lstStyle>
            <a:lvl1pPr marL="0" indent="0" algn="l">
              <a:buNone/>
              <a:defRPr sz="1800">
                <a:solidFill>
                  <a:schemeClr val="bg1">
                    <a:lumMod val="9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6968938" y="4767263"/>
            <a:ext cx="2057400" cy="273844"/>
          </a:xfrm>
        </p:spPr>
        <p:txBody>
          <a:bodyPr/>
          <a:lstStyle/>
          <a:p>
            <a:fld id="{C2E482B0-A764-7649-BFD8-7624B53F13A9}" type="slidenum">
              <a:rPr lang="en-GB" smtClean="0"/>
              <a:pPr/>
              <a:t>‹#›</a:t>
            </a:fld>
            <a:endParaRPr lang="en-GB" dirty="0"/>
          </a:p>
        </p:txBody>
      </p:sp>
      <p:sp>
        <p:nvSpPr>
          <p:cNvPr id="9" name="Text Box 20"/>
          <p:cNvSpPr txBox="1">
            <a:spLocks noChangeArrowheads="1"/>
          </p:cNvSpPr>
          <p:nvPr userDrawn="1"/>
        </p:nvSpPr>
        <p:spPr bwMode="auto">
          <a:xfrm>
            <a:off x="212772" y="4939290"/>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tx1">
                    <a:lumMod val="85000"/>
                    <a:lumOff val="15000"/>
                  </a:schemeClr>
                </a:solidFill>
                <a:latin typeface="Arial" panose="020B0604020202020204" pitchFamily="34" charset="0"/>
                <a:cs typeface="Arial" panose="020B0604020202020204" pitchFamily="34" charset="0"/>
              </a:rPr>
              <a:t>© Copyright National University of Singapore. All Rights Reserved. </a:t>
            </a:r>
          </a:p>
        </p:txBody>
      </p:sp>
    </p:spTree>
    <p:extLst>
      <p:ext uri="{BB962C8B-B14F-4D97-AF65-F5344CB8AC3E}">
        <p14:creationId xmlns:p14="http://schemas.microsoft.com/office/powerpoint/2010/main" val="132091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899233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1739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Rectangle 4"/>
          <p:cNvSpPr/>
          <p:nvPr userDrawn="1"/>
        </p:nvSpPr>
        <p:spPr>
          <a:xfrm>
            <a:off x="193431" y="1268017"/>
            <a:ext cx="8778476" cy="35525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5"/>
          <p:cNvSpPr/>
          <p:nvPr userDrawn="1"/>
        </p:nvSpPr>
        <p:spPr>
          <a:xfrm>
            <a:off x="0" y="0"/>
            <a:ext cx="9214338" cy="126801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normAutofit/>
          </a:bodyPr>
          <a:lstStyle>
            <a:lvl1pPr>
              <a:defRPr sz="3000" b="1">
                <a:solidFill>
                  <a:schemeClr val="bg1"/>
                </a:solidFill>
              </a:defRPr>
            </a:lvl1pPr>
          </a:lstStyle>
          <a:p>
            <a:r>
              <a:rPr lang="en-US" dirty="0"/>
              <a:t>Click to edit Master title style</a:t>
            </a:r>
          </a:p>
        </p:txBody>
      </p:sp>
      <p:sp>
        <p:nvSpPr>
          <p:cNvPr id="8" name="Slide Number Placeholder 5"/>
          <p:cNvSpPr>
            <a:spLocks noGrp="1"/>
          </p:cNvSpPr>
          <p:nvPr>
            <p:ph type="sldNum" sz="quarter" idx="10"/>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pPr/>
              <a:t>‹#›</a:t>
            </a:fld>
            <a:endParaRPr lang="en-GB" dirty="0"/>
          </a:p>
        </p:txBody>
      </p:sp>
      <p:sp>
        <p:nvSpPr>
          <p:cNvPr id="4"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8199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004282"/>
                </a:solidFill>
              </a:defRPr>
            </a:lvl1pPr>
          </a:lstStyle>
          <a:p>
            <a:r>
              <a:rPr lang="en-US" dirty="0"/>
              <a:t>Click to edit Master title style</a:t>
            </a:r>
          </a:p>
        </p:txBody>
      </p:sp>
      <p:sp>
        <p:nvSpPr>
          <p:cNvPr id="9" name="Slide Number Placeholder 5"/>
          <p:cNvSpPr>
            <a:spLocks noGrp="1"/>
          </p:cNvSpPr>
          <p:nvPr>
            <p:ph type="sldNum" sz="quarter" idx="4"/>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pPr/>
              <a:t>‹#›</a:t>
            </a:fld>
            <a:endParaRPr lang="en-GB" dirty="0"/>
          </a:p>
        </p:txBody>
      </p:sp>
      <p:sp>
        <p:nvSpPr>
          <p:cNvPr id="7"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7184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03865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93431" y="138479"/>
            <a:ext cx="8778476" cy="46821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3888" y="1282304"/>
            <a:ext cx="7886700" cy="2139553"/>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50849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8507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93432" y="1275161"/>
            <a:ext cx="4369777" cy="3552578"/>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marL="171450" indent="-171450">
              <a:buFontTx/>
              <a:buBlip>
                <a:blip r:embed="rId2"/>
              </a:buBlip>
              <a:defRPr>
                <a:solidFill>
                  <a:schemeClr val="bg1"/>
                </a:solidFill>
              </a:defRPr>
            </a:lvl1pPr>
            <a:lvl2pPr marL="514350" indent="-171450">
              <a:buFontTx/>
              <a:buBlip>
                <a:blip r:embed="rId2"/>
              </a:buBlip>
              <a:defRPr>
                <a:solidFill>
                  <a:schemeClr val="bg1"/>
                </a:solidFill>
              </a:defRPr>
            </a:lvl2pPr>
            <a:lvl3pPr marL="857250" indent="-171450">
              <a:buFontTx/>
              <a:buBlip>
                <a:blip r:embed="rId2"/>
              </a:buBlip>
              <a:defRPr>
                <a:solidFill>
                  <a:schemeClr val="bg1"/>
                </a:solidFill>
              </a:defRPr>
            </a:lvl3pPr>
            <a:lvl4pPr marL="1200150" indent="-171450">
              <a:buFontTx/>
              <a:buBlip>
                <a:blip r:embed="rId2"/>
              </a:buBlip>
              <a:defRPr>
                <a:solidFill>
                  <a:schemeClr val="bg1"/>
                </a:solidFill>
              </a:defRPr>
            </a:lvl4pPr>
            <a:lvl5pPr marL="1543050" indent="-171450">
              <a:buFontTx/>
              <a:buBlip>
                <a:blip r:embed="rId2"/>
              </a:buBlip>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2825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85296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43999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marL="171450" indent="-171450">
              <a:buFontTx/>
              <a:buBlip>
                <a:blip r:embed="rId2"/>
              </a:buBlip>
              <a:defRPr sz="2400"/>
            </a:lvl1pPr>
            <a:lvl2pPr marL="514350" indent="-171450">
              <a:buFontTx/>
              <a:buBlip>
                <a:blip r:embed="rId2"/>
              </a:buBlip>
              <a:defRPr sz="2100"/>
            </a:lvl2pPr>
            <a:lvl3pPr marL="857250" indent="-171450">
              <a:buFontTx/>
              <a:buBlip>
                <a:blip r:embed="rId2"/>
              </a:buBlip>
              <a:defRPr sz="1800"/>
            </a:lvl3pPr>
            <a:lvl4pPr marL="1200150" indent="-171450">
              <a:buFontTx/>
              <a:buBlip>
                <a:blip r:embed="rId2"/>
              </a:buBlip>
              <a:defRPr sz="1500"/>
            </a:lvl4pPr>
            <a:lvl5pPr marL="1543050" indent="-171450">
              <a:buFontTx/>
              <a:buBlip>
                <a:blip r:embed="rId2"/>
              </a:buBlip>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7081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09845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charset="0"/>
                <a:ea typeface="Arial" charset="0"/>
                <a:cs typeface="Arial" charset="0"/>
              </a:defRPr>
            </a:lvl1p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55672" y="4877388"/>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tx1">
                    <a:lumMod val="85000"/>
                    <a:lumOff val="15000"/>
                  </a:schemeClr>
                </a:solidFill>
                <a:latin typeface="Arial" charset="0"/>
                <a:ea typeface="Arial" charset="0"/>
                <a:cs typeface="Arial" charset="0"/>
              </a:rPr>
              <a:t>© Copyright National University of Singapore. All Rights Reserved. </a:t>
            </a:r>
          </a:p>
        </p:txBody>
      </p:sp>
    </p:spTree>
    <p:extLst>
      <p:ext uri="{BB962C8B-B14F-4D97-AF65-F5344CB8AC3E}">
        <p14:creationId xmlns:p14="http://schemas.microsoft.com/office/powerpoint/2010/main" val="16235644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62" r:id="rId13"/>
  </p:sldLayoutIdLst>
  <p:txStyles>
    <p:titleStyle>
      <a:lvl1pPr algn="l" defTabSz="685800" rtl="0" eaLnBrk="1" latinLnBrk="0" hangingPunct="1">
        <a:lnSpc>
          <a:spcPct val="90000"/>
        </a:lnSpc>
        <a:spcBef>
          <a:spcPct val="0"/>
        </a:spcBef>
        <a:buNone/>
        <a:defRPr sz="3300" b="1" kern="1200">
          <a:solidFill>
            <a:srgbClr val="004282"/>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diagramData" Target="../diagrams/data2.xml"/><Relationship Id="rId1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8.png"/><Relationship Id="rId17" Type="http://schemas.microsoft.com/office/2007/relationships/diagramDrawing" Target="../diagrams/drawing2.xml"/><Relationship Id="rId2" Type="http://schemas.openxmlformats.org/officeDocument/2006/relationships/diagramData" Target="../diagrams/data1.xml"/><Relationship Id="rId16" Type="http://schemas.openxmlformats.org/officeDocument/2006/relationships/diagramColors" Target="../diagrams/colors2.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QuickStyle" Target="../diagrams/quickStyle1.xml"/><Relationship Id="rId9" Type="http://schemas.openxmlformats.org/officeDocument/2006/relationships/image" Target="../media/image5.png"/><Relationship Id="rId1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3.xml"/><Relationship Id="rId11" Type="http://schemas.openxmlformats.org/officeDocument/2006/relationships/image" Target="../media/image13.png"/><Relationship Id="rId5" Type="http://schemas.openxmlformats.org/officeDocument/2006/relationships/diagramQuickStyle" Target="../diagrams/quickStyle3.xml"/><Relationship Id="rId10" Type="http://schemas.openxmlformats.org/officeDocument/2006/relationships/image" Target="../media/image12.png"/><Relationship Id="rId4" Type="http://schemas.openxmlformats.org/officeDocument/2006/relationships/diagramLayout" Target="../diagrams/layout3.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4.xml"/><Relationship Id="rId7" Type="http://schemas.openxmlformats.org/officeDocument/2006/relationships/image" Target="../media/image16.png"/><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11" Type="http://schemas.openxmlformats.org/officeDocument/2006/relationships/image" Target="../media/image20.png"/><Relationship Id="rId5" Type="http://schemas.openxmlformats.org/officeDocument/2006/relationships/diagramColors" Target="../diagrams/colors4.xml"/><Relationship Id="rId10" Type="http://schemas.openxmlformats.org/officeDocument/2006/relationships/image" Target="../media/image19.png"/><Relationship Id="rId4" Type="http://schemas.openxmlformats.org/officeDocument/2006/relationships/diagramQuickStyle" Target="../diagrams/quickStyle4.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hyperlink" Target="https://nuspandas.xyz/" TargetMode="Externa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hyperlink" Target="https://github.com/harshvs4/Chengdu80_prototype.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8959" y="1538290"/>
            <a:ext cx="4719412" cy="1188201"/>
          </a:xfrm>
        </p:spPr>
        <p:txBody>
          <a:bodyPr anchor="t">
            <a:normAutofit/>
          </a:bodyPr>
          <a:lstStyle/>
          <a:p>
            <a:r>
              <a:rPr lang="en-GB" sz="3300" dirty="0"/>
              <a:t>Corporate Risk Assessment</a:t>
            </a:r>
          </a:p>
        </p:txBody>
      </p:sp>
      <p:sp>
        <p:nvSpPr>
          <p:cNvPr id="3" name="Subtitle 2"/>
          <p:cNvSpPr>
            <a:spLocks noGrp="1"/>
          </p:cNvSpPr>
          <p:nvPr>
            <p:ph type="subTitle" idx="1"/>
          </p:nvPr>
        </p:nvSpPr>
        <p:spPr>
          <a:xfrm>
            <a:off x="362577" y="2616719"/>
            <a:ext cx="3917115" cy="2172638"/>
          </a:xfrm>
        </p:spPr>
        <p:txBody>
          <a:bodyPr>
            <a:normAutofit/>
          </a:bodyPr>
          <a:lstStyle/>
          <a:p>
            <a:endParaRPr lang="en-GB" sz="1050" dirty="0">
              <a:solidFill>
                <a:schemeClr val="bg1"/>
              </a:solidFill>
            </a:endParaRPr>
          </a:p>
          <a:p>
            <a:r>
              <a:rPr lang="en-GB" sz="1400" b="1" dirty="0">
                <a:solidFill>
                  <a:schemeClr val="bg1"/>
                </a:solidFill>
              </a:rPr>
              <a:t>TEAM – NUS Pandas</a:t>
            </a:r>
          </a:p>
          <a:p>
            <a:r>
              <a:rPr lang="en-GB" sz="1400" b="1" dirty="0">
                <a:solidFill>
                  <a:schemeClr val="bg1"/>
                </a:solidFill>
              </a:rPr>
              <a:t>Harsh Sharma | Jia Ye Tey | Li </a:t>
            </a:r>
            <a:r>
              <a:rPr lang="en-GB" sz="1400" b="1" dirty="0" err="1">
                <a:solidFill>
                  <a:schemeClr val="bg1"/>
                </a:solidFill>
              </a:rPr>
              <a:t>Yunfan</a:t>
            </a:r>
            <a:r>
              <a:rPr lang="en-GB" sz="1400" b="1" dirty="0">
                <a:solidFill>
                  <a:schemeClr val="bg1"/>
                </a:solidFill>
              </a:rPr>
              <a:t> | </a:t>
            </a:r>
            <a:r>
              <a:rPr lang="en-GB" sz="1400" b="1" dirty="0" err="1">
                <a:solidFill>
                  <a:schemeClr val="bg1"/>
                </a:solidFill>
              </a:rPr>
              <a:t>Liuying</a:t>
            </a:r>
            <a:r>
              <a:rPr lang="en-GB" sz="1400" b="1" dirty="0">
                <a:solidFill>
                  <a:schemeClr val="bg1"/>
                </a:solidFill>
              </a:rPr>
              <a:t> Huang | Soumya Haridas | </a:t>
            </a:r>
            <a:r>
              <a:rPr lang="en-GB" sz="1400" b="1" dirty="0" err="1">
                <a:solidFill>
                  <a:schemeClr val="bg1"/>
                </a:solidFill>
              </a:rPr>
              <a:t>Xinyu</a:t>
            </a:r>
            <a:r>
              <a:rPr lang="en-GB" sz="1400" b="1" dirty="0">
                <a:solidFill>
                  <a:schemeClr val="bg1"/>
                </a:solidFill>
              </a:rPr>
              <a:t> Lu</a:t>
            </a:r>
          </a:p>
          <a:p>
            <a:endParaRPr lang="en-GB" sz="1050" dirty="0">
              <a:solidFill>
                <a:schemeClr val="bg1"/>
              </a:solidFill>
            </a:endParaRPr>
          </a:p>
        </p:txBody>
      </p:sp>
      <p:sp>
        <p:nvSpPr>
          <p:cNvPr id="4" name="Rectangle 3"/>
          <p:cNvSpPr/>
          <p:nvPr/>
        </p:nvSpPr>
        <p:spPr>
          <a:xfrm>
            <a:off x="316857" y="1615588"/>
            <a:ext cx="45720" cy="837467"/>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1395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32" y="-71034"/>
            <a:ext cx="7886700" cy="994172"/>
          </a:xfrm>
        </p:spPr>
        <p:txBody>
          <a:bodyPr/>
          <a:lstStyle/>
          <a:p>
            <a:r>
              <a:rPr lang="en-GB" b="1" dirty="0"/>
              <a:t>Problem Statement</a:t>
            </a:r>
          </a:p>
        </p:txBody>
      </p:sp>
      <p:sp>
        <p:nvSpPr>
          <p:cNvPr id="5" name="Rectangle 4"/>
          <p:cNvSpPr/>
          <p:nvPr/>
        </p:nvSpPr>
        <p:spPr>
          <a:xfrm>
            <a:off x="317042" y="220312"/>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TextBox 7">
            <a:extLst>
              <a:ext uri="{FF2B5EF4-FFF2-40B4-BE49-F238E27FC236}">
                <a16:creationId xmlns:a16="http://schemas.microsoft.com/office/drawing/2014/main" id="{621AD4A8-29EC-2123-778C-0EC57B0615BE}"/>
              </a:ext>
            </a:extLst>
          </p:cNvPr>
          <p:cNvSpPr txBox="1"/>
          <p:nvPr/>
        </p:nvSpPr>
        <p:spPr>
          <a:xfrm>
            <a:off x="283914" y="637556"/>
            <a:ext cx="8506468" cy="523220"/>
          </a:xfrm>
          <a:prstGeom prst="rect">
            <a:avLst/>
          </a:prstGeom>
          <a:noFill/>
        </p:spPr>
        <p:txBody>
          <a:bodyPr wrap="square" rtlCol="0">
            <a:spAutoFit/>
          </a:bodyPr>
          <a:lstStyle/>
          <a:p>
            <a:r>
              <a:rPr lang="en-US" sz="1400" dirty="0">
                <a:solidFill>
                  <a:schemeClr val="bg1"/>
                </a:solidFill>
              </a:rPr>
              <a:t>Corporate risks pose significant challenges to investors, managers, and regulators. As modern corporate activities become more complex, the need to identify and mitigate risks early is critical to avoid potential collapse or failure.</a:t>
            </a:r>
            <a:endParaRPr lang="en-IN" sz="1400" dirty="0">
              <a:solidFill>
                <a:schemeClr val="bg1"/>
              </a:solidFill>
            </a:endParaRPr>
          </a:p>
        </p:txBody>
      </p:sp>
      <p:graphicFrame>
        <p:nvGraphicFramePr>
          <p:cNvPr id="14" name="Content Placeholder 13">
            <a:extLst>
              <a:ext uri="{FF2B5EF4-FFF2-40B4-BE49-F238E27FC236}">
                <a16:creationId xmlns:a16="http://schemas.microsoft.com/office/drawing/2014/main" id="{CD349BE0-DE39-657F-CABF-D09894621CB1}"/>
              </a:ext>
            </a:extLst>
          </p:cNvPr>
          <p:cNvGraphicFramePr>
            <a:graphicFrameLocks noGrp="1"/>
          </p:cNvGraphicFramePr>
          <p:nvPr>
            <p:ph idx="1"/>
            <p:extLst>
              <p:ext uri="{D42A27DB-BD31-4B8C-83A1-F6EECF244321}">
                <p14:modId xmlns:p14="http://schemas.microsoft.com/office/powerpoint/2010/main" val="697901991"/>
              </p:ext>
            </p:extLst>
          </p:nvPr>
        </p:nvGraphicFramePr>
        <p:xfrm>
          <a:off x="317042" y="1405330"/>
          <a:ext cx="8506468" cy="2627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descr="A group of people with a gear&#10;&#10;Description automatically generated">
            <a:extLst>
              <a:ext uri="{FF2B5EF4-FFF2-40B4-BE49-F238E27FC236}">
                <a16:creationId xmlns:a16="http://schemas.microsoft.com/office/drawing/2014/main" id="{5E03D235-7557-6805-0F79-42198F6E5BA3}"/>
              </a:ext>
            </a:extLst>
          </p:cNvPr>
          <p:cNvPicPr>
            <a:picLocks noChangeAspect="1"/>
          </p:cNvPicPr>
          <p:nvPr/>
        </p:nvPicPr>
        <p:blipFill>
          <a:blip r:embed="rId7"/>
          <a:stretch>
            <a:fillRect/>
          </a:stretch>
        </p:blipFill>
        <p:spPr>
          <a:xfrm>
            <a:off x="538690" y="3398911"/>
            <a:ext cx="455982" cy="455982"/>
          </a:xfrm>
          <a:prstGeom prst="rect">
            <a:avLst/>
          </a:prstGeom>
        </p:spPr>
      </p:pic>
      <p:pic>
        <p:nvPicPr>
          <p:cNvPr id="20" name="Picture 19" descr="A person in a red shirt and tie next to a building with arrows and arrows&#10;&#10;Description automatically generated">
            <a:extLst>
              <a:ext uri="{FF2B5EF4-FFF2-40B4-BE49-F238E27FC236}">
                <a16:creationId xmlns:a16="http://schemas.microsoft.com/office/drawing/2014/main" id="{B1DC92B3-28FC-9368-704F-45A55532C7D1}"/>
              </a:ext>
            </a:extLst>
          </p:cNvPr>
          <p:cNvPicPr>
            <a:picLocks noChangeAspect="1"/>
          </p:cNvPicPr>
          <p:nvPr/>
        </p:nvPicPr>
        <p:blipFill>
          <a:blip r:embed="rId8"/>
          <a:stretch>
            <a:fillRect/>
          </a:stretch>
        </p:blipFill>
        <p:spPr>
          <a:xfrm>
            <a:off x="538690" y="2820652"/>
            <a:ext cx="455982" cy="455982"/>
          </a:xfrm>
          <a:prstGeom prst="rect">
            <a:avLst/>
          </a:prstGeom>
        </p:spPr>
      </p:pic>
      <p:pic>
        <p:nvPicPr>
          <p:cNvPr id="22" name="Picture 21" descr="A gavel and building with columns&#10;&#10;Description automatically generated">
            <a:extLst>
              <a:ext uri="{FF2B5EF4-FFF2-40B4-BE49-F238E27FC236}">
                <a16:creationId xmlns:a16="http://schemas.microsoft.com/office/drawing/2014/main" id="{11C8AF5A-2380-B87B-7320-1A192F50AFFD}"/>
              </a:ext>
            </a:extLst>
          </p:cNvPr>
          <p:cNvPicPr>
            <a:picLocks noChangeAspect="1"/>
          </p:cNvPicPr>
          <p:nvPr/>
        </p:nvPicPr>
        <p:blipFill>
          <a:blip r:embed="rId9"/>
          <a:stretch>
            <a:fillRect/>
          </a:stretch>
        </p:blipFill>
        <p:spPr>
          <a:xfrm>
            <a:off x="2073544" y="1537935"/>
            <a:ext cx="530715" cy="530715"/>
          </a:xfrm>
          <a:prstGeom prst="rect">
            <a:avLst/>
          </a:prstGeom>
        </p:spPr>
      </p:pic>
      <p:pic>
        <p:nvPicPr>
          <p:cNvPr id="24" name="Picture 23" descr="A person with a bag of money&#10;&#10;Description automatically generated">
            <a:extLst>
              <a:ext uri="{FF2B5EF4-FFF2-40B4-BE49-F238E27FC236}">
                <a16:creationId xmlns:a16="http://schemas.microsoft.com/office/drawing/2014/main" id="{C5BF81A4-C5C6-05EF-8078-C61C3295D426}"/>
              </a:ext>
            </a:extLst>
          </p:cNvPr>
          <p:cNvPicPr>
            <a:picLocks noChangeAspect="1"/>
          </p:cNvPicPr>
          <p:nvPr/>
        </p:nvPicPr>
        <p:blipFill>
          <a:blip r:embed="rId10"/>
          <a:stretch>
            <a:fillRect/>
          </a:stretch>
        </p:blipFill>
        <p:spPr>
          <a:xfrm>
            <a:off x="569143" y="2232957"/>
            <a:ext cx="395077" cy="395077"/>
          </a:xfrm>
          <a:prstGeom prst="rect">
            <a:avLst/>
          </a:prstGeom>
        </p:spPr>
      </p:pic>
      <p:pic>
        <p:nvPicPr>
          <p:cNvPr id="30" name="Picture 29" descr="A hand with a chain and a money box&#10;&#10;Description automatically generated">
            <a:extLst>
              <a:ext uri="{FF2B5EF4-FFF2-40B4-BE49-F238E27FC236}">
                <a16:creationId xmlns:a16="http://schemas.microsoft.com/office/drawing/2014/main" id="{8D3C1BC8-784C-01AC-6B2C-44C3E6844978}"/>
              </a:ext>
            </a:extLst>
          </p:cNvPr>
          <p:cNvPicPr>
            <a:picLocks noChangeAspect="1"/>
          </p:cNvPicPr>
          <p:nvPr/>
        </p:nvPicPr>
        <p:blipFill>
          <a:blip r:embed="rId11"/>
          <a:stretch>
            <a:fillRect/>
          </a:stretch>
        </p:blipFill>
        <p:spPr>
          <a:xfrm>
            <a:off x="5538238" y="1493078"/>
            <a:ext cx="441004" cy="441004"/>
          </a:xfrm>
          <a:prstGeom prst="rect">
            <a:avLst/>
          </a:prstGeom>
        </p:spPr>
      </p:pic>
      <p:pic>
        <p:nvPicPr>
          <p:cNvPr id="32" name="Picture 31" descr="A blue and white gears with a yellow warning sign&#10;&#10;Description automatically generated">
            <a:extLst>
              <a:ext uri="{FF2B5EF4-FFF2-40B4-BE49-F238E27FC236}">
                <a16:creationId xmlns:a16="http://schemas.microsoft.com/office/drawing/2014/main" id="{47C0F047-238E-D11B-047F-50102AFC3AA3}"/>
              </a:ext>
            </a:extLst>
          </p:cNvPr>
          <p:cNvPicPr>
            <a:picLocks noChangeAspect="1"/>
          </p:cNvPicPr>
          <p:nvPr/>
        </p:nvPicPr>
        <p:blipFill>
          <a:blip r:embed="rId12"/>
          <a:stretch>
            <a:fillRect/>
          </a:stretch>
        </p:blipFill>
        <p:spPr>
          <a:xfrm>
            <a:off x="3763968" y="1545372"/>
            <a:ext cx="441003" cy="441003"/>
          </a:xfrm>
          <a:prstGeom prst="rect">
            <a:avLst/>
          </a:prstGeom>
        </p:spPr>
      </p:pic>
      <p:graphicFrame>
        <p:nvGraphicFramePr>
          <p:cNvPr id="33" name="Diagram 32">
            <a:extLst>
              <a:ext uri="{FF2B5EF4-FFF2-40B4-BE49-F238E27FC236}">
                <a16:creationId xmlns:a16="http://schemas.microsoft.com/office/drawing/2014/main" id="{69586741-E9E4-B116-EE3B-2DB7EE059808}"/>
              </a:ext>
            </a:extLst>
          </p:cNvPr>
          <p:cNvGraphicFramePr/>
          <p:nvPr/>
        </p:nvGraphicFramePr>
        <p:xfrm>
          <a:off x="351332" y="4124990"/>
          <a:ext cx="8439050" cy="46199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4" name="Picture 3" descr="A yellow triangle with a red and green triangle with a red arrow&#10;&#10;Description automatically generated">
            <a:extLst>
              <a:ext uri="{FF2B5EF4-FFF2-40B4-BE49-F238E27FC236}">
                <a16:creationId xmlns:a16="http://schemas.microsoft.com/office/drawing/2014/main" id="{0B3B3DB1-2FF2-C57B-3A9C-A58974AFDA74}"/>
              </a:ext>
            </a:extLst>
          </p:cNvPr>
          <p:cNvPicPr>
            <a:picLocks noChangeAspect="1"/>
          </p:cNvPicPr>
          <p:nvPr/>
        </p:nvPicPr>
        <p:blipFill>
          <a:blip r:embed="rId18"/>
          <a:stretch>
            <a:fillRect/>
          </a:stretch>
        </p:blipFill>
        <p:spPr>
          <a:xfrm>
            <a:off x="7229483" y="1557794"/>
            <a:ext cx="376288" cy="376288"/>
          </a:xfrm>
          <a:prstGeom prst="rect">
            <a:avLst/>
          </a:prstGeom>
        </p:spPr>
      </p:pic>
    </p:spTree>
    <p:extLst>
      <p:ext uri="{BB962C8B-B14F-4D97-AF65-F5344CB8AC3E}">
        <p14:creationId xmlns:p14="http://schemas.microsoft.com/office/powerpoint/2010/main" val="155990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801CBE63-C320-B546-2909-2604BAFE20D4}"/>
              </a:ext>
            </a:extLst>
          </p:cNvPr>
          <p:cNvGraphicFramePr/>
          <p:nvPr>
            <p:extLst>
              <p:ext uri="{D42A27DB-BD31-4B8C-83A1-F6EECF244321}">
                <p14:modId xmlns:p14="http://schemas.microsoft.com/office/powerpoint/2010/main" val="3318141325"/>
              </p:ext>
            </p:extLst>
          </p:nvPr>
        </p:nvGraphicFramePr>
        <p:xfrm>
          <a:off x="443948" y="1338470"/>
          <a:ext cx="8069116" cy="34654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descr="A newspaper with text on it&#10;&#10;Description automatically generated">
            <a:extLst>
              <a:ext uri="{FF2B5EF4-FFF2-40B4-BE49-F238E27FC236}">
                <a16:creationId xmlns:a16="http://schemas.microsoft.com/office/drawing/2014/main" id="{D335EA3A-B5D5-6D48-C335-A1C32EB513A4}"/>
              </a:ext>
            </a:extLst>
          </p:cNvPr>
          <p:cNvPicPr>
            <a:picLocks noChangeAspect="1"/>
          </p:cNvPicPr>
          <p:nvPr/>
        </p:nvPicPr>
        <p:blipFill>
          <a:blip r:embed="rId8"/>
          <a:stretch>
            <a:fillRect/>
          </a:stretch>
        </p:blipFill>
        <p:spPr>
          <a:xfrm>
            <a:off x="473791" y="1359976"/>
            <a:ext cx="297722" cy="297722"/>
          </a:xfrm>
          <a:prstGeom prst="rect">
            <a:avLst/>
          </a:prstGeom>
        </p:spPr>
      </p:pic>
      <p:pic>
        <p:nvPicPr>
          <p:cNvPr id="16" name="Picture 15" descr="A clipboard with a magnifying glass and a thumb up&#10;&#10;Description automatically generated">
            <a:extLst>
              <a:ext uri="{FF2B5EF4-FFF2-40B4-BE49-F238E27FC236}">
                <a16:creationId xmlns:a16="http://schemas.microsoft.com/office/drawing/2014/main" id="{B43FC9B6-0BFD-CCC9-39C8-020E5ECC2DB8}"/>
              </a:ext>
            </a:extLst>
          </p:cNvPr>
          <p:cNvPicPr>
            <a:picLocks noChangeAspect="1"/>
          </p:cNvPicPr>
          <p:nvPr/>
        </p:nvPicPr>
        <p:blipFill>
          <a:blip r:embed="rId9"/>
          <a:stretch>
            <a:fillRect/>
          </a:stretch>
        </p:blipFill>
        <p:spPr>
          <a:xfrm>
            <a:off x="479965" y="2031439"/>
            <a:ext cx="254743" cy="254743"/>
          </a:xfrm>
          <a:prstGeom prst="rect">
            <a:avLst/>
          </a:prstGeom>
        </p:spPr>
      </p:pic>
      <p:pic>
        <p:nvPicPr>
          <p:cNvPr id="18" name="Picture 17" descr="A computer screen with a mouse pointer&#10;&#10;Description automatically generated">
            <a:extLst>
              <a:ext uri="{FF2B5EF4-FFF2-40B4-BE49-F238E27FC236}">
                <a16:creationId xmlns:a16="http://schemas.microsoft.com/office/drawing/2014/main" id="{F5CF0095-34C3-A953-ED50-CDAFCC776339}"/>
              </a:ext>
            </a:extLst>
          </p:cNvPr>
          <p:cNvPicPr>
            <a:picLocks noChangeAspect="1"/>
          </p:cNvPicPr>
          <p:nvPr/>
        </p:nvPicPr>
        <p:blipFill>
          <a:blip r:embed="rId10"/>
          <a:stretch>
            <a:fillRect/>
          </a:stretch>
        </p:blipFill>
        <p:spPr>
          <a:xfrm>
            <a:off x="479965" y="4294423"/>
            <a:ext cx="254743" cy="254743"/>
          </a:xfrm>
          <a:prstGeom prst="rect">
            <a:avLst/>
          </a:prstGeom>
        </p:spPr>
      </p:pic>
      <p:pic>
        <p:nvPicPr>
          <p:cNvPr id="20" name="Picture 19" descr="A computer screen shot of a computer&#10;&#10;Description automatically generated with medium confidence">
            <a:extLst>
              <a:ext uri="{FF2B5EF4-FFF2-40B4-BE49-F238E27FC236}">
                <a16:creationId xmlns:a16="http://schemas.microsoft.com/office/drawing/2014/main" id="{F7EDAE02-D5DB-6FDE-5D32-44C7BCEA9C31}"/>
              </a:ext>
            </a:extLst>
          </p:cNvPr>
          <p:cNvPicPr>
            <a:picLocks noChangeAspect="1"/>
          </p:cNvPicPr>
          <p:nvPr/>
        </p:nvPicPr>
        <p:blipFill>
          <a:blip r:embed="rId11"/>
          <a:stretch>
            <a:fillRect/>
          </a:stretch>
        </p:blipFill>
        <p:spPr>
          <a:xfrm>
            <a:off x="465924" y="2848689"/>
            <a:ext cx="254743" cy="254743"/>
          </a:xfrm>
          <a:prstGeom prst="rect">
            <a:avLst/>
          </a:prstGeom>
        </p:spPr>
      </p:pic>
      <p:sp>
        <p:nvSpPr>
          <p:cNvPr id="29" name="TextBox 28">
            <a:extLst>
              <a:ext uri="{FF2B5EF4-FFF2-40B4-BE49-F238E27FC236}">
                <a16:creationId xmlns:a16="http://schemas.microsoft.com/office/drawing/2014/main" id="{E95C4285-208B-5CF7-0E71-99E9D83392CC}"/>
              </a:ext>
            </a:extLst>
          </p:cNvPr>
          <p:cNvSpPr txBox="1"/>
          <p:nvPr/>
        </p:nvSpPr>
        <p:spPr>
          <a:xfrm>
            <a:off x="283914" y="637556"/>
            <a:ext cx="8506468" cy="523220"/>
          </a:xfrm>
          <a:prstGeom prst="rect">
            <a:avLst/>
          </a:prstGeom>
          <a:noFill/>
        </p:spPr>
        <p:txBody>
          <a:bodyPr wrap="square" rtlCol="0">
            <a:spAutoFit/>
          </a:bodyPr>
          <a:lstStyle/>
          <a:p>
            <a:r>
              <a:rPr lang="en-US" sz="1400" dirty="0">
                <a:solidFill>
                  <a:schemeClr val="bg1"/>
                </a:solidFill>
              </a:rPr>
              <a:t>Our solution leverages AI to classify, summarize, and score corporate risks in real-time, providing early warnings and actionable insights for better decision-making.</a:t>
            </a:r>
            <a:endParaRPr lang="en-IN" sz="1400" dirty="0">
              <a:solidFill>
                <a:schemeClr val="bg1"/>
              </a:solidFill>
            </a:endParaRPr>
          </a:p>
        </p:txBody>
      </p:sp>
      <p:sp>
        <p:nvSpPr>
          <p:cNvPr id="32" name="Title 1">
            <a:extLst>
              <a:ext uri="{FF2B5EF4-FFF2-40B4-BE49-F238E27FC236}">
                <a16:creationId xmlns:a16="http://schemas.microsoft.com/office/drawing/2014/main" id="{CEDB3179-1F3B-3826-994D-39C87838C209}"/>
              </a:ext>
            </a:extLst>
          </p:cNvPr>
          <p:cNvSpPr>
            <a:spLocks noGrp="1"/>
          </p:cNvSpPr>
          <p:nvPr>
            <p:ph type="title"/>
          </p:nvPr>
        </p:nvSpPr>
        <p:spPr>
          <a:xfrm>
            <a:off x="351332" y="-71034"/>
            <a:ext cx="7886700" cy="994172"/>
          </a:xfrm>
        </p:spPr>
        <p:txBody>
          <a:bodyPr/>
          <a:lstStyle/>
          <a:p>
            <a:r>
              <a:rPr lang="en-GB" b="1" dirty="0"/>
              <a:t>Proposed Solution</a:t>
            </a:r>
          </a:p>
        </p:txBody>
      </p:sp>
      <p:sp>
        <p:nvSpPr>
          <p:cNvPr id="33" name="Rectangle 32">
            <a:extLst>
              <a:ext uri="{FF2B5EF4-FFF2-40B4-BE49-F238E27FC236}">
                <a16:creationId xmlns:a16="http://schemas.microsoft.com/office/drawing/2014/main" id="{AD25B26F-25C5-2096-DD86-6F9B7CCE8938}"/>
              </a:ext>
            </a:extLst>
          </p:cNvPr>
          <p:cNvSpPr/>
          <p:nvPr/>
        </p:nvSpPr>
        <p:spPr>
          <a:xfrm>
            <a:off x="317042" y="220312"/>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6" name="Picture 5" descr="A stack of coins and stacks of money with a arrow going up&#10;&#10;Description automatically generated">
            <a:extLst>
              <a:ext uri="{FF2B5EF4-FFF2-40B4-BE49-F238E27FC236}">
                <a16:creationId xmlns:a16="http://schemas.microsoft.com/office/drawing/2014/main" id="{35D95106-0133-4C7A-8764-4D81003002FE}"/>
              </a:ext>
            </a:extLst>
          </p:cNvPr>
          <p:cNvPicPr>
            <a:picLocks noChangeAspect="1"/>
          </p:cNvPicPr>
          <p:nvPr/>
        </p:nvPicPr>
        <p:blipFill>
          <a:blip r:embed="rId12"/>
          <a:stretch>
            <a:fillRect/>
          </a:stretch>
        </p:blipFill>
        <p:spPr>
          <a:xfrm>
            <a:off x="458692" y="3649467"/>
            <a:ext cx="254743" cy="254743"/>
          </a:xfrm>
          <a:prstGeom prst="rect">
            <a:avLst/>
          </a:prstGeom>
        </p:spPr>
      </p:pic>
    </p:spTree>
    <p:extLst>
      <p:ext uri="{BB962C8B-B14F-4D97-AF65-F5344CB8AC3E}">
        <p14:creationId xmlns:p14="http://schemas.microsoft.com/office/powerpoint/2010/main" val="168900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a:extLst>
              <a:ext uri="{FF2B5EF4-FFF2-40B4-BE49-F238E27FC236}">
                <a16:creationId xmlns:a16="http://schemas.microsoft.com/office/drawing/2014/main" id="{1CEA9BE4-6F8D-440F-D2E4-0A5DAE5D0C76}"/>
              </a:ext>
            </a:extLst>
          </p:cNvPr>
          <p:cNvSpPr txBox="1">
            <a:spLocks/>
          </p:cNvSpPr>
          <p:nvPr/>
        </p:nvSpPr>
        <p:spPr>
          <a:xfrm>
            <a:off x="351332" y="-71034"/>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bg1"/>
                </a:solidFill>
                <a:latin typeface="Arial" charset="0"/>
                <a:ea typeface="Arial" charset="0"/>
                <a:cs typeface="Arial" charset="0"/>
              </a:defRPr>
            </a:lvl1pPr>
          </a:lstStyle>
          <a:p>
            <a:r>
              <a:rPr lang="en-GB" dirty="0"/>
              <a:t>Workflow</a:t>
            </a:r>
          </a:p>
        </p:txBody>
      </p:sp>
      <p:sp>
        <p:nvSpPr>
          <p:cNvPr id="141" name="Rectangle 140">
            <a:extLst>
              <a:ext uri="{FF2B5EF4-FFF2-40B4-BE49-F238E27FC236}">
                <a16:creationId xmlns:a16="http://schemas.microsoft.com/office/drawing/2014/main" id="{AF3E082D-74BD-731E-8A84-3B7276F57166}"/>
              </a:ext>
            </a:extLst>
          </p:cNvPr>
          <p:cNvSpPr/>
          <p:nvPr/>
        </p:nvSpPr>
        <p:spPr>
          <a:xfrm>
            <a:off x="317042" y="220312"/>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2" name="TextBox 141">
            <a:extLst>
              <a:ext uri="{FF2B5EF4-FFF2-40B4-BE49-F238E27FC236}">
                <a16:creationId xmlns:a16="http://schemas.microsoft.com/office/drawing/2014/main" id="{FEF9F0B3-A22B-11C0-B3BF-A04D20A50574}"/>
              </a:ext>
            </a:extLst>
          </p:cNvPr>
          <p:cNvSpPr txBox="1"/>
          <p:nvPr/>
        </p:nvSpPr>
        <p:spPr>
          <a:xfrm>
            <a:off x="283914" y="637556"/>
            <a:ext cx="8506468" cy="523220"/>
          </a:xfrm>
          <a:prstGeom prst="rect">
            <a:avLst/>
          </a:prstGeom>
          <a:noFill/>
        </p:spPr>
        <p:txBody>
          <a:bodyPr wrap="square" rtlCol="0">
            <a:spAutoFit/>
          </a:bodyPr>
          <a:lstStyle/>
          <a:p>
            <a:r>
              <a:rPr lang="en-US" sz="1400" dirty="0">
                <a:solidFill>
                  <a:schemeClr val="bg1"/>
                </a:solidFill>
              </a:rPr>
              <a:t>News ingestion, leading to classification, then summarization, followed by collated summary and risk scoring, and finally UI display.</a:t>
            </a:r>
            <a:endParaRPr lang="en-IN" sz="1400" dirty="0">
              <a:solidFill>
                <a:schemeClr val="bg1"/>
              </a:solidFill>
            </a:endParaRPr>
          </a:p>
        </p:txBody>
      </p:sp>
      <p:pic>
        <p:nvPicPr>
          <p:cNvPr id="148" name="Content Placeholder 147" descr="A diagram of a diagram&#10;&#10;Description automatically generated">
            <a:extLst>
              <a:ext uri="{FF2B5EF4-FFF2-40B4-BE49-F238E27FC236}">
                <a16:creationId xmlns:a16="http://schemas.microsoft.com/office/drawing/2014/main" id="{5A8AA94B-5AA5-8ED4-9E3E-25D1F1D6EAA2}"/>
              </a:ext>
            </a:extLst>
          </p:cNvPr>
          <p:cNvPicPr>
            <a:picLocks noGrp="1" noChangeAspect="1"/>
          </p:cNvPicPr>
          <p:nvPr>
            <p:ph idx="1"/>
          </p:nvPr>
        </p:nvPicPr>
        <p:blipFill>
          <a:blip r:embed="rId2"/>
          <a:stretch>
            <a:fillRect/>
          </a:stretch>
        </p:blipFill>
        <p:spPr>
          <a:xfrm>
            <a:off x="642161" y="1370013"/>
            <a:ext cx="7595871" cy="3486005"/>
          </a:xfrm>
        </p:spPr>
      </p:pic>
    </p:spTree>
    <p:extLst>
      <p:ext uri="{BB962C8B-B14F-4D97-AF65-F5344CB8AC3E}">
        <p14:creationId xmlns:p14="http://schemas.microsoft.com/office/powerpoint/2010/main" val="227444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9122BBC4-8349-3422-6E2D-5BF574B997E8}"/>
              </a:ext>
            </a:extLst>
          </p:cNvPr>
          <p:cNvGraphicFramePr/>
          <p:nvPr>
            <p:extLst>
              <p:ext uri="{D42A27DB-BD31-4B8C-83A1-F6EECF244321}">
                <p14:modId xmlns:p14="http://schemas.microsoft.com/office/powerpoint/2010/main" val="4127365157"/>
              </p:ext>
            </p:extLst>
          </p:nvPr>
        </p:nvGraphicFramePr>
        <p:xfrm>
          <a:off x="325582" y="1413165"/>
          <a:ext cx="8518605" cy="3304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E819052B-A3BB-6D29-A713-2A50AD720C8E}"/>
              </a:ext>
            </a:extLst>
          </p:cNvPr>
          <p:cNvSpPr txBox="1"/>
          <p:nvPr/>
        </p:nvSpPr>
        <p:spPr>
          <a:xfrm>
            <a:off x="1932368" y="4285909"/>
            <a:ext cx="5825837" cy="307777"/>
          </a:xfrm>
          <a:prstGeom prst="rect">
            <a:avLst/>
          </a:prstGeom>
          <a:noFill/>
        </p:spPr>
        <p:txBody>
          <a:bodyPr wrap="square" rtlCol="0">
            <a:spAutoFit/>
          </a:bodyPr>
          <a:lstStyle/>
          <a:p>
            <a:r>
              <a:rPr lang="en-US" sz="1400" b="1" dirty="0"/>
              <a:t>User-centric end-to end Interface that is customizable for any company</a:t>
            </a:r>
            <a:endParaRPr lang="en-IN" sz="1400" b="1" dirty="0"/>
          </a:p>
        </p:txBody>
      </p:sp>
      <p:pic>
        <p:nvPicPr>
          <p:cNvPr id="31" name="Picture 30" descr="A cloud with a building and trees&#10;&#10;Description automatically generated">
            <a:extLst>
              <a:ext uri="{FF2B5EF4-FFF2-40B4-BE49-F238E27FC236}">
                <a16:creationId xmlns:a16="http://schemas.microsoft.com/office/drawing/2014/main" id="{EB1204B6-31BE-D436-6849-93E4D6FFA72E}"/>
              </a:ext>
            </a:extLst>
          </p:cNvPr>
          <p:cNvPicPr>
            <a:picLocks noChangeAspect="1"/>
          </p:cNvPicPr>
          <p:nvPr/>
        </p:nvPicPr>
        <p:blipFill>
          <a:blip r:embed="rId7"/>
          <a:stretch>
            <a:fillRect/>
          </a:stretch>
        </p:blipFill>
        <p:spPr>
          <a:xfrm>
            <a:off x="6018069" y="1737702"/>
            <a:ext cx="758134" cy="758134"/>
          </a:xfrm>
          <a:prstGeom prst="rect">
            <a:avLst/>
          </a:prstGeom>
        </p:spPr>
      </p:pic>
      <p:pic>
        <p:nvPicPr>
          <p:cNvPr id="35" name="Picture 34" descr="A colorful network diagram with connected squares&#10;&#10;Description automatically generated with medium confidence">
            <a:extLst>
              <a:ext uri="{FF2B5EF4-FFF2-40B4-BE49-F238E27FC236}">
                <a16:creationId xmlns:a16="http://schemas.microsoft.com/office/drawing/2014/main" id="{4F307167-1058-9D22-0766-B7AA88B455FF}"/>
              </a:ext>
            </a:extLst>
          </p:cNvPr>
          <p:cNvPicPr>
            <a:picLocks noChangeAspect="1"/>
          </p:cNvPicPr>
          <p:nvPr/>
        </p:nvPicPr>
        <p:blipFill>
          <a:blip r:embed="rId8"/>
          <a:stretch>
            <a:fillRect/>
          </a:stretch>
        </p:blipFill>
        <p:spPr>
          <a:xfrm>
            <a:off x="594360" y="1704511"/>
            <a:ext cx="899820" cy="899820"/>
          </a:xfrm>
          <a:prstGeom prst="rect">
            <a:avLst/>
          </a:prstGeom>
        </p:spPr>
      </p:pic>
      <p:pic>
        <p:nvPicPr>
          <p:cNvPr id="37" name="Picture 36" descr="A computer screen with graphics and a magnifying glass&#10;&#10;Description automatically generated">
            <a:extLst>
              <a:ext uri="{FF2B5EF4-FFF2-40B4-BE49-F238E27FC236}">
                <a16:creationId xmlns:a16="http://schemas.microsoft.com/office/drawing/2014/main" id="{51B35E08-D7C6-C06F-36FB-4BF7CF55F975}"/>
              </a:ext>
            </a:extLst>
          </p:cNvPr>
          <p:cNvPicPr>
            <a:picLocks noChangeAspect="1"/>
          </p:cNvPicPr>
          <p:nvPr/>
        </p:nvPicPr>
        <p:blipFill>
          <a:blip r:embed="rId9"/>
          <a:stretch>
            <a:fillRect/>
          </a:stretch>
        </p:blipFill>
        <p:spPr>
          <a:xfrm>
            <a:off x="7672358" y="1737702"/>
            <a:ext cx="814962" cy="814962"/>
          </a:xfrm>
          <a:prstGeom prst="rect">
            <a:avLst/>
          </a:prstGeom>
        </p:spPr>
      </p:pic>
      <p:pic>
        <p:nvPicPr>
          <p:cNvPr id="39" name="Picture 38" descr="A link with a black background&#10;&#10;Description automatically generated with medium confidence">
            <a:extLst>
              <a:ext uri="{FF2B5EF4-FFF2-40B4-BE49-F238E27FC236}">
                <a16:creationId xmlns:a16="http://schemas.microsoft.com/office/drawing/2014/main" id="{23034FA7-1699-5C2D-BA0E-3978C33C5B7F}"/>
              </a:ext>
            </a:extLst>
          </p:cNvPr>
          <p:cNvPicPr>
            <a:picLocks noChangeAspect="1"/>
          </p:cNvPicPr>
          <p:nvPr/>
        </p:nvPicPr>
        <p:blipFill>
          <a:blip r:embed="rId10"/>
          <a:stretch>
            <a:fillRect/>
          </a:stretch>
        </p:blipFill>
        <p:spPr>
          <a:xfrm>
            <a:off x="4327700" y="1814776"/>
            <a:ext cx="666864" cy="666864"/>
          </a:xfrm>
          <a:prstGeom prst="rect">
            <a:avLst/>
          </a:prstGeom>
        </p:spPr>
      </p:pic>
      <p:pic>
        <p:nvPicPr>
          <p:cNvPr id="41" name="Picture 40" descr="A colorful gauge with different faces&#10;&#10;Description automatically generated">
            <a:extLst>
              <a:ext uri="{FF2B5EF4-FFF2-40B4-BE49-F238E27FC236}">
                <a16:creationId xmlns:a16="http://schemas.microsoft.com/office/drawing/2014/main" id="{F2994CD7-0BD0-BF0C-2E2C-85BAA2A274C6}"/>
              </a:ext>
            </a:extLst>
          </p:cNvPr>
          <p:cNvPicPr>
            <a:picLocks noChangeAspect="1"/>
          </p:cNvPicPr>
          <p:nvPr/>
        </p:nvPicPr>
        <p:blipFill>
          <a:blip r:embed="rId11"/>
          <a:stretch>
            <a:fillRect/>
          </a:stretch>
        </p:blipFill>
        <p:spPr>
          <a:xfrm>
            <a:off x="2444987" y="1723506"/>
            <a:ext cx="758134" cy="758134"/>
          </a:xfrm>
          <a:prstGeom prst="rect">
            <a:avLst/>
          </a:prstGeom>
        </p:spPr>
      </p:pic>
      <p:sp>
        <p:nvSpPr>
          <p:cNvPr id="42" name="Title 1">
            <a:extLst>
              <a:ext uri="{FF2B5EF4-FFF2-40B4-BE49-F238E27FC236}">
                <a16:creationId xmlns:a16="http://schemas.microsoft.com/office/drawing/2014/main" id="{F2E27E49-A413-41DE-4B6C-A59DE3C32340}"/>
              </a:ext>
            </a:extLst>
          </p:cNvPr>
          <p:cNvSpPr txBox="1">
            <a:spLocks/>
          </p:cNvSpPr>
          <p:nvPr/>
        </p:nvSpPr>
        <p:spPr>
          <a:xfrm>
            <a:off x="351332" y="-71034"/>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bg1"/>
                </a:solidFill>
                <a:latin typeface="Arial" charset="0"/>
                <a:ea typeface="Arial" charset="0"/>
                <a:cs typeface="Arial" charset="0"/>
              </a:defRPr>
            </a:lvl1pPr>
          </a:lstStyle>
          <a:p>
            <a:r>
              <a:rPr lang="en-GB" dirty="0"/>
              <a:t>Innovative Differentiators</a:t>
            </a:r>
          </a:p>
        </p:txBody>
      </p:sp>
      <p:sp>
        <p:nvSpPr>
          <p:cNvPr id="43" name="Rectangle 42">
            <a:extLst>
              <a:ext uri="{FF2B5EF4-FFF2-40B4-BE49-F238E27FC236}">
                <a16:creationId xmlns:a16="http://schemas.microsoft.com/office/drawing/2014/main" id="{F11FCABC-8B2F-25D8-D77A-8AB119B76B5F}"/>
              </a:ext>
            </a:extLst>
          </p:cNvPr>
          <p:cNvSpPr/>
          <p:nvPr/>
        </p:nvSpPr>
        <p:spPr>
          <a:xfrm>
            <a:off x="317042" y="220312"/>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53305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4F26DE4-F763-AE0B-54FD-F59F7162ACAC}"/>
              </a:ext>
            </a:extLst>
          </p:cNvPr>
          <p:cNvSpPr>
            <a:spLocks noGrp="1"/>
          </p:cNvSpPr>
          <p:nvPr>
            <p:ph idx="1"/>
          </p:nvPr>
        </p:nvSpPr>
        <p:spPr>
          <a:xfrm>
            <a:off x="504305" y="1383073"/>
            <a:ext cx="8154786" cy="812872"/>
          </a:xfrm>
        </p:spPr>
        <p:txBody>
          <a:bodyPr>
            <a:normAutofit/>
          </a:bodyPr>
          <a:lstStyle/>
          <a:p>
            <a:r>
              <a:rPr lang="en-US" sz="1600" dirty="0"/>
              <a:t>Visit the Platform: </a:t>
            </a:r>
            <a:r>
              <a:rPr lang="en-US" sz="1600" i="1" dirty="0" err="1">
                <a:solidFill>
                  <a:schemeClr val="accent2"/>
                </a:solidFill>
                <a:hlinkClick r:id="rId2">
                  <a:extLst>
                    <a:ext uri="{A12FA001-AC4F-418D-AE19-62706E023703}">
                      <ahyp:hlinkClr xmlns:ahyp="http://schemas.microsoft.com/office/drawing/2018/hyperlinkcolor" val="tx"/>
                    </a:ext>
                  </a:extLst>
                </a:hlinkClick>
              </a:rPr>
              <a:t>nuspandas.xyz</a:t>
            </a:r>
            <a:endParaRPr lang="en-US" sz="1600" i="1" dirty="0">
              <a:solidFill>
                <a:schemeClr val="accent2"/>
              </a:solidFill>
            </a:endParaRPr>
          </a:p>
          <a:p>
            <a:r>
              <a:rPr lang="en-US" sz="1600" dirty="0"/>
              <a:t>Navigation Instructions:</a:t>
            </a:r>
          </a:p>
          <a:p>
            <a:pPr marL="0" indent="0">
              <a:buNone/>
            </a:pPr>
            <a:endParaRPr lang="en-US" sz="1600" dirty="0"/>
          </a:p>
          <a:p>
            <a:pPr marL="0" indent="0">
              <a:buNone/>
            </a:pPr>
            <a:endParaRPr lang="en-US" sz="1600" dirty="0"/>
          </a:p>
          <a:p>
            <a:endParaRPr lang="en-IN" sz="1600" dirty="0"/>
          </a:p>
        </p:txBody>
      </p:sp>
      <p:sp>
        <p:nvSpPr>
          <p:cNvPr id="14" name="Title 1">
            <a:extLst>
              <a:ext uri="{FF2B5EF4-FFF2-40B4-BE49-F238E27FC236}">
                <a16:creationId xmlns:a16="http://schemas.microsoft.com/office/drawing/2014/main" id="{A3A64054-4B25-8B17-E363-5EE970874C86}"/>
              </a:ext>
            </a:extLst>
          </p:cNvPr>
          <p:cNvSpPr txBox="1">
            <a:spLocks/>
          </p:cNvSpPr>
          <p:nvPr/>
        </p:nvSpPr>
        <p:spPr>
          <a:xfrm>
            <a:off x="351332" y="-71034"/>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bg1"/>
                </a:solidFill>
                <a:latin typeface="Arial" charset="0"/>
                <a:ea typeface="Arial" charset="0"/>
                <a:cs typeface="Arial" charset="0"/>
              </a:defRPr>
            </a:lvl1pPr>
          </a:lstStyle>
          <a:p>
            <a:r>
              <a:rPr lang="en-GB" dirty="0"/>
              <a:t>Demo</a:t>
            </a:r>
          </a:p>
        </p:txBody>
      </p:sp>
      <p:sp>
        <p:nvSpPr>
          <p:cNvPr id="15" name="Rectangle 14">
            <a:extLst>
              <a:ext uri="{FF2B5EF4-FFF2-40B4-BE49-F238E27FC236}">
                <a16:creationId xmlns:a16="http://schemas.microsoft.com/office/drawing/2014/main" id="{D72A7D4B-C932-787E-1565-BB4A9878A9E5}"/>
              </a:ext>
            </a:extLst>
          </p:cNvPr>
          <p:cNvSpPr/>
          <p:nvPr/>
        </p:nvSpPr>
        <p:spPr>
          <a:xfrm>
            <a:off x="317042" y="220312"/>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6A8E17C8-54CC-8768-592D-0307B8F489FD}"/>
              </a:ext>
            </a:extLst>
          </p:cNvPr>
          <p:cNvSpPr txBox="1"/>
          <p:nvPr/>
        </p:nvSpPr>
        <p:spPr>
          <a:xfrm>
            <a:off x="283914" y="637556"/>
            <a:ext cx="8506468" cy="523220"/>
          </a:xfrm>
          <a:prstGeom prst="rect">
            <a:avLst/>
          </a:prstGeom>
          <a:noFill/>
        </p:spPr>
        <p:txBody>
          <a:bodyPr wrap="square" rtlCol="0">
            <a:spAutoFit/>
          </a:bodyPr>
          <a:lstStyle/>
          <a:p>
            <a:r>
              <a:rPr lang="en-US" sz="1400" dirty="0">
                <a:solidFill>
                  <a:schemeClr val="bg1"/>
                </a:solidFill>
              </a:rPr>
              <a:t>Experience our Corporate Risk Assessment platform live, where you can analyze real-time risk insights and stock data visualizations.</a:t>
            </a:r>
          </a:p>
        </p:txBody>
      </p:sp>
      <p:graphicFrame>
        <p:nvGraphicFramePr>
          <p:cNvPr id="17" name="Diagram 16">
            <a:extLst>
              <a:ext uri="{FF2B5EF4-FFF2-40B4-BE49-F238E27FC236}">
                <a16:creationId xmlns:a16="http://schemas.microsoft.com/office/drawing/2014/main" id="{D967620C-ED43-1FA8-9488-61931C90D998}"/>
              </a:ext>
            </a:extLst>
          </p:cNvPr>
          <p:cNvGraphicFramePr/>
          <p:nvPr>
            <p:extLst>
              <p:ext uri="{D42A27DB-BD31-4B8C-83A1-F6EECF244321}">
                <p14:modId xmlns:p14="http://schemas.microsoft.com/office/powerpoint/2010/main" val="2546061394"/>
              </p:ext>
            </p:extLst>
          </p:nvPr>
        </p:nvGraphicFramePr>
        <p:xfrm>
          <a:off x="484909" y="1383073"/>
          <a:ext cx="8271163" cy="3085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Content Placeholder 2">
            <a:extLst>
              <a:ext uri="{FF2B5EF4-FFF2-40B4-BE49-F238E27FC236}">
                <a16:creationId xmlns:a16="http://schemas.microsoft.com/office/drawing/2014/main" id="{DDFA7446-3BD6-9C53-9BEE-E83E7A228B3E}"/>
              </a:ext>
            </a:extLst>
          </p:cNvPr>
          <p:cNvSpPr txBox="1">
            <a:spLocks/>
          </p:cNvSpPr>
          <p:nvPr/>
        </p:nvSpPr>
        <p:spPr>
          <a:xfrm>
            <a:off x="504305" y="4083870"/>
            <a:ext cx="8154786" cy="81287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Tx/>
              <a:buBlip>
                <a:blip r:embed="rId8"/>
              </a:buBlip>
              <a:defRPr sz="2100" kern="1200">
                <a:solidFill>
                  <a:srgbClr val="004282"/>
                </a:solidFill>
                <a:latin typeface="Arial" charset="0"/>
                <a:ea typeface="Arial" charset="0"/>
                <a:cs typeface="Arial" charset="0"/>
              </a:defRPr>
            </a:lvl1pPr>
            <a:lvl2pPr marL="514350" indent="-171450" algn="l" defTabSz="685800" rtl="0" eaLnBrk="1" latinLnBrk="0" hangingPunct="1">
              <a:lnSpc>
                <a:spcPct val="90000"/>
              </a:lnSpc>
              <a:spcBef>
                <a:spcPts val="375"/>
              </a:spcBef>
              <a:buFontTx/>
              <a:buBlip>
                <a:blip r:embed="rId8"/>
              </a:buBlip>
              <a:defRPr sz="1800" kern="1200">
                <a:solidFill>
                  <a:srgbClr val="004282"/>
                </a:solidFill>
                <a:latin typeface="Arial" charset="0"/>
                <a:ea typeface="Arial" charset="0"/>
                <a:cs typeface="Arial" charset="0"/>
              </a:defRPr>
            </a:lvl2pPr>
            <a:lvl3pPr marL="857250" indent="-171450" algn="l" defTabSz="685800" rtl="0" eaLnBrk="1" latinLnBrk="0" hangingPunct="1">
              <a:lnSpc>
                <a:spcPct val="90000"/>
              </a:lnSpc>
              <a:spcBef>
                <a:spcPts val="375"/>
              </a:spcBef>
              <a:buFontTx/>
              <a:buBlip>
                <a:blip r:embed="rId8"/>
              </a:buBlip>
              <a:defRPr sz="1500" kern="1200">
                <a:solidFill>
                  <a:srgbClr val="004282"/>
                </a:solidFill>
                <a:latin typeface="Arial" charset="0"/>
                <a:ea typeface="Arial" charset="0"/>
                <a:cs typeface="Arial" charset="0"/>
              </a:defRPr>
            </a:lvl3pPr>
            <a:lvl4pPr marL="1200150" indent="-171450" algn="l" defTabSz="685800" rtl="0" eaLnBrk="1" latinLnBrk="0" hangingPunct="1">
              <a:lnSpc>
                <a:spcPct val="90000"/>
              </a:lnSpc>
              <a:spcBef>
                <a:spcPts val="375"/>
              </a:spcBef>
              <a:buFontTx/>
              <a:buBlip>
                <a:blip r:embed="rId8"/>
              </a:buBlip>
              <a:defRPr sz="1350" kern="1200">
                <a:solidFill>
                  <a:srgbClr val="004282"/>
                </a:solidFill>
                <a:latin typeface="Arial" charset="0"/>
                <a:ea typeface="Arial" charset="0"/>
                <a:cs typeface="Arial" charset="0"/>
              </a:defRPr>
            </a:lvl4pPr>
            <a:lvl5pPr marL="1543050" indent="-171450" algn="l" defTabSz="685800" rtl="0" eaLnBrk="1" latinLnBrk="0" hangingPunct="1">
              <a:lnSpc>
                <a:spcPct val="90000"/>
              </a:lnSpc>
              <a:spcBef>
                <a:spcPts val="375"/>
              </a:spcBef>
              <a:buFontTx/>
              <a:buBlip>
                <a:blip r:embed="rId8"/>
              </a:buBlip>
              <a:defRPr sz="1350" kern="1200">
                <a:solidFill>
                  <a:srgbClr val="004282"/>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600" dirty="0" err="1"/>
              <a:t>Github</a:t>
            </a:r>
            <a:r>
              <a:rPr lang="en-US" sz="1600" dirty="0"/>
              <a:t>: </a:t>
            </a:r>
            <a:r>
              <a:rPr lang="en-US" sz="1600" i="1" dirty="0">
                <a:solidFill>
                  <a:schemeClr val="accent2"/>
                </a:solidFill>
                <a:hlinkClick r:id="rId9">
                  <a:extLst>
                    <a:ext uri="{A12FA001-AC4F-418D-AE19-62706E023703}">
                      <ahyp:hlinkClr xmlns:ahyp="http://schemas.microsoft.com/office/drawing/2018/hyperlinkcolor" val="tx"/>
                    </a:ext>
                  </a:extLst>
                </a:hlinkClick>
              </a:rPr>
              <a:t>Chengdu80_prototype</a:t>
            </a:r>
            <a:endParaRPr lang="en-US" sz="1600" i="1" dirty="0">
              <a:solidFill>
                <a:schemeClr val="accent2"/>
              </a:solidFill>
            </a:endParaRPr>
          </a:p>
          <a:p>
            <a:pPr marL="0" indent="0">
              <a:buFontTx/>
              <a:buNone/>
            </a:pPr>
            <a:endParaRPr lang="en-US" sz="1600" dirty="0"/>
          </a:p>
          <a:p>
            <a:pPr marL="0" indent="0">
              <a:buFontTx/>
              <a:buNone/>
            </a:pPr>
            <a:endParaRPr lang="en-US" sz="1600" dirty="0"/>
          </a:p>
          <a:p>
            <a:endParaRPr lang="en-IN" sz="1600" dirty="0"/>
          </a:p>
        </p:txBody>
      </p:sp>
      <p:sp>
        <p:nvSpPr>
          <p:cNvPr id="22" name="AutoShape 4" descr="*">
            <a:extLst>
              <a:ext uri="{FF2B5EF4-FFF2-40B4-BE49-F238E27FC236}">
                <a16:creationId xmlns:a16="http://schemas.microsoft.com/office/drawing/2014/main" id="{DDDE382E-D0B4-7B58-4F14-4A60D4509557}"/>
              </a:ext>
            </a:extLst>
          </p:cNvPr>
          <p:cNvSpPr>
            <a:spLocks noChangeAspect="1" noChangeArrowheads="1"/>
          </p:cNvSpPr>
          <p:nvPr/>
        </p:nvSpPr>
        <p:spPr bwMode="auto">
          <a:xfrm>
            <a:off x="168275" y="-968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utoShape 6" descr="*">
            <a:extLst>
              <a:ext uri="{FF2B5EF4-FFF2-40B4-BE49-F238E27FC236}">
                <a16:creationId xmlns:a16="http://schemas.microsoft.com/office/drawing/2014/main" id="{24534FD8-3F56-4B05-740D-A79E02E3BCF1}"/>
              </a:ext>
            </a:extLst>
          </p:cNvPr>
          <p:cNvSpPr>
            <a:spLocks noChangeAspect="1" noChangeArrowheads="1"/>
          </p:cNvSpPr>
          <p:nvPr/>
        </p:nvSpPr>
        <p:spPr bwMode="auto">
          <a:xfrm>
            <a:off x="320675" y="555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6138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192" y="1407595"/>
            <a:ext cx="5915025" cy="2139553"/>
          </a:xfrm>
        </p:spPr>
        <p:txBody>
          <a:bodyPr anchor="ctr">
            <a:normAutofit/>
          </a:bodyPr>
          <a:lstStyle/>
          <a:p>
            <a:r>
              <a:rPr lang="en-US" sz="3300" dirty="0">
                <a:ea typeface="ＭＳ Ｐゴシック" charset="0"/>
              </a:rPr>
              <a:t>THANK YOU</a:t>
            </a:r>
            <a:endParaRPr lang="en-GB" sz="3300" dirty="0"/>
          </a:p>
        </p:txBody>
      </p:sp>
    </p:spTree>
    <p:extLst>
      <p:ext uri="{BB962C8B-B14F-4D97-AF65-F5344CB8AC3E}">
        <p14:creationId xmlns:p14="http://schemas.microsoft.com/office/powerpoint/2010/main" val="6079848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6893</TotalTime>
  <Words>678</Words>
  <Application>Microsoft Office PowerPoint</Application>
  <PresentationFormat>On-screen Show (16:9)</PresentationFormat>
  <Paragraphs>81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MS PGothic</vt:lpstr>
      <vt:lpstr>Aptos</vt:lpstr>
      <vt:lpstr>Arial</vt:lpstr>
      <vt:lpstr>Office Theme</vt:lpstr>
      <vt:lpstr>Corporate Risk Assessment</vt:lpstr>
      <vt:lpstr>Problem Statement</vt:lpstr>
      <vt:lpstr>Proposed Solution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Yihan LIAN</dc:creator>
  <cp:lastModifiedBy>Soumya Haridas</cp:lastModifiedBy>
  <cp:revision>47</cp:revision>
  <dcterms:created xsi:type="dcterms:W3CDTF">2018-08-16T03:57:50Z</dcterms:created>
  <dcterms:modified xsi:type="dcterms:W3CDTF">2024-09-15T10:26:14Z</dcterms:modified>
</cp:coreProperties>
</file>