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71" r:id="rId5"/>
    <p:sldId id="267" r:id="rId6"/>
    <p:sldId id="269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82" r:id="rId15"/>
    <p:sldId id="278" r:id="rId16"/>
    <p:sldId id="283" r:id="rId17"/>
    <p:sldId id="284" r:id="rId18"/>
    <p:sldId id="285" r:id="rId19"/>
    <p:sldId id="287" r:id="rId20"/>
    <p:sldId id="288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EB1E83-579C-4B92-A1C3-71EAA585FF73}">
          <p14:sldIdLst>
            <p14:sldId id="256"/>
            <p14:sldId id="257"/>
            <p14:sldId id="262"/>
            <p14:sldId id="271"/>
            <p14:sldId id="267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82"/>
            <p14:sldId id="278"/>
            <p14:sldId id="283"/>
            <p14:sldId id="284"/>
            <p14:sldId id="285"/>
            <p14:sldId id="287"/>
            <p14:sldId id="288"/>
          </p14:sldIdLst>
        </p14:section>
        <p14:section name="1" id="{1D90605A-8428-40FE-8A47-06B3C26C6752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65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CA4"/>
    <a:srgbClr val="3A55A6"/>
    <a:srgbClr val="1B7FC5"/>
    <a:srgbClr val="CACEE6"/>
    <a:srgbClr val="682AA6"/>
    <a:srgbClr val="552EA2"/>
    <a:srgbClr val="56329E"/>
    <a:srgbClr val="4B1BB5"/>
    <a:srgbClr val="757FAB"/>
    <a:srgbClr val="4E5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7" autoAdjust="0"/>
    <p:restoredTop sz="87044" autoAdjust="0"/>
  </p:normalViewPr>
  <p:slideViewPr>
    <p:cSldViewPr snapToGrid="0" showGuides="1">
      <p:cViewPr varScale="1">
        <p:scale>
          <a:sx n="69" d="100"/>
          <a:sy n="69" d="100"/>
        </p:scale>
        <p:origin x="38" y="62"/>
      </p:cViewPr>
      <p:guideLst>
        <p:guide orient="horz" pos="232"/>
        <p:guide pos="438"/>
        <p:guide orient="horz" pos="4088"/>
        <p:guide pos="65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7E033-1442-4B1E-9B23-87FA93318412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8B668-C2AE-4574-BD79-B62636EFE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老师们好，我是来自计科</a:t>
            </a:r>
            <a:r>
              <a:rPr lang="en-US" altLang="zh-CN" dirty="0"/>
              <a:t>14</a:t>
            </a:r>
            <a:r>
              <a:rPr lang="zh-CN" altLang="en-US" dirty="0"/>
              <a:t>班的刘宇同学，我的论文题目是基于</a:t>
            </a:r>
            <a:r>
              <a:rPr lang="en-US" altLang="zh-CN" dirty="0"/>
              <a:t>qt</a:t>
            </a:r>
            <a:r>
              <a:rPr lang="zh-CN" altLang="en-US" dirty="0"/>
              <a:t>的中国象棋游戏的设计与实现， 整篇论文是在刘小芳老师的指导下完成。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95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满足要求可以移动，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这是所有棋子的一般移动规则，但每一类棋都有额外的规则，以棋子马为例。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首先找到所有符合规则的点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再除去己方棋子所在的点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</a:t>
            </a:r>
            <a:r>
              <a:rPr lang="zh-CN" altLang="en-US" sz="1200" dirty="0"/>
              <a:t>除去蹩马腿的点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其他棋子的原理也类似，就不再赘述，下面介绍一下服务器端的设计思路。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86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服务器端的主要作用就是与多个客户端交换数据传，本游戏需要可靠的网络通信，所以选择使用</a:t>
            </a:r>
            <a:r>
              <a:rPr lang="en-US" altLang="zh-CN" dirty="0" err="1"/>
              <a:t>tcp</a:t>
            </a:r>
            <a:r>
              <a:rPr lang="zh-CN" altLang="en-US" dirty="0"/>
              <a:t>进行通信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39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客户端进程启动时，会自动与服务器连接，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当用户登录或者注册时，通过套接字发送消息到服务器端，服务器端接收到数据做出响应，发送的数据分为两部分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前两个字节固定长度，后面跟着参数，已登录为例发送消息由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操作码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账号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密码组成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0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数据到达服务器端以后，通过处理再以相同的方法发送到客户端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27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由于服务器需要与多台客户端进行通信，所以服务器端使用了多线程技术。当服务器启动时，首先会创建一个线程用于操作数据库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当用户成功登录时，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会将用户类送到登录队列，等待用户匹配游戏时，将用户类送到匹配队列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62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匹配队列人数大于等于</a:t>
            </a:r>
            <a:r>
              <a:rPr lang="en-US" altLang="zh-CN" dirty="0"/>
              <a:t>2</a:t>
            </a:r>
            <a:r>
              <a:rPr lang="zh-CN" altLang="en-US" dirty="0"/>
              <a:t>时，匹配成功，创建一个游戏线程，将用户类移动到游戏线程中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】,</a:t>
            </a:r>
            <a:r>
              <a:rPr lang="zh-CN" altLang="en-US" dirty="0"/>
              <a:t>等待游戏结束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12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等待游戏结束，将用户类送到登录队列，并销毁游戏线程，以上就是服务器端的设计思路。 第三章</a:t>
            </a:r>
            <a:r>
              <a:rPr lang="zh-CN" altLang="en-US"/>
              <a:t>结束！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67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服务器端的主要作用就是与多个客户端交换数据传，本游戏需要可靠的网络通信，所以选择使用</a:t>
            </a:r>
            <a:r>
              <a:rPr lang="en-US" altLang="zh-CN" dirty="0" err="1"/>
              <a:t>tcp</a:t>
            </a:r>
            <a:r>
              <a:rPr lang="zh-CN" altLang="en-US" dirty="0"/>
              <a:t>进行通信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94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下面开始演示毕业设计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1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接下来我将从以上四个方面阐述我的毕业设计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0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等待游戏结束，将用户类送到登录队列，并销毁游戏线程，以上就是服务器端的设计思路。下面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31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用户数据使用</a:t>
            </a:r>
            <a:r>
              <a:rPr lang="en-US" altLang="zh-CN" dirty="0" err="1"/>
              <a:t>mysql</a:t>
            </a:r>
            <a:r>
              <a:rPr lang="zh-CN" altLang="en-US" dirty="0"/>
              <a:t>数据库储存，在</a:t>
            </a:r>
            <a:r>
              <a:rPr lang="en-US" altLang="zh-CN" dirty="0" err="1"/>
              <a:t>mysql</a:t>
            </a:r>
            <a:r>
              <a:rPr lang="zh-CN" altLang="en-US" dirty="0"/>
              <a:t>数据库中有一张表，用于保存用户的账号</a:t>
            </a:r>
            <a:r>
              <a:rPr lang="en-US" altLang="zh-CN" dirty="0"/>
              <a:t>ID</a:t>
            </a:r>
            <a:r>
              <a:rPr lang="zh-CN" altLang="en-US" dirty="0"/>
              <a:t>和密码，并各字段做了一些限制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首先对游戏系统做简介的介绍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8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我选择使用</a:t>
            </a:r>
            <a:r>
              <a:rPr lang="en-US" altLang="zh-CN" dirty="0"/>
              <a:t>QT</a:t>
            </a:r>
            <a:r>
              <a:rPr lang="zh-CN" altLang="en-US" dirty="0"/>
              <a:t>框架进行开发，</a:t>
            </a:r>
            <a:r>
              <a:rPr lang="en-US" altLang="zh-CN" dirty="0"/>
              <a:t>QT</a:t>
            </a:r>
            <a:r>
              <a:rPr lang="zh-CN" altLang="en-US" dirty="0"/>
              <a:t>是</a:t>
            </a:r>
            <a:r>
              <a:rPr lang="zh-CN" altLang="en-US" sz="1200" dirty="0"/>
              <a:t>一个跨平台</a:t>
            </a:r>
            <a:r>
              <a:rPr lang="en-US" altLang="zh-CN" sz="1200" dirty="0"/>
              <a:t>C++</a:t>
            </a:r>
            <a:r>
              <a:rPr lang="zh-CN" altLang="en-US" sz="1200" dirty="0"/>
              <a:t>图形用户界面应用程序开发框架。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它既可以开发</a:t>
            </a:r>
            <a:r>
              <a:rPr lang="en-US" altLang="zh-CN" sz="1200" dirty="0"/>
              <a:t>GUI</a:t>
            </a:r>
            <a:r>
              <a:rPr lang="zh-CN" altLang="en-US" sz="1200" dirty="0"/>
              <a:t>程序，也可用于开发服务器。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QT</a:t>
            </a:r>
            <a:r>
              <a:rPr lang="zh-CN" altLang="en-US" sz="1200" dirty="0"/>
              <a:t>框架中有很多功能模块，包括</a:t>
            </a:r>
            <a:r>
              <a:rPr lang="en-US" altLang="zh-CN" sz="1200" dirty="0"/>
              <a:t>GUI</a:t>
            </a:r>
            <a:r>
              <a:rPr lang="zh-CN" altLang="en-US" sz="1200" dirty="0"/>
              <a:t>模块，用于生成应用程序界面，</a:t>
            </a:r>
            <a:r>
              <a:rPr lang="en-US" altLang="zh-CN" sz="1200" dirty="0"/>
              <a:t>network</a:t>
            </a:r>
            <a:r>
              <a:rPr lang="zh-CN" altLang="en-US" sz="1200" dirty="0"/>
              <a:t>模块，用于进行套接字通信，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模块用于操作数据库等。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0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游戏分为客户端与服务器端，客户端分为四个功能，而服务器端有三个功能。从总体设计来说，可以看成两部分，第一部分是对游戏本身的实现，第二部分是多对一的网络通信的实现。下面先说一下游戏界面的实现思路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6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6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在对局开始时，首先生成棋盘与棋子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捕获玩家鼠标点击窗口的坐标，并保存下来，需要保存的坐标点有两个，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因为棋子移动至少需要两个点的位置，通过条件判断第一个点是否为点击的自己的棋子，第二个点是否为空白点或者别人的棋子，若满足则可以移动。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以棋子炮为例，当点击棋子时，先保存坐标，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3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当用户点击空白点时，保存点的坐标，</a:t>
            </a:r>
            <a:r>
              <a:rPr lang="en-US" altLang="zh-CN" dirty="0"/>
              <a:t>【</a:t>
            </a:r>
            <a:r>
              <a:rPr lang="zh-CN" altLang="en-US" dirty="0"/>
              <a:t>↓</a:t>
            </a:r>
            <a:r>
              <a:rPr lang="en-US" altLang="zh-CN" dirty="0"/>
              <a:t>】</a:t>
            </a:r>
            <a:r>
              <a:rPr lang="zh-CN" altLang="en-US" dirty="0"/>
              <a:t>判断这两个点是否符合规则，符合规则就可以移动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8B668-C2AE-4574-BD79-B62636EFE1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E65FC-6AFC-438C-9010-3E8C1046E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5850-84B6-4E58-BB92-25A029A05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39E-7536-417C-B9A2-59542C70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B06C7-9E43-472F-9194-21F66BB8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B2A42-CCDF-4856-B425-51DDD5BF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6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58809-A1CA-4B27-921C-6F80523D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B88EE-5D89-4EE5-9223-1033EB00C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07A09-24BD-4AE3-A067-91CF6427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A88BE-0D98-411C-9AAD-CBE2E3C2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0FC33-C53C-4580-95A3-9EBA9065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4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D7914B-AF29-4542-BEF1-6DD17D8B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DF474-1DAD-40DE-AC3D-32600BEDB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C79B9-6DDC-4D83-A7EB-F05292FD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1A4BD-0D9B-4CAA-8AFA-ADF82E7E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8291D-66DB-4CF2-8388-C9F4A4C6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0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2C71-2417-4798-8967-F8D2AEC1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1BDDE-322E-44B1-AA50-8D483028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9F912-AF07-4961-BCF9-CBD1B4CB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637E-31E0-44F6-9913-FBFBDB53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7EFEA-BF85-40FE-92D1-E36BDF5F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56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8DCD-9AF5-4688-A185-7911CD58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F01E8-33AD-4287-B215-3D9F01C8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83306-3BBF-4D44-805F-AB7727B2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363CF-D156-4F71-B4DC-9C442B92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99E76-7DC1-4FB9-8FCA-7A36549C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7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C269-0168-41F6-9C8A-5195688D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150A4-A40E-4295-840C-D0549BB37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4B5CB-3B62-48DA-A580-DB49BEA7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3F971-5142-42A1-832E-8940747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FB8E6-8CE9-4DB4-8692-ED572237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2C640-D94A-43DD-A6F5-823F63C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3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9ABC4-A74A-4BCC-AD84-0A4142F1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D7A14-1CC9-4A5D-BDBD-123F3393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3E60-3BC5-4BD0-BF15-E70CA7F5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E73872-2FBB-4A3D-BD8E-A7D08613A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0CB1E-43FF-454A-AA86-DEF082279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717812-C422-4A0D-84DA-DA8E5EB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882FA0-C7FD-4658-8869-71B61A36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1ED40-E5EC-449F-AEB3-54CF8DE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37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1CA3E-AD2B-4F8F-A601-6556611A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C40FB-C34D-4DAE-A28F-4BE5FEFA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68288F-504D-4575-8A15-C188208C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82878-5313-4245-A2F2-A708DFA6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3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8CBAD6-D68F-40D5-9BF5-3C160611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C1AFC-16E1-4A80-8777-B8483325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FC68B-BC83-465C-9A9F-3525A6D2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7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7F25C-9D90-4B1C-B39D-927366F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1BB19-2B52-4566-AF1C-D018653F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34331-930E-4D74-AF7A-F409A9A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C33C1-7968-459D-BEBE-D0B8EEBE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87DA7-C5BF-434F-B5B5-8EE08B66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EA0A7-BD38-48C0-96AA-2762DC66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9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DD378-B386-4279-B856-D8A5C711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1BDE02-A1CF-4258-97B1-315448E0F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D7182-0E21-4DAC-98AD-6E373A57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C2131-CF1A-4EE8-8A54-B92E809F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A89A5-3EDC-421E-B108-F4CE7065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C121E-293F-4797-9D5A-CC837889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42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89A9FE-1C61-4244-AE51-2FCCCEFA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FA07F-FF79-42C9-9437-FD77E40C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789F1-78D4-4720-BE3F-861985E67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541C-7544-4EBB-B585-78EB49CCB383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9DAC2-1AF2-4D1E-8644-89266F0CC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B6297-8585-455F-8C3B-83D202A1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B7AE-1F54-4553-925A-63D6131CF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A55A6"/>
            </a:gs>
            <a:gs pos="100000">
              <a:srgbClr val="352CA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354A4DD-11E5-4891-BB90-5CD58A23F3CF}"/>
              </a:ext>
            </a:extLst>
          </p:cNvPr>
          <p:cNvSpPr txBox="1"/>
          <p:nvPr/>
        </p:nvSpPr>
        <p:spPr>
          <a:xfrm>
            <a:off x="603176" y="1859340"/>
            <a:ext cx="5484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8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zh-CN" altLang="en-US" sz="48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的中国象棋</a:t>
            </a:r>
            <a:endParaRPr lang="en-US" altLang="zh-CN" sz="48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8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游戏的设计与实现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3D2AFD-0F08-4B7B-87FE-76644E3370FD}"/>
              </a:ext>
            </a:extLst>
          </p:cNvPr>
          <p:cNvSpPr txBox="1"/>
          <p:nvPr/>
        </p:nvSpPr>
        <p:spPr>
          <a:xfrm>
            <a:off x="603176" y="2977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289E12-7C76-4E3D-83A1-1772CC3451D5}"/>
              </a:ext>
            </a:extLst>
          </p:cNvPr>
          <p:cNvSpPr txBox="1"/>
          <p:nvPr/>
        </p:nvSpPr>
        <p:spPr>
          <a:xfrm>
            <a:off x="8874913" y="29771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FE084D-E14F-4003-B554-FBF5C1430C04}"/>
              </a:ext>
            </a:extLst>
          </p:cNvPr>
          <p:cNvGrpSpPr/>
          <p:nvPr/>
        </p:nvGrpSpPr>
        <p:grpSpPr>
          <a:xfrm rot="356953">
            <a:off x="8469967" y="-1847713"/>
            <a:ext cx="6053416" cy="10815421"/>
            <a:chOff x="1985169" y="-171030"/>
            <a:chExt cx="2671656" cy="4818142"/>
          </a:xfrm>
        </p:grpSpPr>
        <p:sp>
          <p:nvSpPr>
            <p:cNvPr id="12" name="Freeform 1">
              <a:extLst>
                <a:ext uri="{FF2B5EF4-FFF2-40B4-BE49-F238E27FC236}">
                  <a16:creationId xmlns:a16="http://schemas.microsoft.com/office/drawing/2014/main" id="{29D166C5-C0C8-4B60-96BC-DEF19D62B6B2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3" name="Freeform 1">
              <a:extLst>
                <a:ext uri="{FF2B5EF4-FFF2-40B4-BE49-F238E27FC236}">
                  <a16:creationId xmlns:a16="http://schemas.microsoft.com/office/drawing/2014/main" id="{62817F09-8D2B-4F81-AAB1-AC393C7AC594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B70526-9100-493B-A664-6588FF550F02}"/>
              </a:ext>
            </a:extLst>
          </p:cNvPr>
          <p:cNvGrpSpPr/>
          <p:nvPr/>
        </p:nvGrpSpPr>
        <p:grpSpPr>
          <a:xfrm>
            <a:off x="603176" y="4065695"/>
            <a:ext cx="3170260" cy="857140"/>
            <a:chOff x="603176" y="4785361"/>
            <a:chExt cx="3170260" cy="85714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E3995E-164E-457B-A828-82642761006A}"/>
                </a:ext>
              </a:extLst>
            </p:cNvPr>
            <p:cNvSpPr txBox="1"/>
            <p:nvPr/>
          </p:nvSpPr>
          <p:spPr>
            <a:xfrm>
              <a:off x="603176" y="4785361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学生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刘宇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70EB2F9-D765-4A36-9834-FCC8C0820DEC}"/>
                </a:ext>
              </a:extLst>
            </p:cNvPr>
            <p:cNvCxnSpPr>
              <a:cxnSpLocks/>
            </p:cNvCxnSpPr>
            <p:nvPr/>
          </p:nvCxnSpPr>
          <p:spPr>
            <a:xfrm>
              <a:off x="1864390" y="4879975"/>
              <a:ext cx="0" cy="69024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747D32-2988-4C63-A4F1-B8A77E057D29}"/>
                </a:ext>
              </a:extLst>
            </p:cNvPr>
            <p:cNvSpPr txBox="1"/>
            <p:nvPr/>
          </p:nvSpPr>
          <p:spPr>
            <a:xfrm>
              <a:off x="2357664" y="4811504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指导教师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刘小芳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9EFFA-8AC3-46C6-8096-4813E5DBC161}"/>
              </a:ext>
            </a:extLst>
          </p:cNvPr>
          <p:cNvSpPr txBox="1"/>
          <p:nvPr/>
        </p:nvSpPr>
        <p:spPr>
          <a:xfrm>
            <a:off x="641455" y="5533387"/>
            <a:ext cx="194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June 4, 2022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8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3017611" y="833483"/>
            <a:ext cx="2837127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A5C102-606E-40ED-BC0A-0899D8A38D99}"/>
              </a:ext>
            </a:extLst>
          </p:cNvPr>
          <p:cNvGrpSpPr/>
          <p:nvPr/>
        </p:nvGrpSpPr>
        <p:grpSpPr>
          <a:xfrm>
            <a:off x="7177175" y="1447877"/>
            <a:ext cx="4110790" cy="4377951"/>
            <a:chOff x="1085105" y="1445333"/>
            <a:chExt cx="4110790" cy="437795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737A31-EAB9-4C08-9866-7E7147AE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52849F25-8ADD-475E-BB4F-2B6395C43EC2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5E4ECAE7-3E60-471F-B0BC-0BE97FCCAE6E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4CA0A26F-66C3-44DF-A9CB-D7C3F3B1D184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AB892BFA-44A3-4CF8-846E-FDAEB361C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D8EA93C9-7869-4939-953D-E6A6192CFA5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437983FC-05BB-4E83-84A6-F54984E59F56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84AB0AC4-3990-493D-B087-EA09F649C0A1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E27E7016-AE67-4039-8238-08244CE846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589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56F07DF1-46EE-4CB8-8918-C4A78F2638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9D53BE6-770B-4E5A-A3E5-568C97FDA3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931772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410C379F-3636-4ED7-9E4B-5214A50290D3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418211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9DB78902-5A5E-4543-B5BE-5F0BEE01C4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904650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C050A6F-5142-4F47-8538-EE122FFE8D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391089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2BEA904E-92F5-4D80-A07F-75A416BE4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877528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432EC582-A151-4280-8024-D6CE7EBF5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363967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81B4631-7901-4B27-A540-37BEEC6D800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850406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0461097E-9664-4F99-B48C-C50551E3E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336845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43E0A78-5B7F-4B20-AB54-575357A9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823284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7177008F-BAF7-489A-B051-C42B96A9DAF1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F72E9CD7-EDC4-42EC-B0EB-C174F1B77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075CC34B-D564-4EDB-9FD4-AFAD458E8D36}"/>
                </a:ext>
              </a:extLst>
            </p:cNvPr>
            <p:cNvCxnSpPr>
              <a:cxnSpLocks/>
            </p:cNvCxnSpPr>
            <p:nvPr/>
          </p:nvCxnSpPr>
          <p:spPr>
            <a:xfrm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81521DEB-0EC2-4F5F-8621-1BFE8225B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5BBBCD0A-C901-48B4-8587-278E1A1BAED6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18368199-BA53-4E83-A6D9-0C7900E087EF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1AADE6FE-4D4C-43F7-A917-20D07D9E5436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275ABD-42A8-4E26-89A9-AF26D1179D87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30ACFED-1123-4011-B391-561FFFEE066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4034990-1439-4F45-90B6-EE1A670F7451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EA4DDBC-383E-43E5-AE38-EA7456DDF619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椭圆 55">
            <a:extLst>
              <a:ext uri="{FF2B5EF4-FFF2-40B4-BE49-F238E27FC236}">
                <a16:creationId xmlns:a16="http://schemas.microsoft.com/office/drawing/2014/main" id="{9B69FD90-55E0-4DDF-9A24-438D6178756D}"/>
              </a:ext>
            </a:extLst>
          </p:cNvPr>
          <p:cNvSpPr/>
          <p:nvPr/>
        </p:nvSpPr>
        <p:spPr>
          <a:xfrm>
            <a:off x="903178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8FD7FBE-9FB8-4C08-B803-402E4A433C67}"/>
              </a:ext>
            </a:extLst>
          </p:cNvPr>
          <p:cNvSpPr/>
          <p:nvPr/>
        </p:nvSpPr>
        <p:spPr>
          <a:xfrm>
            <a:off x="9545631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3A7D22A-6855-4757-ABE8-F956F7ACCE54}"/>
              </a:ext>
            </a:extLst>
          </p:cNvPr>
          <p:cNvSpPr/>
          <p:nvPr/>
        </p:nvSpPr>
        <p:spPr>
          <a:xfrm>
            <a:off x="1004758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41583CF-207D-4C6C-BA29-BA7F5DE8D802}"/>
              </a:ext>
            </a:extLst>
          </p:cNvPr>
          <p:cNvSpPr/>
          <p:nvPr/>
        </p:nvSpPr>
        <p:spPr>
          <a:xfrm>
            <a:off x="10570379" y="5573969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0A7ED23-9E56-4E07-AF02-61D4FC9B3003}"/>
              </a:ext>
            </a:extLst>
          </p:cNvPr>
          <p:cNvSpPr/>
          <p:nvPr/>
        </p:nvSpPr>
        <p:spPr>
          <a:xfrm>
            <a:off x="11096128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F3FAB65-229F-4381-AC19-A8E5B2F5C72F}"/>
              </a:ext>
            </a:extLst>
          </p:cNvPr>
          <p:cNvSpPr/>
          <p:nvPr/>
        </p:nvSpPr>
        <p:spPr>
          <a:xfrm>
            <a:off x="851666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3CF587F-4722-4443-99AD-37D90AB328E0}"/>
              </a:ext>
            </a:extLst>
          </p:cNvPr>
          <p:cNvSpPr/>
          <p:nvPr/>
        </p:nvSpPr>
        <p:spPr>
          <a:xfrm>
            <a:off x="7991174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BC28E9-09C9-46EC-A957-1137D0D9190E}"/>
              </a:ext>
            </a:extLst>
          </p:cNvPr>
          <p:cNvSpPr/>
          <p:nvPr/>
        </p:nvSpPr>
        <p:spPr>
          <a:xfrm>
            <a:off x="748376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0A8A214-8CF0-49DC-A777-0E9FFE50A6E5}"/>
              </a:ext>
            </a:extLst>
          </p:cNvPr>
          <p:cNvSpPr/>
          <p:nvPr/>
        </p:nvSpPr>
        <p:spPr>
          <a:xfrm>
            <a:off x="696075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15E07EB-19B2-4A88-9DB5-80DDF90AD425}"/>
              </a:ext>
            </a:extLst>
          </p:cNvPr>
          <p:cNvSpPr/>
          <p:nvPr/>
        </p:nvSpPr>
        <p:spPr>
          <a:xfrm>
            <a:off x="7490234" y="467357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28C5A55-B002-4408-9F8B-877EF48D8C8F}"/>
              </a:ext>
            </a:extLst>
          </p:cNvPr>
          <p:cNvSpPr/>
          <p:nvPr/>
        </p:nvSpPr>
        <p:spPr>
          <a:xfrm>
            <a:off x="10579679" y="466595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EC8EAF-CBD3-4FC8-B49B-F552A1135C8E}"/>
              </a:ext>
            </a:extLst>
          </p:cNvPr>
          <p:cNvSpPr/>
          <p:nvPr/>
        </p:nvSpPr>
        <p:spPr>
          <a:xfrm>
            <a:off x="11075892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82F9918-E0FF-4F57-8488-4E76AB65BAB2}"/>
              </a:ext>
            </a:extLst>
          </p:cNvPr>
          <p:cNvSpPr/>
          <p:nvPr/>
        </p:nvSpPr>
        <p:spPr>
          <a:xfrm>
            <a:off x="1009630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44872A7-1D57-4E8D-80D1-0F5B4BC6BDCF}"/>
              </a:ext>
            </a:extLst>
          </p:cNvPr>
          <p:cNvSpPr/>
          <p:nvPr/>
        </p:nvSpPr>
        <p:spPr>
          <a:xfrm>
            <a:off x="904368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4E2C8EF-EE19-4E35-9F98-4124811AA143}"/>
              </a:ext>
            </a:extLst>
          </p:cNvPr>
          <p:cNvSpPr/>
          <p:nvPr/>
        </p:nvSpPr>
        <p:spPr>
          <a:xfrm>
            <a:off x="8015323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3F68A67-6AAC-476B-AABB-01752136D17A}"/>
              </a:ext>
            </a:extLst>
          </p:cNvPr>
          <p:cNvSpPr/>
          <p:nvPr/>
        </p:nvSpPr>
        <p:spPr>
          <a:xfrm>
            <a:off x="6957667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D4024A7-ED2E-4731-8CC4-D94D55DCDD38}"/>
              </a:ext>
            </a:extLst>
          </p:cNvPr>
          <p:cNvSpPr/>
          <p:nvPr/>
        </p:nvSpPr>
        <p:spPr>
          <a:xfrm>
            <a:off x="11075892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F45137E4-7A01-4178-B781-F83A8567A8D5}"/>
              </a:ext>
            </a:extLst>
          </p:cNvPr>
          <p:cNvSpPr/>
          <p:nvPr/>
        </p:nvSpPr>
        <p:spPr>
          <a:xfrm>
            <a:off x="1009630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84EFD08B-82FC-4114-B113-D47F23C66CA3}"/>
              </a:ext>
            </a:extLst>
          </p:cNvPr>
          <p:cNvSpPr/>
          <p:nvPr/>
        </p:nvSpPr>
        <p:spPr>
          <a:xfrm>
            <a:off x="904368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81BE0B8-9B5A-4765-8092-7886CC583C76}"/>
              </a:ext>
            </a:extLst>
          </p:cNvPr>
          <p:cNvSpPr/>
          <p:nvPr/>
        </p:nvSpPr>
        <p:spPr>
          <a:xfrm>
            <a:off x="8015323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CE4BCDF-7CFF-4E9B-BEFC-91E40C5C54C3}"/>
              </a:ext>
            </a:extLst>
          </p:cNvPr>
          <p:cNvSpPr/>
          <p:nvPr/>
        </p:nvSpPr>
        <p:spPr>
          <a:xfrm>
            <a:off x="6957667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E3C3AB1-2B0D-4341-813E-1CCFA7FC9380}"/>
              </a:ext>
            </a:extLst>
          </p:cNvPr>
          <p:cNvSpPr/>
          <p:nvPr/>
        </p:nvSpPr>
        <p:spPr>
          <a:xfrm>
            <a:off x="7490234" y="222479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CC41ED7-AB25-45C6-AAC4-0260B28B5F3A}"/>
              </a:ext>
            </a:extLst>
          </p:cNvPr>
          <p:cNvSpPr/>
          <p:nvPr/>
        </p:nvSpPr>
        <p:spPr>
          <a:xfrm>
            <a:off x="10579679" y="221717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CF83814-1995-415B-B69E-8383CDBC7E00}"/>
              </a:ext>
            </a:extLst>
          </p:cNvPr>
          <p:cNvSpPr/>
          <p:nvPr/>
        </p:nvSpPr>
        <p:spPr>
          <a:xfrm>
            <a:off x="903178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F24B1145-666D-4EA6-AADC-E992ACCB75BF}"/>
              </a:ext>
            </a:extLst>
          </p:cNvPr>
          <p:cNvSpPr/>
          <p:nvPr/>
        </p:nvSpPr>
        <p:spPr>
          <a:xfrm>
            <a:off x="9545631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44360CCC-9EED-44FF-AC8C-D0DC82B49181}"/>
              </a:ext>
            </a:extLst>
          </p:cNvPr>
          <p:cNvSpPr/>
          <p:nvPr/>
        </p:nvSpPr>
        <p:spPr>
          <a:xfrm>
            <a:off x="1004758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0305C324-66C6-46C7-BCE2-E5A0E1BFEED4}"/>
              </a:ext>
            </a:extLst>
          </p:cNvPr>
          <p:cNvSpPr/>
          <p:nvPr/>
        </p:nvSpPr>
        <p:spPr>
          <a:xfrm>
            <a:off x="10570379" y="1226362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48C193-8E82-4AD2-A6A3-58095A3E70C4}"/>
              </a:ext>
            </a:extLst>
          </p:cNvPr>
          <p:cNvSpPr/>
          <p:nvPr/>
        </p:nvSpPr>
        <p:spPr>
          <a:xfrm>
            <a:off x="11096128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449918B-9F29-4450-8C6E-9DD3173F9546}"/>
              </a:ext>
            </a:extLst>
          </p:cNvPr>
          <p:cNvSpPr/>
          <p:nvPr/>
        </p:nvSpPr>
        <p:spPr>
          <a:xfrm>
            <a:off x="851666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F65C7D5-E91C-4A91-8466-B58A83E7E1AF}"/>
              </a:ext>
            </a:extLst>
          </p:cNvPr>
          <p:cNvSpPr/>
          <p:nvPr/>
        </p:nvSpPr>
        <p:spPr>
          <a:xfrm>
            <a:off x="7991174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A48ED2CD-8540-498B-B245-8438BB640709}"/>
              </a:ext>
            </a:extLst>
          </p:cNvPr>
          <p:cNvSpPr/>
          <p:nvPr/>
        </p:nvSpPr>
        <p:spPr>
          <a:xfrm>
            <a:off x="748376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C5ADF49-8A20-47AD-88C3-E61F85FA6D8B}"/>
              </a:ext>
            </a:extLst>
          </p:cNvPr>
          <p:cNvSpPr/>
          <p:nvPr/>
        </p:nvSpPr>
        <p:spPr>
          <a:xfrm>
            <a:off x="696075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0461C55-EF6C-459A-83FE-08AF2FCECB9E}"/>
              </a:ext>
            </a:extLst>
          </p:cNvPr>
          <p:cNvGrpSpPr/>
          <p:nvPr/>
        </p:nvGrpSpPr>
        <p:grpSpPr>
          <a:xfrm>
            <a:off x="6511252" y="859897"/>
            <a:ext cx="4986456" cy="5196763"/>
            <a:chOff x="6511252" y="859897"/>
            <a:chExt cx="4986456" cy="519676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C809C84-B7ED-4057-8526-3ED2DB679521}"/>
                </a:ext>
              </a:extLst>
            </p:cNvPr>
            <p:cNvGrpSpPr/>
            <p:nvPr/>
          </p:nvGrpSpPr>
          <p:grpSpPr>
            <a:xfrm>
              <a:off x="6567687" y="859897"/>
              <a:ext cx="4930021" cy="4707865"/>
              <a:chOff x="6567687" y="859897"/>
              <a:chExt cx="4930021" cy="4707865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1A0276A-27E9-4631-B88E-C081E9D29FE3}"/>
                  </a:ext>
                </a:extLst>
              </p:cNvPr>
              <p:cNvGrpSpPr/>
              <p:nvPr/>
            </p:nvGrpSpPr>
            <p:grpSpPr>
              <a:xfrm>
                <a:off x="6960750" y="859897"/>
                <a:ext cx="4536958" cy="430232"/>
                <a:chOff x="6960750" y="859897"/>
                <a:chExt cx="4536958" cy="430232"/>
              </a:xfrm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977825EC-41EA-4903-B3D7-1BF40798684B}"/>
                    </a:ext>
                  </a:extLst>
                </p:cNvPr>
                <p:cNvSpPr/>
                <p:nvPr/>
              </p:nvSpPr>
              <p:spPr>
                <a:xfrm>
                  <a:off x="903178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520E7D04-DC3E-4D5D-981A-49C65116FFAE}"/>
                    </a:ext>
                  </a:extLst>
                </p:cNvPr>
                <p:cNvSpPr/>
                <p:nvPr/>
              </p:nvSpPr>
              <p:spPr>
                <a:xfrm>
                  <a:off x="9545631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DAD00538-9FCF-43CF-948B-7C83B9282559}"/>
                    </a:ext>
                  </a:extLst>
                </p:cNvPr>
                <p:cNvSpPr/>
                <p:nvPr/>
              </p:nvSpPr>
              <p:spPr>
                <a:xfrm>
                  <a:off x="1004758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0A77FF9-FF0F-459E-99A7-94C61E0BD3F0}"/>
                    </a:ext>
                  </a:extLst>
                </p:cNvPr>
                <p:cNvSpPr/>
                <p:nvPr/>
              </p:nvSpPr>
              <p:spPr>
                <a:xfrm>
                  <a:off x="10570379" y="859897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7487FF73-40CF-4E46-9DE8-FB77DF62749B}"/>
                    </a:ext>
                  </a:extLst>
                </p:cNvPr>
                <p:cNvSpPr/>
                <p:nvPr/>
              </p:nvSpPr>
              <p:spPr>
                <a:xfrm>
                  <a:off x="11096128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C491C2C5-1A41-49F1-A4AC-5DCDAD2D479A}"/>
                    </a:ext>
                  </a:extLst>
                </p:cNvPr>
                <p:cNvSpPr/>
                <p:nvPr/>
              </p:nvSpPr>
              <p:spPr>
                <a:xfrm>
                  <a:off x="851666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5DA757D8-D271-4319-9108-3B9F2F469C81}"/>
                    </a:ext>
                  </a:extLst>
                </p:cNvPr>
                <p:cNvSpPr/>
                <p:nvPr/>
              </p:nvSpPr>
              <p:spPr>
                <a:xfrm>
                  <a:off x="7991174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79669133-E7C5-446A-9EE2-6853AA861448}"/>
                    </a:ext>
                  </a:extLst>
                </p:cNvPr>
                <p:cNvSpPr/>
                <p:nvPr/>
              </p:nvSpPr>
              <p:spPr>
                <a:xfrm>
                  <a:off x="748376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74C2F42D-D5A2-49D0-8A06-3EE9D7F9C8A4}"/>
                    </a:ext>
                  </a:extLst>
                </p:cNvPr>
                <p:cNvSpPr/>
                <p:nvPr/>
              </p:nvSpPr>
              <p:spPr>
                <a:xfrm>
                  <a:off x="696075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0ABA443-F4CA-4AE4-8936-C4DE61211514}"/>
                  </a:ext>
                </a:extLst>
              </p:cNvPr>
              <p:cNvGrpSpPr/>
              <p:nvPr/>
            </p:nvGrpSpPr>
            <p:grpSpPr>
              <a:xfrm>
                <a:off x="6567687" y="1194929"/>
                <a:ext cx="371086" cy="4372833"/>
                <a:chOff x="6567687" y="1194929"/>
                <a:chExt cx="371086" cy="4372833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70308E8-F6C0-4762-BE0E-3A4899A68005}"/>
                    </a:ext>
                  </a:extLst>
                </p:cNvPr>
                <p:cNvSpPr txBox="1"/>
                <p:nvPr/>
              </p:nvSpPr>
              <p:spPr>
                <a:xfrm>
                  <a:off x="6567687" y="119492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D8F0202F-70F3-4D8F-A03D-F7EB3AFFB00F}"/>
                    </a:ext>
                  </a:extLst>
                </p:cNvPr>
                <p:cNvSpPr txBox="1"/>
                <p:nvPr/>
              </p:nvSpPr>
              <p:spPr>
                <a:xfrm>
                  <a:off x="6592203" y="168382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</a:t>
                  </a:r>
                  <a:endParaRPr lang="zh-CN" altLang="en-US" sz="2400" dirty="0"/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952CD47F-F6D7-42CA-B31F-DABD82FCB9AA}"/>
                    </a:ext>
                  </a:extLst>
                </p:cNvPr>
                <p:cNvSpPr txBox="1"/>
                <p:nvPr/>
              </p:nvSpPr>
              <p:spPr>
                <a:xfrm>
                  <a:off x="6592203" y="217272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</a:t>
                  </a:r>
                  <a:endParaRPr lang="zh-CN" altLang="en-US" sz="2400" dirty="0"/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6F5CB830-2097-4298-8721-C64D443FC98D}"/>
                    </a:ext>
                  </a:extLst>
                </p:cNvPr>
                <p:cNvSpPr txBox="1"/>
                <p:nvPr/>
              </p:nvSpPr>
              <p:spPr>
                <a:xfrm>
                  <a:off x="6592203" y="266161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</a:t>
                  </a:r>
                  <a:endParaRPr lang="zh-CN" altLang="en-US" sz="2400" dirty="0"/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F273979A-23B3-4B64-B808-FDB255FC590C}"/>
                    </a:ext>
                  </a:extLst>
                </p:cNvPr>
                <p:cNvSpPr txBox="1"/>
                <p:nvPr/>
              </p:nvSpPr>
              <p:spPr>
                <a:xfrm>
                  <a:off x="6592203" y="3150513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5</a:t>
                  </a:r>
                  <a:endParaRPr lang="zh-CN" altLang="en-US" sz="2400" dirty="0"/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14F678F-83BE-4AF1-93CF-748D8A5CBAC3}"/>
                    </a:ext>
                  </a:extLst>
                </p:cNvPr>
                <p:cNvSpPr txBox="1"/>
                <p:nvPr/>
              </p:nvSpPr>
              <p:spPr>
                <a:xfrm>
                  <a:off x="6592203" y="363940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6</a:t>
                  </a:r>
                  <a:endParaRPr lang="zh-CN" altLang="en-US" sz="2400" dirty="0"/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C9B1A4A-53B0-4232-9633-3DE8033784CF}"/>
                    </a:ext>
                  </a:extLst>
                </p:cNvPr>
                <p:cNvSpPr txBox="1"/>
                <p:nvPr/>
              </p:nvSpPr>
              <p:spPr>
                <a:xfrm>
                  <a:off x="6592203" y="412830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7</a:t>
                  </a:r>
                  <a:endParaRPr lang="zh-CN" altLang="en-US" sz="2400" dirty="0"/>
                </a:p>
              </p:txBody>
            </p: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F2215F49-4CE3-43EC-B419-B6351A634ED6}"/>
                    </a:ext>
                  </a:extLst>
                </p:cNvPr>
                <p:cNvSpPr txBox="1"/>
                <p:nvPr/>
              </p:nvSpPr>
              <p:spPr>
                <a:xfrm>
                  <a:off x="6592203" y="461720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8</a:t>
                  </a:r>
                  <a:endParaRPr lang="zh-CN" altLang="en-US" sz="2400" dirty="0"/>
                </a:p>
              </p:txBody>
            </p:sp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5D9E130A-D045-48DD-986B-1780271DA988}"/>
                    </a:ext>
                  </a:extLst>
                </p:cNvPr>
                <p:cNvSpPr txBox="1"/>
                <p:nvPr/>
              </p:nvSpPr>
              <p:spPr>
                <a:xfrm>
                  <a:off x="6592203" y="510609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9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0695784-19DE-4203-8ECA-C75C875FF3CB}"/>
                </a:ext>
              </a:extLst>
            </p:cNvPr>
            <p:cNvSpPr txBox="1"/>
            <p:nvPr/>
          </p:nvSpPr>
          <p:spPr>
            <a:xfrm>
              <a:off x="6511252" y="5594995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</p:grp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F795DE1B-4156-45C1-A4AF-529C5F14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69516"/>
              </p:ext>
            </p:extLst>
          </p:nvPr>
        </p:nvGraphicFramePr>
        <p:xfrm>
          <a:off x="1101372" y="2014946"/>
          <a:ext cx="4466292" cy="110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146">
                  <a:extLst>
                    <a:ext uri="{9D8B030D-6E8A-4147-A177-3AD203B41FA5}">
                      <a16:colId xmlns:a16="http://schemas.microsoft.com/office/drawing/2014/main" val="2294491571"/>
                    </a:ext>
                  </a:extLst>
                </a:gridCol>
                <a:gridCol w="2233146">
                  <a:extLst>
                    <a:ext uri="{9D8B030D-6E8A-4147-A177-3AD203B41FA5}">
                      <a16:colId xmlns:a16="http://schemas.microsoft.com/office/drawing/2014/main" val="3069057709"/>
                    </a:ext>
                  </a:extLst>
                </a:gridCol>
              </a:tblGrid>
              <a:tr h="48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first point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second point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15955"/>
                  </a:ext>
                </a:extLst>
              </a:tr>
              <a:tr h="62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( 8 , 2 )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（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5 , 2 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015204"/>
                  </a:ext>
                </a:extLst>
              </a:tr>
            </a:tbl>
          </a:graphicData>
        </a:graphic>
      </p:graphicFrame>
      <p:sp>
        <p:nvSpPr>
          <p:cNvPr id="154" name="文本框 153">
            <a:extLst>
              <a:ext uri="{FF2B5EF4-FFF2-40B4-BE49-F238E27FC236}">
                <a16:creationId xmlns:a16="http://schemas.microsoft.com/office/drawing/2014/main" id="{699C8476-AE33-4082-841E-5A9305A305F3}"/>
              </a:ext>
            </a:extLst>
          </p:cNvPr>
          <p:cNvSpPr txBox="1"/>
          <p:nvPr/>
        </p:nvSpPr>
        <p:spPr>
          <a:xfrm>
            <a:off x="1009244" y="11437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棋子移动</a:t>
            </a: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169ED859-28E3-492B-929D-FFDC76F1E448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34565DA-C6E3-4491-ACFD-2F6799995F35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345818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00026 -0.2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3017611" y="833483"/>
            <a:ext cx="2837127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A5C102-606E-40ED-BC0A-0899D8A38D99}"/>
              </a:ext>
            </a:extLst>
          </p:cNvPr>
          <p:cNvGrpSpPr/>
          <p:nvPr/>
        </p:nvGrpSpPr>
        <p:grpSpPr>
          <a:xfrm>
            <a:off x="7177175" y="1447877"/>
            <a:ext cx="4110790" cy="4377951"/>
            <a:chOff x="1085105" y="1445333"/>
            <a:chExt cx="4110790" cy="437795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737A31-EAB9-4C08-9866-7E7147AE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52849F25-8ADD-475E-BB4F-2B6395C43EC2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5E4ECAE7-3E60-471F-B0BC-0BE97FCCAE6E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4CA0A26F-66C3-44DF-A9CB-D7C3F3B1D184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AB892BFA-44A3-4CF8-846E-FDAEB361C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D8EA93C9-7869-4939-953D-E6A6192CFA5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437983FC-05BB-4E83-84A6-F54984E59F56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84AB0AC4-3990-493D-B087-EA09F649C0A1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E27E7016-AE67-4039-8238-08244CE846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589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56F07DF1-46EE-4CB8-8918-C4A78F2638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9D53BE6-770B-4E5A-A3E5-568C97FDA3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931772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410C379F-3636-4ED7-9E4B-5214A50290D3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418211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9DB78902-5A5E-4543-B5BE-5F0BEE01C4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904650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C050A6F-5142-4F47-8538-EE122FFE8D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391089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2BEA904E-92F5-4D80-A07F-75A416BE4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877528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432EC582-A151-4280-8024-D6CE7EBF5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363967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81B4631-7901-4B27-A540-37BEEC6D800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850406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0461097E-9664-4F99-B48C-C50551E3E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336845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43E0A78-5B7F-4B20-AB54-575357A9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823284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7177008F-BAF7-489A-B051-C42B96A9DAF1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F72E9CD7-EDC4-42EC-B0EB-C174F1B77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075CC34B-D564-4EDB-9FD4-AFAD458E8D36}"/>
                </a:ext>
              </a:extLst>
            </p:cNvPr>
            <p:cNvCxnSpPr>
              <a:cxnSpLocks/>
            </p:cNvCxnSpPr>
            <p:nvPr/>
          </p:nvCxnSpPr>
          <p:spPr>
            <a:xfrm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81521DEB-0EC2-4F5F-8621-1BFE8225B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5BBBCD0A-C901-48B4-8587-278E1A1BAED6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18368199-BA53-4E83-A6D9-0C7900E087EF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1AADE6FE-4D4C-43F7-A917-20D07D9E5436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275ABD-42A8-4E26-89A9-AF26D1179D87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30ACFED-1123-4011-B391-561FFFEE066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4034990-1439-4F45-90B6-EE1A670F7451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EA4DDBC-383E-43E5-AE38-EA7456DDF619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椭圆 55">
            <a:extLst>
              <a:ext uri="{FF2B5EF4-FFF2-40B4-BE49-F238E27FC236}">
                <a16:creationId xmlns:a16="http://schemas.microsoft.com/office/drawing/2014/main" id="{9B69FD90-55E0-4DDF-9A24-438D6178756D}"/>
              </a:ext>
            </a:extLst>
          </p:cNvPr>
          <p:cNvSpPr/>
          <p:nvPr/>
        </p:nvSpPr>
        <p:spPr>
          <a:xfrm>
            <a:off x="903178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8FD7FBE-9FB8-4C08-B803-402E4A433C67}"/>
              </a:ext>
            </a:extLst>
          </p:cNvPr>
          <p:cNvSpPr/>
          <p:nvPr/>
        </p:nvSpPr>
        <p:spPr>
          <a:xfrm>
            <a:off x="9545631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3A7D22A-6855-4757-ABE8-F956F7ACCE54}"/>
              </a:ext>
            </a:extLst>
          </p:cNvPr>
          <p:cNvSpPr/>
          <p:nvPr/>
        </p:nvSpPr>
        <p:spPr>
          <a:xfrm>
            <a:off x="1004758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41583CF-207D-4C6C-BA29-BA7F5DE8D802}"/>
              </a:ext>
            </a:extLst>
          </p:cNvPr>
          <p:cNvSpPr/>
          <p:nvPr/>
        </p:nvSpPr>
        <p:spPr>
          <a:xfrm>
            <a:off x="10570379" y="5573969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0A7ED23-9E56-4E07-AF02-61D4FC9B3003}"/>
              </a:ext>
            </a:extLst>
          </p:cNvPr>
          <p:cNvSpPr/>
          <p:nvPr/>
        </p:nvSpPr>
        <p:spPr>
          <a:xfrm>
            <a:off x="11096128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F3FAB65-229F-4381-AC19-A8E5B2F5C72F}"/>
              </a:ext>
            </a:extLst>
          </p:cNvPr>
          <p:cNvSpPr/>
          <p:nvPr/>
        </p:nvSpPr>
        <p:spPr>
          <a:xfrm>
            <a:off x="851666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3CF587F-4722-4443-99AD-37D90AB328E0}"/>
              </a:ext>
            </a:extLst>
          </p:cNvPr>
          <p:cNvSpPr/>
          <p:nvPr/>
        </p:nvSpPr>
        <p:spPr>
          <a:xfrm>
            <a:off x="7991174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BC28E9-09C9-46EC-A957-1137D0D9190E}"/>
              </a:ext>
            </a:extLst>
          </p:cNvPr>
          <p:cNvSpPr/>
          <p:nvPr/>
        </p:nvSpPr>
        <p:spPr>
          <a:xfrm>
            <a:off x="7985303" y="467357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0A8A214-8CF0-49DC-A777-0E9FFE50A6E5}"/>
              </a:ext>
            </a:extLst>
          </p:cNvPr>
          <p:cNvSpPr/>
          <p:nvPr/>
        </p:nvSpPr>
        <p:spPr>
          <a:xfrm>
            <a:off x="696075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15E07EB-19B2-4A88-9DB5-80DDF90AD425}"/>
              </a:ext>
            </a:extLst>
          </p:cNvPr>
          <p:cNvSpPr/>
          <p:nvPr/>
        </p:nvSpPr>
        <p:spPr>
          <a:xfrm>
            <a:off x="7490234" y="467357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28C5A55-B002-4408-9F8B-877EF48D8C8F}"/>
              </a:ext>
            </a:extLst>
          </p:cNvPr>
          <p:cNvSpPr/>
          <p:nvPr/>
        </p:nvSpPr>
        <p:spPr>
          <a:xfrm>
            <a:off x="10579679" y="466595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EC8EAF-CBD3-4FC8-B49B-F552A1135C8E}"/>
              </a:ext>
            </a:extLst>
          </p:cNvPr>
          <p:cNvSpPr/>
          <p:nvPr/>
        </p:nvSpPr>
        <p:spPr>
          <a:xfrm>
            <a:off x="11075892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82F9918-E0FF-4F57-8488-4E76AB65BAB2}"/>
              </a:ext>
            </a:extLst>
          </p:cNvPr>
          <p:cNvSpPr/>
          <p:nvPr/>
        </p:nvSpPr>
        <p:spPr>
          <a:xfrm>
            <a:off x="1009630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44872A7-1D57-4E8D-80D1-0F5B4BC6BDCF}"/>
              </a:ext>
            </a:extLst>
          </p:cNvPr>
          <p:cNvSpPr/>
          <p:nvPr/>
        </p:nvSpPr>
        <p:spPr>
          <a:xfrm>
            <a:off x="904368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4E2C8EF-EE19-4E35-9F98-4124811AA143}"/>
              </a:ext>
            </a:extLst>
          </p:cNvPr>
          <p:cNvSpPr/>
          <p:nvPr/>
        </p:nvSpPr>
        <p:spPr>
          <a:xfrm>
            <a:off x="8015323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3F68A67-6AAC-476B-AABB-01752136D17A}"/>
              </a:ext>
            </a:extLst>
          </p:cNvPr>
          <p:cNvSpPr/>
          <p:nvPr/>
        </p:nvSpPr>
        <p:spPr>
          <a:xfrm>
            <a:off x="6957667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D4024A7-ED2E-4731-8CC4-D94D55DCDD38}"/>
              </a:ext>
            </a:extLst>
          </p:cNvPr>
          <p:cNvSpPr/>
          <p:nvPr/>
        </p:nvSpPr>
        <p:spPr>
          <a:xfrm>
            <a:off x="11075892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F45137E4-7A01-4178-B781-F83A8567A8D5}"/>
              </a:ext>
            </a:extLst>
          </p:cNvPr>
          <p:cNvSpPr/>
          <p:nvPr/>
        </p:nvSpPr>
        <p:spPr>
          <a:xfrm>
            <a:off x="1009630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84EFD08B-82FC-4114-B113-D47F23C66CA3}"/>
              </a:ext>
            </a:extLst>
          </p:cNvPr>
          <p:cNvSpPr/>
          <p:nvPr/>
        </p:nvSpPr>
        <p:spPr>
          <a:xfrm>
            <a:off x="904368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81BE0B8-9B5A-4765-8092-7886CC583C76}"/>
              </a:ext>
            </a:extLst>
          </p:cNvPr>
          <p:cNvSpPr/>
          <p:nvPr/>
        </p:nvSpPr>
        <p:spPr>
          <a:xfrm>
            <a:off x="8015323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CE4BCDF-7CFF-4E9B-BEFC-91E40C5C54C3}"/>
              </a:ext>
            </a:extLst>
          </p:cNvPr>
          <p:cNvSpPr/>
          <p:nvPr/>
        </p:nvSpPr>
        <p:spPr>
          <a:xfrm>
            <a:off x="6957667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E3C3AB1-2B0D-4341-813E-1CCFA7FC9380}"/>
              </a:ext>
            </a:extLst>
          </p:cNvPr>
          <p:cNvSpPr/>
          <p:nvPr/>
        </p:nvSpPr>
        <p:spPr>
          <a:xfrm>
            <a:off x="7490234" y="222479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CC41ED7-AB25-45C6-AAC4-0260B28B5F3A}"/>
              </a:ext>
            </a:extLst>
          </p:cNvPr>
          <p:cNvSpPr/>
          <p:nvPr/>
        </p:nvSpPr>
        <p:spPr>
          <a:xfrm>
            <a:off x="10579679" y="221717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CF83814-1995-415B-B69E-8383CDBC7E00}"/>
              </a:ext>
            </a:extLst>
          </p:cNvPr>
          <p:cNvSpPr/>
          <p:nvPr/>
        </p:nvSpPr>
        <p:spPr>
          <a:xfrm>
            <a:off x="903178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F24B1145-666D-4EA6-AADC-E992ACCB75BF}"/>
              </a:ext>
            </a:extLst>
          </p:cNvPr>
          <p:cNvSpPr/>
          <p:nvPr/>
        </p:nvSpPr>
        <p:spPr>
          <a:xfrm>
            <a:off x="9545631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44360CCC-9EED-44FF-AC8C-D0DC82B49181}"/>
              </a:ext>
            </a:extLst>
          </p:cNvPr>
          <p:cNvSpPr/>
          <p:nvPr/>
        </p:nvSpPr>
        <p:spPr>
          <a:xfrm>
            <a:off x="1004758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0305C324-66C6-46C7-BCE2-E5A0E1BFEED4}"/>
              </a:ext>
            </a:extLst>
          </p:cNvPr>
          <p:cNvSpPr/>
          <p:nvPr/>
        </p:nvSpPr>
        <p:spPr>
          <a:xfrm>
            <a:off x="10570379" y="1226362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48C193-8E82-4AD2-A6A3-58095A3E70C4}"/>
              </a:ext>
            </a:extLst>
          </p:cNvPr>
          <p:cNvSpPr/>
          <p:nvPr/>
        </p:nvSpPr>
        <p:spPr>
          <a:xfrm>
            <a:off x="11096128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449918B-9F29-4450-8C6E-9DD3173F9546}"/>
              </a:ext>
            </a:extLst>
          </p:cNvPr>
          <p:cNvSpPr/>
          <p:nvPr/>
        </p:nvSpPr>
        <p:spPr>
          <a:xfrm>
            <a:off x="851666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F65C7D5-E91C-4A91-8466-B58A83E7E1AF}"/>
              </a:ext>
            </a:extLst>
          </p:cNvPr>
          <p:cNvSpPr/>
          <p:nvPr/>
        </p:nvSpPr>
        <p:spPr>
          <a:xfrm>
            <a:off x="7991174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A48ED2CD-8540-498B-B245-8438BB640709}"/>
              </a:ext>
            </a:extLst>
          </p:cNvPr>
          <p:cNvSpPr/>
          <p:nvPr/>
        </p:nvSpPr>
        <p:spPr>
          <a:xfrm>
            <a:off x="748376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C5ADF49-8A20-47AD-88C3-E61F85FA6D8B}"/>
              </a:ext>
            </a:extLst>
          </p:cNvPr>
          <p:cNvSpPr/>
          <p:nvPr/>
        </p:nvSpPr>
        <p:spPr>
          <a:xfrm>
            <a:off x="696075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0461C55-EF6C-459A-83FE-08AF2FCECB9E}"/>
              </a:ext>
            </a:extLst>
          </p:cNvPr>
          <p:cNvGrpSpPr/>
          <p:nvPr/>
        </p:nvGrpSpPr>
        <p:grpSpPr>
          <a:xfrm>
            <a:off x="6511252" y="859897"/>
            <a:ext cx="4986456" cy="5196763"/>
            <a:chOff x="6511252" y="859897"/>
            <a:chExt cx="4986456" cy="519676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C809C84-B7ED-4057-8526-3ED2DB679521}"/>
                </a:ext>
              </a:extLst>
            </p:cNvPr>
            <p:cNvGrpSpPr/>
            <p:nvPr/>
          </p:nvGrpSpPr>
          <p:grpSpPr>
            <a:xfrm>
              <a:off x="6567687" y="859897"/>
              <a:ext cx="4930021" cy="4707865"/>
              <a:chOff x="6567687" y="859897"/>
              <a:chExt cx="4930021" cy="4707865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1A0276A-27E9-4631-B88E-C081E9D29FE3}"/>
                  </a:ext>
                </a:extLst>
              </p:cNvPr>
              <p:cNvGrpSpPr/>
              <p:nvPr/>
            </p:nvGrpSpPr>
            <p:grpSpPr>
              <a:xfrm>
                <a:off x="6960750" y="859897"/>
                <a:ext cx="4536958" cy="430232"/>
                <a:chOff x="6960750" y="859897"/>
                <a:chExt cx="4536958" cy="430232"/>
              </a:xfrm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977825EC-41EA-4903-B3D7-1BF40798684B}"/>
                    </a:ext>
                  </a:extLst>
                </p:cNvPr>
                <p:cNvSpPr/>
                <p:nvPr/>
              </p:nvSpPr>
              <p:spPr>
                <a:xfrm>
                  <a:off x="903178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520E7D04-DC3E-4D5D-981A-49C65116FFAE}"/>
                    </a:ext>
                  </a:extLst>
                </p:cNvPr>
                <p:cNvSpPr/>
                <p:nvPr/>
              </p:nvSpPr>
              <p:spPr>
                <a:xfrm>
                  <a:off x="9545631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DAD00538-9FCF-43CF-948B-7C83B9282559}"/>
                    </a:ext>
                  </a:extLst>
                </p:cNvPr>
                <p:cNvSpPr/>
                <p:nvPr/>
              </p:nvSpPr>
              <p:spPr>
                <a:xfrm>
                  <a:off x="1004758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0A77FF9-FF0F-459E-99A7-94C61E0BD3F0}"/>
                    </a:ext>
                  </a:extLst>
                </p:cNvPr>
                <p:cNvSpPr/>
                <p:nvPr/>
              </p:nvSpPr>
              <p:spPr>
                <a:xfrm>
                  <a:off x="10570379" y="859897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7487FF73-40CF-4E46-9DE8-FB77DF62749B}"/>
                    </a:ext>
                  </a:extLst>
                </p:cNvPr>
                <p:cNvSpPr/>
                <p:nvPr/>
              </p:nvSpPr>
              <p:spPr>
                <a:xfrm>
                  <a:off x="11096128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C491C2C5-1A41-49F1-A4AC-5DCDAD2D479A}"/>
                    </a:ext>
                  </a:extLst>
                </p:cNvPr>
                <p:cNvSpPr/>
                <p:nvPr/>
              </p:nvSpPr>
              <p:spPr>
                <a:xfrm>
                  <a:off x="851666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5DA757D8-D271-4319-9108-3B9F2F469C81}"/>
                    </a:ext>
                  </a:extLst>
                </p:cNvPr>
                <p:cNvSpPr/>
                <p:nvPr/>
              </p:nvSpPr>
              <p:spPr>
                <a:xfrm>
                  <a:off x="7991174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79669133-E7C5-446A-9EE2-6853AA861448}"/>
                    </a:ext>
                  </a:extLst>
                </p:cNvPr>
                <p:cNvSpPr/>
                <p:nvPr/>
              </p:nvSpPr>
              <p:spPr>
                <a:xfrm>
                  <a:off x="748376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74C2F42D-D5A2-49D0-8A06-3EE9D7F9C8A4}"/>
                    </a:ext>
                  </a:extLst>
                </p:cNvPr>
                <p:cNvSpPr/>
                <p:nvPr/>
              </p:nvSpPr>
              <p:spPr>
                <a:xfrm>
                  <a:off x="696075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0ABA443-F4CA-4AE4-8936-C4DE61211514}"/>
                  </a:ext>
                </a:extLst>
              </p:cNvPr>
              <p:cNvGrpSpPr/>
              <p:nvPr/>
            </p:nvGrpSpPr>
            <p:grpSpPr>
              <a:xfrm>
                <a:off x="6567687" y="1194929"/>
                <a:ext cx="371086" cy="4372833"/>
                <a:chOff x="6567687" y="1194929"/>
                <a:chExt cx="371086" cy="4372833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70308E8-F6C0-4762-BE0E-3A4899A68005}"/>
                    </a:ext>
                  </a:extLst>
                </p:cNvPr>
                <p:cNvSpPr txBox="1"/>
                <p:nvPr/>
              </p:nvSpPr>
              <p:spPr>
                <a:xfrm>
                  <a:off x="6567687" y="119492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D8F0202F-70F3-4D8F-A03D-F7EB3AFFB00F}"/>
                    </a:ext>
                  </a:extLst>
                </p:cNvPr>
                <p:cNvSpPr txBox="1"/>
                <p:nvPr/>
              </p:nvSpPr>
              <p:spPr>
                <a:xfrm>
                  <a:off x="6592203" y="168382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</a:t>
                  </a:r>
                  <a:endParaRPr lang="zh-CN" altLang="en-US" sz="2400" dirty="0"/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952CD47F-F6D7-42CA-B31F-DABD82FCB9AA}"/>
                    </a:ext>
                  </a:extLst>
                </p:cNvPr>
                <p:cNvSpPr txBox="1"/>
                <p:nvPr/>
              </p:nvSpPr>
              <p:spPr>
                <a:xfrm>
                  <a:off x="6592203" y="217272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</a:t>
                  </a:r>
                  <a:endParaRPr lang="zh-CN" altLang="en-US" sz="2400" dirty="0"/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6F5CB830-2097-4298-8721-C64D443FC98D}"/>
                    </a:ext>
                  </a:extLst>
                </p:cNvPr>
                <p:cNvSpPr txBox="1"/>
                <p:nvPr/>
              </p:nvSpPr>
              <p:spPr>
                <a:xfrm>
                  <a:off x="6592203" y="266161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</a:t>
                  </a:r>
                  <a:endParaRPr lang="zh-CN" altLang="en-US" sz="2400" dirty="0"/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F273979A-23B3-4B64-B808-FDB255FC590C}"/>
                    </a:ext>
                  </a:extLst>
                </p:cNvPr>
                <p:cNvSpPr txBox="1"/>
                <p:nvPr/>
              </p:nvSpPr>
              <p:spPr>
                <a:xfrm>
                  <a:off x="6592203" y="3150513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5</a:t>
                  </a:r>
                  <a:endParaRPr lang="zh-CN" altLang="en-US" sz="2400" dirty="0"/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14F678F-83BE-4AF1-93CF-748D8A5CBAC3}"/>
                    </a:ext>
                  </a:extLst>
                </p:cNvPr>
                <p:cNvSpPr txBox="1"/>
                <p:nvPr/>
              </p:nvSpPr>
              <p:spPr>
                <a:xfrm>
                  <a:off x="6592203" y="363940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6</a:t>
                  </a:r>
                  <a:endParaRPr lang="zh-CN" altLang="en-US" sz="2400" dirty="0"/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C9B1A4A-53B0-4232-9633-3DE8033784CF}"/>
                    </a:ext>
                  </a:extLst>
                </p:cNvPr>
                <p:cNvSpPr txBox="1"/>
                <p:nvPr/>
              </p:nvSpPr>
              <p:spPr>
                <a:xfrm>
                  <a:off x="6592203" y="412830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7</a:t>
                  </a:r>
                  <a:endParaRPr lang="zh-CN" altLang="en-US" sz="2400" dirty="0"/>
                </a:p>
              </p:txBody>
            </p: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F2215F49-4CE3-43EC-B419-B6351A634ED6}"/>
                    </a:ext>
                  </a:extLst>
                </p:cNvPr>
                <p:cNvSpPr txBox="1"/>
                <p:nvPr/>
              </p:nvSpPr>
              <p:spPr>
                <a:xfrm>
                  <a:off x="6592203" y="461720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8</a:t>
                  </a:r>
                  <a:endParaRPr lang="zh-CN" altLang="en-US" sz="2400" dirty="0"/>
                </a:p>
              </p:txBody>
            </p:sp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5D9E130A-D045-48DD-986B-1780271DA988}"/>
                    </a:ext>
                  </a:extLst>
                </p:cNvPr>
                <p:cNvSpPr txBox="1"/>
                <p:nvPr/>
              </p:nvSpPr>
              <p:spPr>
                <a:xfrm>
                  <a:off x="6592203" y="510609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9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0695784-19DE-4203-8ECA-C75C875FF3CB}"/>
                </a:ext>
              </a:extLst>
            </p:cNvPr>
            <p:cNvSpPr txBox="1"/>
            <p:nvPr/>
          </p:nvSpPr>
          <p:spPr>
            <a:xfrm>
              <a:off x="6511252" y="5594995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699C8476-AE33-4082-841E-5A9305A305F3}"/>
              </a:ext>
            </a:extLst>
          </p:cNvPr>
          <p:cNvSpPr txBox="1"/>
          <p:nvPr/>
        </p:nvSpPr>
        <p:spPr>
          <a:xfrm>
            <a:off x="1009244" y="1143718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棋子“马”的走棋规则</a:t>
            </a:r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4615DAB7-9E74-4674-82EE-D283858FF56D}"/>
              </a:ext>
            </a:extLst>
          </p:cNvPr>
          <p:cNvSpPr/>
          <p:nvPr/>
        </p:nvSpPr>
        <p:spPr>
          <a:xfrm>
            <a:off x="8519544" y="5611246"/>
            <a:ext cx="401580" cy="4015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6" name="椭圆 365">
            <a:extLst>
              <a:ext uri="{FF2B5EF4-FFF2-40B4-BE49-F238E27FC236}">
                <a16:creationId xmlns:a16="http://schemas.microsoft.com/office/drawing/2014/main" id="{96BA61CB-BB31-456A-BC93-05EB1F740D9F}"/>
              </a:ext>
            </a:extLst>
          </p:cNvPr>
          <p:cNvSpPr/>
          <p:nvPr/>
        </p:nvSpPr>
        <p:spPr>
          <a:xfrm>
            <a:off x="9038882" y="4157082"/>
            <a:ext cx="401580" cy="4015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B8F34815-A96B-4C0B-BA54-79D35A559993}"/>
              </a:ext>
            </a:extLst>
          </p:cNvPr>
          <p:cNvSpPr/>
          <p:nvPr/>
        </p:nvSpPr>
        <p:spPr>
          <a:xfrm>
            <a:off x="7483122" y="3706835"/>
            <a:ext cx="401580" cy="4015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2CA8F700-E070-4483-A71C-C7ECD4C9DF08}"/>
              </a:ext>
            </a:extLst>
          </p:cNvPr>
          <p:cNvSpPr/>
          <p:nvPr/>
        </p:nvSpPr>
        <p:spPr>
          <a:xfrm>
            <a:off x="8527562" y="3706835"/>
            <a:ext cx="401580" cy="4015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D4841EC5-8189-4B4B-AF4E-8516373D32B4}"/>
              </a:ext>
            </a:extLst>
          </p:cNvPr>
          <p:cNvSpPr/>
          <p:nvPr/>
        </p:nvSpPr>
        <p:spPr>
          <a:xfrm>
            <a:off x="9046831" y="5116797"/>
            <a:ext cx="401580" cy="4015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B6F30435-79C4-4A60-A65D-8D00617C3163}"/>
              </a:ext>
            </a:extLst>
          </p:cNvPr>
          <p:cNvSpPr/>
          <p:nvPr/>
        </p:nvSpPr>
        <p:spPr>
          <a:xfrm>
            <a:off x="7470596" y="5611246"/>
            <a:ext cx="401580" cy="4015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4698938E-B6D7-4907-8C09-D2D990BB2076}"/>
              </a:ext>
            </a:extLst>
          </p:cNvPr>
          <p:cNvSpPr/>
          <p:nvPr/>
        </p:nvSpPr>
        <p:spPr>
          <a:xfrm>
            <a:off x="6978942" y="5116182"/>
            <a:ext cx="401580" cy="4015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0" name="椭圆 399">
            <a:extLst>
              <a:ext uri="{FF2B5EF4-FFF2-40B4-BE49-F238E27FC236}">
                <a16:creationId xmlns:a16="http://schemas.microsoft.com/office/drawing/2014/main" id="{6169B782-0F1B-49E6-A2B9-806EC67717F4}"/>
              </a:ext>
            </a:extLst>
          </p:cNvPr>
          <p:cNvSpPr/>
          <p:nvPr/>
        </p:nvSpPr>
        <p:spPr>
          <a:xfrm>
            <a:off x="6954883" y="4168518"/>
            <a:ext cx="401580" cy="4015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FB135-3C2B-432C-B689-C82AB600977B}"/>
              </a:ext>
            </a:extLst>
          </p:cNvPr>
          <p:cNvSpPr txBox="1"/>
          <p:nvPr/>
        </p:nvSpPr>
        <p:spPr>
          <a:xfrm>
            <a:off x="1047309" y="2105211"/>
            <a:ext cx="3608680" cy="220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/>
              <a:t>找到所有符合规则的点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/>
              <a:t>除去己方棋子所在的点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/>
              <a:t>除去蹩马腿的点</a:t>
            </a: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B176578-7FC1-4C67-BBF9-B8BFD056B822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DE040A1-A0F7-4FC3-8916-5A120C761EFF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391978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4244 0.13889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63" grpId="0" animBg="1"/>
      <p:bldP spid="366" grpId="0" animBg="1"/>
      <p:bldP spid="106" grpId="0" animBg="1"/>
      <p:bldP spid="176" grpId="0" animBg="1"/>
      <p:bldP spid="367" grpId="0" animBg="1"/>
      <p:bldP spid="4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8100000">
            <a:off x="-3261682" y="-85065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rgbClr val="352CA4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75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991C1E9-7B66-4ECE-B1CF-BEA0574F4553}"/>
              </a:ext>
            </a:extLst>
          </p:cNvPr>
          <p:cNvSpPr txBox="1"/>
          <p:nvPr/>
        </p:nvSpPr>
        <p:spPr>
          <a:xfrm>
            <a:off x="5774804" y="239462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#03</a:t>
            </a:r>
            <a:endParaRPr lang="zh-CN" altLang="en-US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3233678" y="3430142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服务器端设计与实现</a:t>
            </a: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EAD560EA-4ADF-493D-BE5C-55947820CF38}"/>
              </a:ext>
            </a:extLst>
          </p:cNvPr>
          <p:cNvSpPr/>
          <p:nvPr/>
        </p:nvSpPr>
        <p:spPr>
          <a:xfrm rot="2700000">
            <a:off x="10725423" y="-558872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bg1">
                <a:lumMod val="9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9262F0-8479-46CB-8054-96B5AB5B54BA}"/>
              </a:ext>
            </a:extLst>
          </p:cNvPr>
          <p:cNvGrpSpPr/>
          <p:nvPr/>
        </p:nvGrpSpPr>
        <p:grpSpPr>
          <a:xfrm>
            <a:off x="603176" y="297711"/>
            <a:ext cx="11021208" cy="400110"/>
            <a:chOff x="603176" y="297711"/>
            <a:chExt cx="11021208" cy="40011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2DA6DC-7549-45FC-A1CA-5ED254028491}"/>
                </a:ext>
              </a:extLst>
            </p:cNvPr>
            <p:cNvSpPr txBox="1"/>
            <p:nvPr/>
          </p:nvSpPr>
          <p:spPr>
            <a:xfrm>
              <a:off x="603176" y="29771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四川轻化工大学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F5A2E1-27D4-4BF8-831E-9D089B629D3D}"/>
                </a:ext>
              </a:extLst>
            </p:cNvPr>
            <p:cNvSpPr txBox="1"/>
            <p:nvPr/>
          </p:nvSpPr>
          <p:spPr>
            <a:xfrm>
              <a:off x="8874913" y="297711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计算机科学与工程学院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F80A645-29BC-45DA-8F5B-1DEEF213102E}"/>
              </a:ext>
            </a:extLst>
          </p:cNvPr>
          <p:cNvGrpSpPr/>
          <p:nvPr/>
        </p:nvGrpSpPr>
        <p:grpSpPr>
          <a:xfrm>
            <a:off x="4772561" y="2415333"/>
            <a:ext cx="643631" cy="810288"/>
            <a:chOff x="2874269" y="497766"/>
            <a:chExt cx="1259774" cy="1585970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A9A48B5-F818-4DA9-B8DC-284D5F0E7919}"/>
                </a:ext>
              </a:extLst>
            </p:cNvPr>
            <p:cNvSpPr/>
            <p:nvPr/>
          </p:nvSpPr>
          <p:spPr>
            <a:xfrm>
              <a:off x="2874269" y="697821"/>
              <a:ext cx="1259774" cy="1385915"/>
            </a:xfrm>
            <a:custGeom>
              <a:avLst/>
              <a:gdLst>
                <a:gd name="connsiteX0" fmla="*/ 1473000 w 1616856"/>
                <a:gd name="connsiteY0" fmla="*/ 1138791 h 1778751"/>
                <a:gd name="connsiteX1" fmla="*/ 432000 w 1616856"/>
                <a:gd name="connsiteY1" fmla="*/ 1739813 h 1778751"/>
                <a:gd name="connsiteX2" fmla="*/ 0 w 1616856"/>
                <a:gd name="connsiteY2" fmla="*/ 1490398 h 1778751"/>
                <a:gd name="connsiteX3" fmla="*/ 0 w 1616856"/>
                <a:gd name="connsiteY3" fmla="*/ 288355 h 1778751"/>
                <a:gd name="connsiteX4" fmla="*/ 432000 w 1616856"/>
                <a:gd name="connsiteY4" fmla="*/ 38939 h 1778751"/>
                <a:gd name="connsiteX5" fmla="*/ 1473000 w 1616856"/>
                <a:gd name="connsiteY5" fmla="*/ 639961 h 1778751"/>
                <a:gd name="connsiteX6" fmla="*/ 1473000 w 1616856"/>
                <a:gd name="connsiteY6" fmla="*/ 1138791 h 177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856" h="1778751">
                  <a:moveTo>
                    <a:pt x="1473000" y="1138791"/>
                  </a:moveTo>
                  <a:lnTo>
                    <a:pt x="432000" y="1739813"/>
                  </a:lnTo>
                  <a:cubicBezTo>
                    <a:pt x="240192" y="1850553"/>
                    <a:pt x="0" y="1711878"/>
                    <a:pt x="0" y="1490398"/>
                  </a:cubicBezTo>
                  <a:lnTo>
                    <a:pt x="0" y="288355"/>
                  </a:lnTo>
                  <a:cubicBezTo>
                    <a:pt x="0" y="66874"/>
                    <a:pt x="240192" y="-71801"/>
                    <a:pt x="432000" y="38939"/>
                  </a:cubicBezTo>
                  <a:lnTo>
                    <a:pt x="1473000" y="639961"/>
                  </a:lnTo>
                  <a:cubicBezTo>
                    <a:pt x="1664808" y="750701"/>
                    <a:pt x="1664808" y="1028051"/>
                    <a:pt x="1473000" y="1138791"/>
                  </a:cubicBez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8F041D5-0BFE-4E99-AC1E-32D5EFE1911B}"/>
                </a:ext>
              </a:extLst>
            </p:cNvPr>
            <p:cNvSpPr/>
            <p:nvPr/>
          </p:nvSpPr>
          <p:spPr>
            <a:xfrm>
              <a:off x="3216874" y="497766"/>
              <a:ext cx="917169" cy="1009005"/>
            </a:xfrm>
            <a:custGeom>
              <a:avLst/>
              <a:gdLst>
                <a:gd name="connsiteX0" fmla="*/ 1473000 w 1616856"/>
                <a:gd name="connsiteY0" fmla="*/ 1138791 h 1778751"/>
                <a:gd name="connsiteX1" fmla="*/ 432000 w 1616856"/>
                <a:gd name="connsiteY1" fmla="*/ 1739813 h 1778751"/>
                <a:gd name="connsiteX2" fmla="*/ 0 w 1616856"/>
                <a:gd name="connsiteY2" fmla="*/ 1490398 h 1778751"/>
                <a:gd name="connsiteX3" fmla="*/ 0 w 1616856"/>
                <a:gd name="connsiteY3" fmla="*/ 288355 h 1778751"/>
                <a:gd name="connsiteX4" fmla="*/ 432000 w 1616856"/>
                <a:gd name="connsiteY4" fmla="*/ 38939 h 1778751"/>
                <a:gd name="connsiteX5" fmla="*/ 1473000 w 1616856"/>
                <a:gd name="connsiteY5" fmla="*/ 639961 h 1778751"/>
                <a:gd name="connsiteX6" fmla="*/ 1473000 w 1616856"/>
                <a:gd name="connsiteY6" fmla="*/ 1138791 h 177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856" h="1778751">
                  <a:moveTo>
                    <a:pt x="1473000" y="1138791"/>
                  </a:moveTo>
                  <a:lnTo>
                    <a:pt x="432000" y="1739813"/>
                  </a:lnTo>
                  <a:cubicBezTo>
                    <a:pt x="240192" y="1850553"/>
                    <a:pt x="0" y="1711878"/>
                    <a:pt x="0" y="1490398"/>
                  </a:cubicBezTo>
                  <a:lnTo>
                    <a:pt x="0" y="288355"/>
                  </a:lnTo>
                  <a:cubicBezTo>
                    <a:pt x="0" y="66874"/>
                    <a:pt x="240192" y="-71801"/>
                    <a:pt x="432000" y="38939"/>
                  </a:cubicBezTo>
                  <a:lnTo>
                    <a:pt x="1473000" y="639961"/>
                  </a:lnTo>
                  <a:cubicBezTo>
                    <a:pt x="1664808" y="750701"/>
                    <a:pt x="1664808" y="1028051"/>
                    <a:pt x="1473000" y="1138791"/>
                  </a:cubicBezTo>
                </a:path>
              </a:pathLst>
            </a:custGeom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13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6329947" y="833483"/>
            <a:ext cx="3179055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361AFF-EB9E-4E2B-B000-D3448B27DE9A}"/>
              </a:ext>
            </a:extLst>
          </p:cNvPr>
          <p:cNvSpPr txBox="1"/>
          <p:nvPr/>
        </p:nvSpPr>
        <p:spPr>
          <a:xfrm>
            <a:off x="1009244" y="11437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通信流程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977694-2931-4901-B89A-E6084E0555BD}"/>
              </a:ext>
            </a:extLst>
          </p:cNvPr>
          <p:cNvSpPr/>
          <p:nvPr/>
        </p:nvSpPr>
        <p:spPr>
          <a:xfrm>
            <a:off x="5891957" y="2026991"/>
            <a:ext cx="1583813" cy="655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4AA88E-2A68-424F-A986-C0A1FF07F771}"/>
              </a:ext>
            </a:extLst>
          </p:cNvPr>
          <p:cNvSpPr/>
          <p:nvPr/>
        </p:nvSpPr>
        <p:spPr>
          <a:xfrm>
            <a:off x="9529057" y="2026991"/>
            <a:ext cx="1992659" cy="655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服务器端</a:t>
            </a:r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5A02CBB6-CA62-464F-B9C8-5BB48E93DBD2}"/>
              </a:ext>
            </a:extLst>
          </p:cNvPr>
          <p:cNvSpPr/>
          <p:nvPr/>
        </p:nvSpPr>
        <p:spPr>
          <a:xfrm>
            <a:off x="7506084" y="2209980"/>
            <a:ext cx="1992659" cy="28991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15647646-5EB9-4B7A-8C80-58538BCB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78023"/>
              </p:ext>
            </p:extLst>
          </p:nvPr>
        </p:nvGraphicFramePr>
        <p:xfrm>
          <a:off x="1092479" y="1999276"/>
          <a:ext cx="3631127" cy="238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462">
                  <a:extLst>
                    <a:ext uri="{9D8B030D-6E8A-4147-A177-3AD203B41FA5}">
                      <a16:colId xmlns:a16="http://schemas.microsoft.com/office/drawing/2014/main" val="135424425"/>
                    </a:ext>
                  </a:extLst>
                </a:gridCol>
                <a:gridCol w="2515665">
                  <a:extLst>
                    <a:ext uri="{9D8B030D-6E8A-4147-A177-3AD203B41FA5}">
                      <a16:colId xmlns:a16="http://schemas.microsoft.com/office/drawing/2014/main" val="1037033719"/>
                    </a:ext>
                  </a:extLst>
                </a:gridCol>
              </a:tblGrid>
              <a:tr h="477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40639"/>
                  </a:ext>
                </a:extLst>
              </a:tr>
              <a:tr h="4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登录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05593"/>
                  </a:ext>
                </a:extLst>
              </a:tr>
              <a:tr h="477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注册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43213"/>
                  </a:ext>
                </a:extLst>
              </a:tr>
              <a:tr h="4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开始匹配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22501"/>
                  </a:ext>
                </a:extLst>
              </a:tr>
              <a:tr h="4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停止匹配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78610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825A9376-63F7-464F-ADCD-5D3AB7B41C79}"/>
              </a:ext>
            </a:extLst>
          </p:cNvPr>
          <p:cNvSpPr txBox="1"/>
          <p:nvPr/>
        </p:nvSpPr>
        <p:spPr>
          <a:xfrm>
            <a:off x="5346613" y="305941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11F40E-BAB6-455E-93AC-E69462814364}"/>
              </a:ext>
            </a:extLst>
          </p:cNvPr>
          <p:cNvSpPr txBox="1"/>
          <p:nvPr/>
        </p:nvSpPr>
        <p:spPr>
          <a:xfrm>
            <a:off x="5917251" y="3059418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123123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FCBA04-8B29-4868-9810-C954C2004053}"/>
              </a:ext>
            </a:extLst>
          </p:cNvPr>
          <p:cNvSpPr txBox="1"/>
          <p:nvPr/>
        </p:nvSpPr>
        <p:spPr>
          <a:xfrm>
            <a:off x="7141801" y="304491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passwd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6DF76E7-5A33-4E7A-96FB-C7A402C2D0BA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BEC547-D9D7-4252-9894-98A7955893A4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272521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6329947" y="833483"/>
            <a:ext cx="3179055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361AFF-EB9E-4E2B-B000-D3448B27DE9A}"/>
              </a:ext>
            </a:extLst>
          </p:cNvPr>
          <p:cNvSpPr txBox="1"/>
          <p:nvPr/>
        </p:nvSpPr>
        <p:spPr>
          <a:xfrm>
            <a:off x="1009244" y="11437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通信流程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977694-2931-4901-B89A-E6084E0555BD}"/>
              </a:ext>
            </a:extLst>
          </p:cNvPr>
          <p:cNvSpPr/>
          <p:nvPr/>
        </p:nvSpPr>
        <p:spPr>
          <a:xfrm>
            <a:off x="5891957" y="2026991"/>
            <a:ext cx="1583813" cy="655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4AA88E-2A68-424F-A986-C0A1FF07F771}"/>
              </a:ext>
            </a:extLst>
          </p:cNvPr>
          <p:cNvSpPr/>
          <p:nvPr/>
        </p:nvSpPr>
        <p:spPr>
          <a:xfrm>
            <a:off x="9529057" y="2026991"/>
            <a:ext cx="1992659" cy="655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服务器端</a:t>
            </a:r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5A02CBB6-CA62-464F-B9C8-5BB48E93DBD2}"/>
              </a:ext>
            </a:extLst>
          </p:cNvPr>
          <p:cNvSpPr/>
          <p:nvPr/>
        </p:nvSpPr>
        <p:spPr>
          <a:xfrm>
            <a:off x="7506084" y="2209980"/>
            <a:ext cx="1992659" cy="28991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15647646-5EB9-4B7A-8C80-58538BCB6496}"/>
              </a:ext>
            </a:extLst>
          </p:cNvPr>
          <p:cNvGraphicFramePr>
            <a:graphicFrameLocks noGrp="1"/>
          </p:cNvGraphicFramePr>
          <p:nvPr/>
        </p:nvGraphicFramePr>
        <p:xfrm>
          <a:off x="1092479" y="1999276"/>
          <a:ext cx="3631127" cy="238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462">
                  <a:extLst>
                    <a:ext uri="{9D8B030D-6E8A-4147-A177-3AD203B41FA5}">
                      <a16:colId xmlns:a16="http://schemas.microsoft.com/office/drawing/2014/main" val="135424425"/>
                    </a:ext>
                  </a:extLst>
                </a:gridCol>
                <a:gridCol w="2515665">
                  <a:extLst>
                    <a:ext uri="{9D8B030D-6E8A-4147-A177-3AD203B41FA5}">
                      <a16:colId xmlns:a16="http://schemas.microsoft.com/office/drawing/2014/main" val="1037033719"/>
                    </a:ext>
                  </a:extLst>
                </a:gridCol>
              </a:tblGrid>
              <a:tr h="477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40639"/>
                  </a:ext>
                </a:extLst>
              </a:tr>
              <a:tr h="4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登录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05593"/>
                  </a:ext>
                </a:extLst>
              </a:tr>
              <a:tr h="477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注册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43213"/>
                  </a:ext>
                </a:extLst>
              </a:tr>
              <a:tr h="4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开始匹配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22501"/>
                  </a:ext>
                </a:extLst>
              </a:tr>
              <a:tr h="47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停止匹配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78610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CDEBDC-B615-4CD1-AE2A-C85A08C315B5}"/>
              </a:ext>
            </a:extLst>
          </p:cNvPr>
          <p:cNvGrpSpPr/>
          <p:nvPr/>
        </p:nvGrpSpPr>
        <p:grpSpPr>
          <a:xfrm>
            <a:off x="5346613" y="3044910"/>
            <a:ext cx="2951274" cy="476173"/>
            <a:chOff x="5346613" y="3044910"/>
            <a:chExt cx="2951274" cy="47617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25A9376-63F7-464F-ADCD-5D3AB7B41C79}"/>
                </a:ext>
              </a:extLst>
            </p:cNvPr>
            <p:cNvSpPr txBox="1"/>
            <p:nvPr/>
          </p:nvSpPr>
          <p:spPr>
            <a:xfrm>
              <a:off x="5346613" y="3059418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211F40E-BAB6-455E-93AC-E69462814364}"/>
                </a:ext>
              </a:extLst>
            </p:cNvPr>
            <p:cNvSpPr txBox="1"/>
            <p:nvPr/>
          </p:nvSpPr>
          <p:spPr>
            <a:xfrm>
              <a:off x="5917251" y="3059418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123123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CFCBA04-8B29-4868-9810-C954C2004053}"/>
                </a:ext>
              </a:extLst>
            </p:cNvPr>
            <p:cNvSpPr txBox="1"/>
            <p:nvPr/>
          </p:nvSpPr>
          <p:spPr>
            <a:xfrm>
              <a:off x="7141801" y="3044910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passwd</a:t>
              </a:r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4C34DE9F-C8C6-4E5F-89A8-8335E5E52CCD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4CBE89-316F-4A0C-A562-F58B324FC969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302407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27317 -0.008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6329947" y="833483"/>
            <a:ext cx="3179055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361AFF-EB9E-4E2B-B000-D3448B27DE9A}"/>
              </a:ext>
            </a:extLst>
          </p:cNvPr>
          <p:cNvSpPr txBox="1"/>
          <p:nvPr/>
        </p:nvSpPr>
        <p:spPr>
          <a:xfrm>
            <a:off x="1009244" y="114371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服务器的处理流程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97F89-C127-4D08-91A6-4C88D509BB58}"/>
              </a:ext>
            </a:extLst>
          </p:cNvPr>
          <p:cNvSpPr txBox="1"/>
          <p:nvPr/>
        </p:nvSpPr>
        <p:spPr>
          <a:xfrm>
            <a:off x="1092479" y="3145045"/>
            <a:ext cx="5907761" cy="4616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主线程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595C4F-6EAA-4793-B39D-9D160FE78C73}"/>
              </a:ext>
            </a:extLst>
          </p:cNvPr>
          <p:cNvSpPr txBox="1"/>
          <p:nvPr/>
        </p:nvSpPr>
        <p:spPr>
          <a:xfrm>
            <a:off x="1800364" y="2168891"/>
            <a:ext cx="5199875" cy="4616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数据库操作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B8AE1C4A-A02F-4A27-B999-6C793DF46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42092"/>
              </p:ext>
            </p:extLst>
          </p:nvPr>
        </p:nvGraphicFramePr>
        <p:xfrm>
          <a:off x="8006080" y="1826944"/>
          <a:ext cx="1244345" cy="303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345">
                  <a:extLst>
                    <a:ext uri="{9D8B030D-6E8A-4147-A177-3AD203B41FA5}">
                      <a16:colId xmlns:a16="http://schemas.microsoft.com/office/drawing/2014/main" val="3685342548"/>
                    </a:ext>
                  </a:extLst>
                </a:gridCol>
              </a:tblGrid>
              <a:tr h="607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登录队列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28177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04977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20564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91779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46738"/>
                  </a:ext>
                </a:extLst>
              </a:tr>
            </a:tbl>
          </a:graphicData>
        </a:graphic>
      </p:graphicFrame>
      <p:graphicFrame>
        <p:nvGraphicFramePr>
          <p:cNvPr id="40" name="表格 14">
            <a:extLst>
              <a:ext uri="{FF2B5EF4-FFF2-40B4-BE49-F238E27FC236}">
                <a16:creationId xmlns:a16="http://schemas.microsoft.com/office/drawing/2014/main" id="{140F484A-4E6F-42F9-B19B-8E2C4FE8A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38320"/>
              </p:ext>
            </p:extLst>
          </p:nvPr>
        </p:nvGraphicFramePr>
        <p:xfrm>
          <a:off x="9685715" y="1833458"/>
          <a:ext cx="1244345" cy="303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345">
                  <a:extLst>
                    <a:ext uri="{9D8B030D-6E8A-4147-A177-3AD203B41FA5}">
                      <a16:colId xmlns:a16="http://schemas.microsoft.com/office/drawing/2014/main" val="3685342548"/>
                    </a:ext>
                  </a:extLst>
                </a:gridCol>
              </a:tblGrid>
              <a:tr h="607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匹配队列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28177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04977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20564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91779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46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EF234BC-1D11-4336-8670-48AA8B926AA7}"/>
              </a:ext>
            </a:extLst>
          </p:cNvPr>
          <p:cNvSpPr txBox="1"/>
          <p:nvPr/>
        </p:nvSpPr>
        <p:spPr>
          <a:xfrm>
            <a:off x="8254871" y="2538857"/>
            <a:ext cx="768159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F4D68D-39C2-497C-88AF-1A323EF7AC0D}"/>
              </a:ext>
            </a:extLst>
          </p:cNvPr>
          <p:cNvSpPr txBox="1"/>
          <p:nvPr/>
        </p:nvSpPr>
        <p:spPr>
          <a:xfrm>
            <a:off x="8254871" y="3184021"/>
            <a:ext cx="768159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0769F55-4103-4C30-A32D-4520556272BD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2F9FC7-C703-434E-98C3-20D39B3F3277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275617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6329947" y="833483"/>
            <a:ext cx="3179055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361AFF-EB9E-4E2B-B000-D3448B27DE9A}"/>
              </a:ext>
            </a:extLst>
          </p:cNvPr>
          <p:cNvSpPr txBox="1"/>
          <p:nvPr/>
        </p:nvSpPr>
        <p:spPr>
          <a:xfrm>
            <a:off x="1009244" y="114371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服务器的处理流程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97F89-C127-4D08-91A6-4C88D509BB58}"/>
              </a:ext>
            </a:extLst>
          </p:cNvPr>
          <p:cNvSpPr txBox="1"/>
          <p:nvPr/>
        </p:nvSpPr>
        <p:spPr>
          <a:xfrm>
            <a:off x="1092479" y="3145045"/>
            <a:ext cx="5907761" cy="4616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主线程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595C4F-6EAA-4793-B39D-9D160FE78C73}"/>
              </a:ext>
            </a:extLst>
          </p:cNvPr>
          <p:cNvSpPr txBox="1"/>
          <p:nvPr/>
        </p:nvSpPr>
        <p:spPr>
          <a:xfrm>
            <a:off x="1800364" y="2168891"/>
            <a:ext cx="5199875" cy="4616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数据库操作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B8AE1C4A-A02F-4A27-B999-6C793DF46ABD}"/>
              </a:ext>
            </a:extLst>
          </p:cNvPr>
          <p:cNvGraphicFramePr>
            <a:graphicFrameLocks noGrp="1"/>
          </p:cNvGraphicFramePr>
          <p:nvPr/>
        </p:nvGraphicFramePr>
        <p:xfrm>
          <a:off x="8006080" y="1826944"/>
          <a:ext cx="1244345" cy="303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345">
                  <a:extLst>
                    <a:ext uri="{9D8B030D-6E8A-4147-A177-3AD203B41FA5}">
                      <a16:colId xmlns:a16="http://schemas.microsoft.com/office/drawing/2014/main" val="3685342548"/>
                    </a:ext>
                  </a:extLst>
                </a:gridCol>
              </a:tblGrid>
              <a:tr h="607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登录队列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28177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04977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20564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91779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46738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FAF044E9-F3BD-4B07-B786-B30D388769A5}"/>
              </a:ext>
            </a:extLst>
          </p:cNvPr>
          <p:cNvSpPr txBox="1"/>
          <p:nvPr/>
        </p:nvSpPr>
        <p:spPr>
          <a:xfrm>
            <a:off x="2269374" y="3993051"/>
            <a:ext cx="2767051" cy="4616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graphicFrame>
        <p:nvGraphicFramePr>
          <p:cNvPr id="40" name="表格 14">
            <a:extLst>
              <a:ext uri="{FF2B5EF4-FFF2-40B4-BE49-F238E27FC236}">
                <a16:creationId xmlns:a16="http://schemas.microsoft.com/office/drawing/2014/main" id="{140F484A-4E6F-42F9-B19B-8E2C4FE8A563}"/>
              </a:ext>
            </a:extLst>
          </p:cNvPr>
          <p:cNvGraphicFramePr>
            <a:graphicFrameLocks noGrp="1"/>
          </p:cNvGraphicFramePr>
          <p:nvPr/>
        </p:nvGraphicFramePr>
        <p:xfrm>
          <a:off x="9685715" y="1833458"/>
          <a:ext cx="1244345" cy="303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345">
                  <a:extLst>
                    <a:ext uri="{9D8B030D-6E8A-4147-A177-3AD203B41FA5}">
                      <a16:colId xmlns:a16="http://schemas.microsoft.com/office/drawing/2014/main" val="3685342548"/>
                    </a:ext>
                  </a:extLst>
                </a:gridCol>
              </a:tblGrid>
              <a:tr h="607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匹配队列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28177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04977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20564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91779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46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EF234BC-1D11-4336-8670-48AA8B926AA7}"/>
              </a:ext>
            </a:extLst>
          </p:cNvPr>
          <p:cNvSpPr txBox="1"/>
          <p:nvPr/>
        </p:nvSpPr>
        <p:spPr>
          <a:xfrm>
            <a:off x="9969894" y="2538857"/>
            <a:ext cx="768159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F4D68D-39C2-497C-88AF-1A323EF7AC0D}"/>
              </a:ext>
            </a:extLst>
          </p:cNvPr>
          <p:cNvSpPr txBox="1"/>
          <p:nvPr/>
        </p:nvSpPr>
        <p:spPr>
          <a:xfrm>
            <a:off x="9969894" y="3184021"/>
            <a:ext cx="768159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3EC1A0C-6B4A-475D-8997-971ED442C8CF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61FCA9-1B4B-4592-8DEE-8D6104C4AF84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314476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55013 0.219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13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47005 0.125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6329947" y="833483"/>
            <a:ext cx="3179055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361AFF-EB9E-4E2B-B000-D3448B27DE9A}"/>
              </a:ext>
            </a:extLst>
          </p:cNvPr>
          <p:cNvSpPr txBox="1"/>
          <p:nvPr/>
        </p:nvSpPr>
        <p:spPr>
          <a:xfrm>
            <a:off x="1009244" y="114371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服务器的处理流程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97F89-C127-4D08-91A6-4C88D509BB58}"/>
              </a:ext>
            </a:extLst>
          </p:cNvPr>
          <p:cNvSpPr txBox="1"/>
          <p:nvPr/>
        </p:nvSpPr>
        <p:spPr>
          <a:xfrm>
            <a:off x="1092479" y="3145045"/>
            <a:ext cx="5907761" cy="4616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主线程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595C4F-6EAA-4793-B39D-9D160FE78C73}"/>
              </a:ext>
            </a:extLst>
          </p:cNvPr>
          <p:cNvSpPr txBox="1"/>
          <p:nvPr/>
        </p:nvSpPr>
        <p:spPr>
          <a:xfrm>
            <a:off x="1800364" y="2168891"/>
            <a:ext cx="5199875" cy="4616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数据库操作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B8AE1C4A-A02F-4A27-B999-6C793DF46ABD}"/>
              </a:ext>
            </a:extLst>
          </p:cNvPr>
          <p:cNvGraphicFramePr>
            <a:graphicFrameLocks noGrp="1"/>
          </p:cNvGraphicFramePr>
          <p:nvPr/>
        </p:nvGraphicFramePr>
        <p:xfrm>
          <a:off x="8006080" y="1826944"/>
          <a:ext cx="1244345" cy="303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345">
                  <a:extLst>
                    <a:ext uri="{9D8B030D-6E8A-4147-A177-3AD203B41FA5}">
                      <a16:colId xmlns:a16="http://schemas.microsoft.com/office/drawing/2014/main" val="3685342548"/>
                    </a:ext>
                  </a:extLst>
                </a:gridCol>
              </a:tblGrid>
              <a:tr h="607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登录队列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28177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04977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20564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91779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46738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FAF044E9-F3BD-4B07-B786-B30D388769A5}"/>
              </a:ext>
            </a:extLst>
          </p:cNvPr>
          <p:cNvSpPr txBox="1"/>
          <p:nvPr/>
        </p:nvSpPr>
        <p:spPr>
          <a:xfrm>
            <a:off x="2269374" y="3993051"/>
            <a:ext cx="2767051" cy="46166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graphicFrame>
        <p:nvGraphicFramePr>
          <p:cNvPr id="40" name="表格 14">
            <a:extLst>
              <a:ext uri="{FF2B5EF4-FFF2-40B4-BE49-F238E27FC236}">
                <a16:creationId xmlns:a16="http://schemas.microsoft.com/office/drawing/2014/main" id="{140F484A-4E6F-42F9-B19B-8E2C4FE8A563}"/>
              </a:ext>
            </a:extLst>
          </p:cNvPr>
          <p:cNvGraphicFramePr>
            <a:graphicFrameLocks noGrp="1"/>
          </p:cNvGraphicFramePr>
          <p:nvPr/>
        </p:nvGraphicFramePr>
        <p:xfrm>
          <a:off x="9685715" y="1833458"/>
          <a:ext cx="1244345" cy="303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345">
                  <a:extLst>
                    <a:ext uri="{9D8B030D-6E8A-4147-A177-3AD203B41FA5}">
                      <a16:colId xmlns:a16="http://schemas.microsoft.com/office/drawing/2014/main" val="3685342548"/>
                    </a:ext>
                  </a:extLst>
                </a:gridCol>
              </a:tblGrid>
              <a:tr h="607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匹配队列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28177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04977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20564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91779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46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EF234BC-1D11-4336-8670-48AA8B926AA7}"/>
              </a:ext>
            </a:extLst>
          </p:cNvPr>
          <p:cNvSpPr txBox="1"/>
          <p:nvPr/>
        </p:nvSpPr>
        <p:spPr>
          <a:xfrm>
            <a:off x="3268819" y="4049221"/>
            <a:ext cx="768159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F4D68D-39C2-497C-88AF-1A323EF7AC0D}"/>
              </a:ext>
            </a:extLst>
          </p:cNvPr>
          <p:cNvSpPr txBox="1"/>
          <p:nvPr/>
        </p:nvSpPr>
        <p:spPr>
          <a:xfrm>
            <a:off x="4228191" y="4053635"/>
            <a:ext cx="768159" cy="36933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B1A9496-AC28-40D3-B063-4483F612E698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D53292-FC0E-4F65-9C43-AFA4948854CB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132514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-0.00092 L 0.40742 -0.21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-1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3276 -0.129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8100000">
            <a:off x="-3261682" y="-85065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rgbClr val="352CA4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75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991C1E9-7B66-4ECE-B1CF-BEA0574F4553}"/>
              </a:ext>
            </a:extLst>
          </p:cNvPr>
          <p:cNvSpPr txBox="1"/>
          <p:nvPr/>
        </p:nvSpPr>
        <p:spPr>
          <a:xfrm>
            <a:off x="5774804" y="239462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#04</a:t>
            </a:r>
            <a:endParaRPr lang="zh-CN" altLang="en-US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4743271" y="343014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缺点与改进</a:t>
            </a: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EAD560EA-4ADF-493D-BE5C-55947820CF38}"/>
              </a:ext>
            </a:extLst>
          </p:cNvPr>
          <p:cNvSpPr/>
          <p:nvPr/>
        </p:nvSpPr>
        <p:spPr>
          <a:xfrm rot="2700000">
            <a:off x="10725423" y="-558872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bg1">
                <a:lumMod val="9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9262F0-8479-46CB-8054-96B5AB5B54BA}"/>
              </a:ext>
            </a:extLst>
          </p:cNvPr>
          <p:cNvGrpSpPr/>
          <p:nvPr/>
        </p:nvGrpSpPr>
        <p:grpSpPr>
          <a:xfrm>
            <a:off x="603176" y="297711"/>
            <a:ext cx="11021208" cy="400110"/>
            <a:chOff x="603176" y="297711"/>
            <a:chExt cx="11021208" cy="40011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2DA6DC-7549-45FC-A1CA-5ED254028491}"/>
                </a:ext>
              </a:extLst>
            </p:cNvPr>
            <p:cNvSpPr txBox="1"/>
            <p:nvPr/>
          </p:nvSpPr>
          <p:spPr>
            <a:xfrm>
              <a:off x="603176" y="29771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四川轻化工大学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F5A2E1-27D4-4BF8-831E-9D089B629D3D}"/>
                </a:ext>
              </a:extLst>
            </p:cNvPr>
            <p:cNvSpPr txBox="1"/>
            <p:nvPr/>
          </p:nvSpPr>
          <p:spPr>
            <a:xfrm>
              <a:off x="8874913" y="297711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计算机科学与工程学院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F80A645-29BC-45DA-8F5B-1DEEF213102E}"/>
              </a:ext>
            </a:extLst>
          </p:cNvPr>
          <p:cNvGrpSpPr/>
          <p:nvPr/>
        </p:nvGrpSpPr>
        <p:grpSpPr>
          <a:xfrm>
            <a:off x="4772561" y="2415333"/>
            <a:ext cx="643631" cy="810288"/>
            <a:chOff x="2874269" y="497766"/>
            <a:chExt cx="1259774" cy="1585970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A9A48B5-F818-4DA9-B8DC-284D5F0E7919}"/>
                </a:ext>
              </a:extLst>
            </p:cNvPr>
            <p:cNvSpPr/>
            <p:nvPr/>
          </p:nvSpPr>
          <p:spPr>
            <a:xfrm>
              <a:off x="2874269" y="697821"/>
              <a:ext cx="1259774" cy="1385915"/>
            </a:xfrm>
            <a:custGeom>
              <a:avLst/>
              <a:gdLst>
                <a:gd name="connsiteX0" fmla="*/ 1473000 w 1616856"/>
                <a:gd name="connsiteY0" fmla="*/ 1138791 h 1778751"/>
                <a:gd name="connsiteX1" fmla="*/ 432000 w 1616856"/>
                <a:gd name="connsiteY1" fmla="*/ 1739813 h 1778751"/>
                <a:gd name="connsiteX2" fmla="*/ 0 w 1616856"/>
                <a:gd name="connsiteY2" fmla="*/ 1490398 h 1778751"/>
                <a:gd name="connsiteX3" fmla="*/ 0 w 1616856"/>
                <a:gd name="connsiteY3" fmla="*/ 288355 h 1778751"/>
                <a:gd name="connsiteX4" fmla="*/ 432000 w 1616856"/>
                <a:gd name="connsiteY4" fmla="*/ 38939 h 1778751"/>
                <a:gd name="connsiteX5" fmla="*/ 1473000 w 1616856"/>
                <a:gd name="connsiteY5" fmla="*/ 639961 h 1778751"/>
                <a:gd name="connsiteX6" fmla="*/ 1473000 w 1616856"/>
                <a:gd name="connsiteY6" fmla="*/ 1138791 h 177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856" h="1778751">
                  <a:moveTo>
                    <a:pt x="1473000" y="1138791"/>
                  </a:moveTo>
                  <a:lnTo>
                    <a:pt x="432000" y="1739813"/>
                  </a:lnTo>
                  <a:cubicBezTo>
                    <a:pt x="240192" y="1850553"/>
                    <a:pt x="0" y="1711878"/>
                    <a:pt x="0" y="1490398"/>
                  </a:cubicBezTo>
                  <a:lnTo>
                    <a:pt x="0" y="288355"/>
                  </a:lnTo>
                  <a:cubicBezTo>
                    <a:pt x="0" y="66874"/>
                    <a:pt x="240192" y="-71801"/>
                    <a:pt x="432000" y="38939"/>
                  </a:cubicBezTo>
                  <a:lnTo>
                    <a:pt x="1473000" y="639961"/>
                  </a:lnTo>
                  <a:cubicBezTo>
                    <a:pt x="1664808" y="750701"/>
                    <a:pt x="1664808" y="1028051"/>
                    <a:pt x="1473000" y="1138791"/>
                  </a:cubicBez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8F041D5-0BFE-4E99-AC1E-32D5EFE1911B}"/>
                </a:ext>
              </a:extLst>
            </p:cNvPr>
            <p:cNvSpPr/>
            <p:nvPr/>
          </p:nvSpPr>
          <p:spPr>
            <a:xfrm>
              <a:off x="3216874" y="497766"/>
              <a:ext cx="917169" cy="1009005"/>
            </a:xfrm>
            <a:custGeom>
              <a:avLst/>
              <a:gdLst>
                <a:gd name="connsiteX0" fmla="*/ 1473000 w 1616856"/>
                <a:gd name="connsiteY0" fmla="*/ 1138791 h 1778751"/>
                <a:gd name="connsiteX1" fmla="*/ 432000 w 1616856"/>
                <a:gd name="connsiteY1" fmla="*/ 1739813 h 1778751"/>
                <a:gd name="connsiteX2" fmla="*/ 0 w 1616856"/>
                <a:gd name="connsiteY2" fmla="*/ 1490398 h 1778751"/>
                <a:gd name="connsiteX3" fmla="*/ 0 w 1616856"/>
                <a:gd name="connsiteY3" fmla="*/ 288355 h 1778751"/>
                <a:gd name="connsiteX4" fmla="*/ 432000 w 1616856"/>
                <a:gd name="connsiteY4" fmla="*/ 38939 h 1778751"/>
                <a:gd name="connsiteX5" fmla="*/ 1473000 w 1616856"/>
                <a:gd name="connsiteY5" fmla="*/ 639961 h 1778751"/>
                <a:gd name="connsiteX6" fmla="*/ 1473000 w 1616856"/>
                <a:gd name="connsiteY6" fmla="*/ 1138791 h 177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856" h="1778751">
                  <a:moveTo>
                    <a:pt x="1473000" y="1138791"/>
                  </a:moveTo>
                  <a:lnTo>
                    <a:pt x="432000" y="1739813"/>
                  </a:lnTo>
                  <a:cubicBezTo>
                    <a:pt x="240192" y="1850553"/>
                    <a:pt x="0" y="1711878"/>
                    <a:pt x="0" y="1490398"/>
                  </a:cubicBezTo>
                  <a:lnTo>
                    <a:pt x="0" y="288355"/>
                  </a:lnTo>
                  <a:cubicBezTo>
                    <a:pt x="0" y="66874"/>
                    <a:pt x="240192" y="-71801"/>
                    <a:pt x="432000" y="38939"/>
                  </a:cubicBezTo>
                  <a:lnTo>
                    <a:pt x="1473000" y="639961"/>
                  </a:lnTo>
                  <a:cubicBezTo>
                    <a:pt x="1664808" y="750701"/>
                    <a:pt x="1664808" y="1028051"/>
                    <a:pt x="1473000" y="1138791"/>
                  </a:cubicBezTo>
                </a:path>
              </a:pathLst>
            </a:custGeom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48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9804400" y="833483"/>
            <a:ext cx="1692275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B1A9496-AC28-40D3-B063-4483F612E698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D53292-FC0E-4F65-9C43-AFA4948854CB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缺点与改进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063DE-6CE1-42A1-B0CD-280ECD5207E9}"/>
              </a:ext>
            </a:extLst>
          </p:cNvPr>
          <p:cNvSpPr txBox="1"/>
          <p:nvPr/>
        </p:nvSpPr>
        <p:spPr>
          <a:xfrm>
            <a:off x="1516284" y="1539433"/>
            <a:ext cx="3570208" cy="114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问题</a:t>
            </a:r>
            <a:r>
              <a:rPr lang="en-US" altLang="zh-CN" sz="2400" dirty="0"/>
              <a:t>1</a:t>
            </a:r>
            <a:r>
              <a:rPr lang="zh-CN" altLang="en-US" sz="2400" dirty="0"/>
              <a:t>：功能不完整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解决方法：完善后续功能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C1BC46-7A51-42A4-BE52-C016F045ADD7}"/>
              </a:ext>
            </a:extLst>
          </p:cNvPr>
          <p:cNvSpPr txBox="1"/>
          <p:nvPr/>
        </p:nvSpPr>
        <p:spPr>
          <a:xfrm>
            <a:off x="1516284" y="3113714"/>
            <a:ext cx="6032421" cy="114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问题</a:t>
            </a:r>
            <a:r>
              <a:rPr lang="en-US" altLang="zh-CN" sz="2400" dirty="0"/>
              <a:t>2</a:t>
            </a:r>
            <a:r>
              <a:rPr lang="zh-CN" altLang="en-US" sz="2400" dirty="0"/>
              <a:t>：没有登录验证码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解决方法：通过服务器传递到客户端并显示</a:t>
            </a:r>
          </a:p>
        </p:txBody>
      </p:sp>
    </p:spTree>
    <p:extLst>
      <p:ext uri="{BB962C8B-B14F-4D97-AF65-F5344CB8AC3E}">
        <p14:creationId xmlns:p14="http://schemas.microsoft.com/office/powerpoint/2010/main" val="153642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356953">
            <a:off x="8469967" y="-1847713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rgbClr val="352CA4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75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2977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29771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C459EC-5916-4C1C-9166-49F7576BC58E}"/>
              </a:ext>
            </a:extLst>
          </p:cNvPr>
          <p:cNvSpPr txBox="1"/>
          <p:nvPr/>
        </p:nvSpPr>
        <p:spPr>
          <a:xfrm>
            <a:off x="993025" y="2040555"/>
            <a:ext cx="1200329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目  录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9A4BF1-8FB6-4739-9F27-DBC3F8352F2D}"/>
              </a:ext>
            </a:extLst>
          </p:cNvPr>
          <p:cNvCxnSpPr/>
          <p:nvPr/>
        </p:nvCxnSpPr>
        <p:spPr>
          <a:xfrm>
            <a:off x="2483318" y="1280160"/>
            <a:ext cx="0" cy="42832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91B6D4-D35C-4CC1-8931-F9F6D4CA111C}"/>
              </a:ext>
            </a:extLst>
          </p:cNvPr>
          <p:cNvSpPr txBox="1"/>
          <p:nvPr/>
        </p:nvSpPr>
        <p:spPr>
          <a:xfrm>
            <a:off x="3167513" y="252786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#02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F0E7F4-1CEE-4235-B877-FC09AE60FC7C}"/>
              </a:ext>
            </a:extLst>
          </p:cNvPr>
          <p:cNvSpPr txBox="1"/>
          <p:nvPr/>
        </p:nvSpPr>
        <p:spPr>
          <a:xfrm>
            <a:off x="3167513" y="3599956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#03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2E09DF-80BD-46A1-A6B9-ADC531836C6A}"/>
              </a:ext>
            </a:extLst>
          </p:cNvPr>
          <p:cNvSpPr txBox="1"/>
          <p:nvPr/>
        </p:nvSpPr>
        <p:spPr>
          <a:xfrm>
            <a:off x="3167513" y="467204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#04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91C1E9-7B66-4ECE-B1CF-BEA0574F4553}"/>
              </a:ext>
            </a:extLst>
          </p:cNvPr>
          <p:cNvSpPr txBox="1"/>
          <p:nvPr/>
        </p:nvSpPr>
        <p:spPr>
          <a:xfrm>
            <a:off x="3167513" y="143437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#01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3937917" y="14343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937917" y="252786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3937917" y="359995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服务器端设计与实现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95B6D1-A2BE-4746-8736-7954A6168E9E}"/>
              </a:ext>
            </a:extLst>
          </p:cNvPr>
          <p:cNvSpPr txBox="1"/>
          <p:nvPr/>
        </p:nvSpPr>
        <p:spPr>
          <a:xfrm>
            <a:off x="3937917" y="467204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99779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A55A6"/>
            </a:gs>
            <a:gs pos="100000">
              <a:srgbClr val="352CA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6568303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494501">
            <a:off x="9923644" y="-1978711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bg1">
                  <a:lumMod val="9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bg1">
                  <a:lumMod val="95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3683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36830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F92540-66C9-4B67-8497-6CECAA34C286}"/>
              </a:ext>
            </a:extLst>
          </p:cNvPr>
          <p:cNvSpPr txBox="1"/>
          <p:nvPr/>
        </p:nvSpPr>
        <p:spPr>
          <a:xfrm>
            <a:off x="3627246" y="3013501"/>
            <a:ext cx="5442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20138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294D50-A896-4102-81A0-C8E5A11ED3C9}"/>
              </a:ext>
            </a:extLst>
          </p:cNvPr>
          <p:cNvGrpSpPr/>
          <p:nvPr/>
        </p:nvGrpSpPr>
        <p:grpSpPr>
          <a:xfrm rot="10084365">
            <a:off x="-4730386" y="-688292"/>
            <a:ext cx="6053416" cy="10815421"/>
            <a:chOff x="1985169" y="-171030"/>
            <a:chExt cx="2671656" cy="4818142"/>
          </a:xfrm>
        </p:grpSpPr>
        <p:sp>
          <p:nvSpPr>
            <p:cNvPr id="34" name="Freeform 1">
              <a:extLst>
                <a:ext uri="{FF2B5EF4-FFF2-40B4-BE49-F238E27FC236}">
                  <a16:creationId xmlns:a16="http://schemas.microsoft.com/office/drawing/2014/main" id="{C9DE7577-FCDA-4B86-9232-79694015D117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 1">
              <a:extLst>
                <a:ext uri="{FF2B5EF4-FFF2-40B4-BE49-F238E27FC236}">
                  <a16:creationId xmlns:a16="http://schemas.microsoft.com/office/drawing/2014/main" id="{09B8AB18-4358-4D10-B933-F2D7C236B817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95B6D1-A2BE-4746-8736-7954A6168E9E}"/>
              </a:ext>
            </a:extLst>
          </p:cNvPr>
          <p:cNvSpPr txBox="1"/>
          <p:nvPr/>
        </p:nvSpPr>
        <p:spPr>
          <a:xfrm>
            <a:off x="10208612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游戏演示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8F5ED1A-C778-429D-A68E-3852A5AA10C5}"/>
              </a:ext>
            </a:extLst>
          </p:cNvPr>
          <p:cNvSpPr/>
          <p:nvPr/>
        </p:nvSpPr>
        <p:spPr>
          <a:xfrm>
            <a:off x="9984211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695325" y="833483"/>
            <a:ext cx="1887880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F37CC7A-0FCF-47AE-818D-F78683B0ECA4}"/>
              </a:ext>
            </a:extLst>
          </p:cNvPr>
          <p:cNvSpPr txBox="1"/>
          <p:nvPr/>
        </p:nvSpPr>
        <p:spPr>
          <a:xfrm>
            <a:off x="1009244" y="1143718"/>
            <a:ext cx="2677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MySQL</a:t>
            </a:r>
            <a:r>
              <a:rPr lang="zh-CN" altLang="en-US" sz="3200" dirty="0"/>
              <a:t>数据库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B9251FB-703A-4B4A-BC42-FBDEFB443C62}"/>
              </a:ext>
            </a:extLst>
          </p:cNvPr>
          <p:cNvGrpSpPr/>
          <p:nvPr/>
        </p:nvGrpSpPr>
        <p:grpSpPr>
          <a:xfrm>
            <a:off x="1309697" y="2349647"/>
            <a:ext cx="3377890" cy="2329255"/>
            <a:chOff x="1085105" y="2241795"/>
            <a:chExt cx="2385799" cy="162938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70F514-F6D1-4FC4-9DF0-ADA8E8AA2BB4}"/>
                </a:ext>
              </a:extLst>
            </p:cNvPr>
            <p:cNvSpPr/>
            <p:nvPr/>
          </p:nvSpPr>
          <p:spPr>
            <a:xfrm>
              <a:off x="1085105" y="2868919"/>
              <a:ext cx="71526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A997815-59AF-4D83-9712-672DB3F93AB2}"/>
                </a:ext>
              </a:extLst>
            </p:cNvPr>
            <p:cNvSpPr txBox="1"/>
            <p:nvPr/>
          </p:nvSpPr>
          <p:spPr>
            <a:xfrm>
              <a:off x="1161120" y="2892110"/>
              <a:ext cx="565194" cy="322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用户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756BC09-4597-4F06-8F31-CFE0DC296BB9}"/>
                </a:ext>
              </a:extLst>
            </p:cNvPr>
            <p:cNvSpPr/>
            <p:nvPr/>
          </p:nvSpPr>
          <p:spPr>
            <a:xfrm>
              <a:off x="2354664" y="2241795"/>
              <a:ext cx="1046082" cy="5847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A8D4F53-1E3B-47A9-B87F-5176CC44A574}"/>
                </a:ext>
              </a:extLst>
            </p:cNvPr>
            <p:cNvSpPr/>
            <p:nvPr/>
          </p:nvSpPr>
          <p:spPr>
            <a:xfrm>
              <a:off x="2284506" y="3286409"/>
              <a:ext cx="1186398" cy="5847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32A7E01-7A8B-4AE8-9425-9D7E53EC5674}"/>
                </a:ext>
              </a:extLst>
            </p:cNvPr>
            <p:cNvCxnSpPr>
              <a:cxnSpLocks/>
              <a:stCxn id="7" idx="3"/>
              <a:endCxn id="12" idx="2"/>
            </p:cNvCxnSpPr>
            <p:nvPr/>
          </p:nvCxnSpPr>
          <p:spPr>
            <a:xfrm flipV="1">
              <a:off x="1800365" y="2534183"/>
              <a:ext cx="554299" cy="519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7BDAF2F-38A1-440C-9520-0ABA8AADD9EA}"/>
                </a:ext>
              </a:extLst>
            </p:cNvPr>
            <p:cNvCxnSpPr>
              <a:cxnSpLocks/>
              <a:stCxn id="7" idx="3"/>
              <a:endCxn id="38" idx="2"/>
            </p:cNvCxnSpPr>
            <p:nvPr/>
          </p:nvCxnSpPr>
          <p:spPr>
            <a:xfrm>
              <a:off x="1800365" y="3053585"/>
              <a:ext cx="484141" cy="5252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2A5EDAB-218D-46A0-AB8A-22A08AFD8A6F}"/>
                </a:ext>
              </a:extLst>
            </p:cNvPr>
            <p:cNvSpPr txBox="1"/>
            <p:nvPr/>
          </p:nvSpPr>
          <p:spPr>
            <a:xfrm>
              <a:off x="2488490" y="2386360"/>
              <a:ext cx="862737" cy="32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用户</a:t>
              </a:r>
              <a:r>
                <a:rPr lang="en-US" altLang="zh-CN" sz="2400" dirty="0"/>
                <a:t>ID</a:t>
              </a:r>
              <a:endParaRPr lang="zh-CN" altLang="en-US" sz="2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F0027F0-BBA5-4EE0-A37B-76F0341BE284}"/>
                </a:ext>
              </a:extLst>
            </p:cNvPr>
            <p:cNvSpPr txBox="1"/>
            <p:nvPr/>
          </p:nvSpPr>
          <p:spPr>
            <a:xfrm>
              <a:off x="2385155" y="3447223"/>
              <a:ext cx="999958" cy="322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用户密码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58497B6-D253-413F-859D-A3786B49A32F}"/>
              </a:ext>
            </a:extLst>
          </p:cNvPr>
          <p:cNvSpPr txBox="1"/>
          <p:nvPr/>
        </p:nvSpPr>
        <p:spPr>
          <a:xfrm>
            <a:off x="5307650" y="2430985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用户（</a:t>
            </a:r>
            <a:r>
              <a:rPr lang="zh-CN" altLang="en-US" sz="2400" u="sng" dirty="0"/>
              <a:t>用户</a:t>
            </a:r>
            <a:r>
              <a:rPr lang="en-US" altLang="zh-CN" sz="2400" u="sng" dirty="0"/>
              <a:t>ID</a:t>
            </a:r>
            <a:r>
              <a:rPr lang="zh-CN" altLang="en-US" sz="2400" dirty="0"/>
              <a:t>，用户密码）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11971F-2E3B-41D1-A21E-52C45D26AD28}"/>
              </a:ext>
            </a:extLst>
          </p:cNvPr>
          <p:cNvSpPr txBox="1"/>
          <p:nvPr/>
        </p:nvSpPr>
        <p:spPr>
          <a:xfrm>
            <a:off x="5307650" y="3853086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用户密码：长度</a:t>
            </a:r>
            <a:r>
              <a:rPr lang="en-US" altLang="zh-CN" sz="2400" dirty="0"/>
              <a:t>6-16</a:t>
            </a:r>
            <a:r>
              <a:rPr lang="zh-CN" altLang="en-US" sz="2400" dirty="0"/>
              <a:t>位，由字母或者数字组成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282D685-5313-419C-AC34-167A4C7E1B56}"/>
              </a:ext>
            </a:extLst>
          </p:cNvPr>
          <p:cNvSpPr txBox="1"/>
          <p:nvPr/>
        </p:nvSpPr>
        <p:spPr>
          <a:xfrm>
            <a:off x="5307650" y="3359091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用户 </a:t>
            </a:r>
            <a:r>
              <a:rPr lang="en-US" altLang="zh-CN" sz="2400" dirty="0"/>
              <a:t>ID</a:t>
            </a:r>
            <a:r>
              <a:rPr lang="zh-CN" altLang="en-US" sz="2400" dirty="0"/>
              <a:t>：   由</a:t>
            </a:r>
            <a:r>
              <a:rPr lang="en-US" altLang="zh-CN" sz="2400" dirty="0"/>
              <a:t>6</a:t>
            </a:r>
            <a:r>
              <a:rPr lang="zh-CN" altLang="en-US" sz="2400" dirty="0"/>
              <a:t>位纯数字组成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1238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8100000">
            <a:off x="-3261682" y="-85065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rgbClr val="352CA4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75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2977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91C1E9-7B66-4ECE-B1CF-BEA0574F4553}"/>
              </a:ext>
            </a:extLst>
          </p:cNvPr>
          <p:cNvSpPr txBox="1"/>
          <p:nvPr/>
        </p:nvSpPr>
        <p:spPr>
          <a:xfrm>
            <a:off x="5774804" y="239462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#01</a:t>
            </a:r>
            <a:endParaRPr lang="zh-CN" altLang="en-US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4772561" y="342900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游戏简介</a:t>
            </a: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EAD560EA-4ADF-493D-BE5C-55947820CF38}"/>
              </a:ext>
            </a:extLst>
          </p:cNvPr>
          <p:cNvSpPr/>
          <p:nvPr/>
        </p:nvSpPr>
        <p:spPr>
          <a:xfrm rot="2700000">
            <a:off x="10725423" y="-558872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bg1">
                <a:lumMod val="9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29771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F80A645-29BC-45DA-8F5B-1DEEF213102E}"/>
              </a:ext>
            </a:extLst>
          </p:cNvPr>
          <p:cNvGrpSpPr/>
          <p:nvPr/>
        </p:nvGrpSpPr>
        <p:grpSpPr>
          <a:xfrm>
            <a:off x="4772561" y="2415333"/>
            <a:ext cx="643631" cy="810288"/>
            <a:chOff x="2874269" y="497766"/>
            <a:chExt cx="1259774" cy="1585970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A9A48B5-F818-4DA9-B8DC-284D5F0E7919}"/>
                </a:ext>
              </a:extLst>
            </p:cNvPr>
            <p:cNvSpPr/>
            <p:nvPr/>
          </p:nvSpPr>
          <p:spPr>
            <a:xfrm>
              <a:off x="2874269" y="697821"/>
              <a:ext cx="1259774" cy="1385915"/>
            </a:xfrm>
            <a:custGeom>
              <a:avLst/>
              <a:gdLst>
                <a:gd name="connsiteX0" fmla="*/ 1473000 w 1616856"/>
                <a:gd name="connsiteY0" fmla="*/ 1138791 h 1778751"/>
                <a:gd name="connsiteX1" fmla="*/ 432000 w 1616856"/>
                <a:gd name="connsiteY1" fmla="*/ 1739813 h 1778751"/>
                <a:gd name="connsiteX2" fmla="*/ 0 w 1616856"/>
                <a:gd name="connsiteY2" fmla="*/ 1490398 h 1778751"/>
                <a:gd name="connsiteX3" fmla="*/ 0 w 1616856"/>
                <a:gd name="connsiteY3" fmla="*/ 288355 h 1778751"/>
                <a:gd name="connsiteX4" fmla="*/ 432000 w 1616856"/>
                <a:gd name="connsiteY4" fmla="*/ 38939 h 1778751"/>
                <a:gd name="connsiteX5" fmla="*/ 1473000 w 1616856"/>
                <a:gd name="connsiteY5" fmla="*/ 639961 h 1778751"/>
                <a:gd name="connsiteX6" fmla="*/ 1473000 w 1616856"/>
                <a:gd name="connsiteY6" fmla="*/ 1138791 h 177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856" h="1778751">
                  <a:moveTo>
                    <a:pt x="1473000" y="1138791"/>
                  </a:moveTo>
                  <a:lnTo>
                    <a:pt x="432000" y="1739813"/>
                  </a:lnTo>
                  <a:cubicBezTo>
                    <a:pt x="240192" y="1850553"/>
                    <a:pt x="0" y="1711878"/>
                    <a:pt x="0" y="1490398"/>
                  </a:cubicBezTo>
                  <a:lnTo>
                    <a:pt x="0" y="288355"/>
                  </a:lnTo>
                  <a:cubicBezTo>
                    <a:pt x="0" y="66874"/>
                    <a:pt x="240192" y="-71801"/>
                    <a:pt x="432000" y="38939"/>
                  </a:cubicBezTo>
                  <a:lnTo>
                    <a:pt x="1473000" y="639961"/>
                  </a:lnTo>
                  <a:cubicBezTo>
                    <a:pt x="1664808" y="750701"/>
                    <a:pt x="1664808" y="1028051"/>
                    <a:pt x="1473000" y="1138791"/>
                  </a:cubicBez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8F041D5-0BFE-4E99-AC1E-32D5EFE1911B}"/>
                </a:ext>
              </a:extLst>
            </p:cNvPr>
            <p:cNvSpPr/>
            <p:nvPr/>
          </p:nvSpPr>
          <p:spPr>
            <a:xfrm>
              <a:off x="3216874" y="497766"/>
              <a:ext cx="917169" cy="1009005"/>
            </a:xfrm>
            <a:custGeom>
              <a:avLst/>
              <a:gdLst>
                <a:gd name="connsiteX0" fmla="*/ 1473000 w 1616856"/>
                <a:gd name="connsiteY0" fmla="*/ 1138791 h 1778751"/>
                <a:gd name="connsiteX1" fmla="*/ 432000 w 1616856"/>
                <a:gd name="connsiteY1" fmla="*/ 1739813 h 1778751"/>
                <a:gd name="connsiteX2" fmla="*/ 0 w 1616856"/>
                <a:gd name="connsiteY2" fmla="*/ 1490398 h 1778751"/>
                <a:gd name="connsiteX3" fmla="*/ 0 w 1616856"/>
                <a:gd name="connsiteY3" fmla="*/ 288355 h 1778751"/>
                <a:gd name="connsiteX4" fmla="*/ 432000 w 1616856"/>
                <a:gd name="connsiteY4" fmla="*/ 38939 h 1778751"/>
                <a:gd name="connsiteX5" fmla="*/ 1473000 w 1616856"/>
                <a:gd name="connsiteY5" fmla="*/ 639961 h 1778751"/>
                <a:gd name="connsiteX6" fmla="*/ 1473000 w 1616856"/>
                <a:gd name="connsiteY6" fmla="*/ 1138791 h 177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856" h="1778751">
                  <a:moveTo>
                    <a:pt x="1473000" y="1138791"/>
                  </a:moveTo>
                  <a:lnTo>
                    <a:pt x="432000" y="1739813"/>
                  </a:lnTo>
                  <a:cubicBezTo>
                    <a:pt x="240192" y="1850553"/>
                    <a:pt x="0" y="1711878"/>
                    <a:pt x="0" y="1490398"/>
                  </a:cubicBezTo>
                  <a:lnTo>
                    <a:pt x="0" y="288355"/>
                  </a:lnTo>
                  <a:cubicBezTo>
                    <a:pt x="0" y="66874"/>
                    <a:pt x="240192" y="-71801"/>
                    <a:pt x="432000" y="38939"/>
                  </a:cubicBezTo>
                  <a:lnTo>
                    <a:pt x="1473000" y="639961"/>
                  </a:lnTo>
                  <a:cubicBezTo>
                    <a:pt x="1664808" y="750701"/>
                    <a:pt x="1664808" y="1028051"/>
                    <a:pt x="1473000" y="1138791"/>
                  </a:cubicBezTo>
                </a:path>
              </a:pathLst>
            </a:custGeom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89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294D50-A896-4102-81A0-C8E5A11ED3C9}"/>
              </a:ext>
            </a:extLst>
          </p:cNvPr>
          <p:cNvGrpSpPr/>
          <p:nvPr/>
        </p:nvGrpSpPr>
        <p:grpSpPr>
          <a:xfrm rot="10084365">
            <a:off x="-4636267" y="-1018338"/>
            <a:ext cx="6053416" cy="10815421"/>
            <a:chOff x="1985169" y="-171030"/>
            <a:chExt cx="2671656" cy="4818142"/>
          </a:xfrm>
        </p:grpSpPr>
        <p:sp>
          <p:nvSpPr>
            <p:cNvPr id="34" name="Freeform 1">
              <a:extLst>
                <a:ext uri="{FF2B5EF4-FFF2-40B4-BE49-F238E27FC236}">
                  <a16:creationId xmlns:a16="http://schemas.microsoft.com/office/drawing/2014/main" id="{C9DE7577-FCDA-4B86-9232-79694015D117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 1">
              <a:extLst>
                <a:ext uri="{FF2B5EF4-FFF2-40B4-BE49-F238E27FC236}">
                  <a16:creationId xmlns:a16="http://schemas.microsoft.com/office/drawing/2014/main" id="{09B8AB18-4358-4D10-B933-F2D7C236B817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95B6D1-A2BE-4746-8736-7954A6168E9E}"/>
              </a:ext>
            </a:extLst>
          </p:cNvPr>
          <p:cNvSpPr txBox="1"/>
          <p:nvPr/>
        </p:nvSpPr>
        <p:spPr>
          <a:xfrm>
            <a:off x="9900835" y="28295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8F5ED1A-C778-429D-A68E-3852A5AA10C5}"/>
              </a:ext>
            </a:extLst>
          </p:cNvPr>
          <p:cNvSpPr/>
          <p:nvPr/>
        </p:nvSpPr>
        <p:spPr>
          <a:xfrm>
            <a:off x="967643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695325" y="833483"/>
            <a:ext cx="1887880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6548E-5A20-4A5B-B145-BEBAD7FE66F0}"/>
              </a:ext>
            </a:extLst>
          </p:cNvPr>
          <p:cNvSpPr txBox="1"/>
          <p:nvPr/>
        </p:nvSpPr>
        <p:spPr>
          <a:xfrm>
            <a:off x="1009244" y="1143718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QT </a:t>
            </a:r>
            <a:r>
              <a:rPr lang="zh-CN" altLang="en-US" sz="4000" dirty="0"/>
              <a:t>框架</a:t>
            </a: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67D6A8-B0FB-462B-BB38-185343F91C17}"/>
              </a:ext>
            </a:extLst>
          </p:cNvPr>
          <p:cNvSpPr txBox="1"/>
          <p:nvPr/>
        </p:nvSpPr>
        <p:spPr>
          <a:xfrm>
            <a:off x="962773" y="2004523"/>
            <a:ext cx="670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Qt </a:t>
            </a:r>
            <a:r>
              <a:rPr lang="zh-CN" altLang="en-US" sz="2400" dirty="0"/>
              <a:t>是一个跨平台</a:t>
            </a:r>
            <a:r>
              <a:rPr lang="en-US" altLang="zh-CN" sz="2400" dirty="0"/>
              <a:t>C++</a:t>
            </a:r>
            <a:r>
              <a:rPr lang="zh-CN" altLang="en-US" sz="2400" dirty="0"/>
              <a:t>图形用户界面应用程序开发框架。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8FF7148-2FB9-424A-ACFF-0A0B4BF5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24" y="1270928"/>
            <a:ext cx="2542898" cy="18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8A25A1-D866-483C-8C26-CF44ED51ADBC}"/>
              </a:ext>
            </a:extLst>
          </p:cNvPr>
          <p:cNvSpPr txBox="1"/>
          <p:nvPr/>
        </p:nvSpPr>
        <p:spPr>
          <a:xfrm>
            <a:off x="962773" y="3268156"/>
            <a:ext cx="487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- GUI</a:t>
            </a:r>
            <a:r>
              <a:rPr lang="zh-CN" altLang="en-US" sz="2400" b="1" dirty="0"/>
              <a:t>模块          </a:t>
            </a:r>
            <a:r>
              <a:rPr lang="zh-CN" altLang="en-US" sz="2400" dirty="0"/>
              <a:t>生成应用程序界面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723E13-E972-4A3F-915E-CB41CE8C01D8}"/>
              </a:ext>
            </a:extLst>
          </p:cNvPr>
          <p:cNvSpPr txBox="1"/>
          <p:nvPr/>
        </p:nvSpPr>
        <p:spPr>
          <a:xfrm>
            <a:off x="967174" y="3823182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- Network</a:t>
            </a:r>
            <a:r>
              <a:rPr lang="zh-CN" altLang="en-US" sz="2400" b="1" dirty="0"/>
              <a:t>模块  </a:t>
            </a:r>
            <a:r>
              <a:rPr lang="zh-CN" altLang="en-US" sz="2400" dirty="0"/>
              <a:t>进行套接字通信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833FA1-F2D0-44C7-B79B-828E8DEE4D9B}"/>
              </a:ext>
            </a:extLst>
          </p:cNvPr>
          <p:cNvSpPr txBox="1"/>
          <p:nvPr/>
        </p:nvSpPr>
        <p:spPr>
          <a:xfrm>
            <a:off x="969161" y="4389373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- SQL</a:t>
            </a:r>
            <a:r>
              <a:rPr lang="zh-CN" altLang="en-US" sz="2400" b="1" dirty="0"/>
              <a:t>模块          </a:t>
            </a:r>
            <a:r>
              <a:rPr lang="zh-CN" altLang="en-US" sz="2400" dirty="0"/>
              <a:t>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424231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551536" y="-11869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游戏简介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C1267A9-E9C7-4E8B-9357-B3D5E292D049}"/>
              </a:ext>
            </a:extLst>
          </p:cNvPr>
          <p:cNvGrpSpPr/>
          <p:nvPr/>
        </p:nvGrpSpPr>
        <p:grpSpPr>
          <a:xfrm>
            <a:off x="2983460" y="282954"/>
            <a:ext cx="2871278" cy="461665"/>
            <a:chOff x="2983460" y="282954"/>
            <a:chExt cx="2871278" cy="46166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A767EDF-D96F-49A1-88B6-BD128D8EBA87}"/>
                </a:ext>
              </a:extLst>
            </p:cNvPr>
            <p:cNvSpPr txBox="1"/>
            <p:nvPr/>
          </p:nvSpPr>
          <p:spPr>
            <a:xfrm>
              <a:off x="3207860" y="28295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客户端设计与实现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34F1BE5-71A5-41E7-AC30-0143948D3B99}"/>
                </a:ext>
              </a:extLst>
            </p:cNvPr>
            <p:cNvSpPr/>
            <p:nvPr/>
          </p:nvSpPr>
          <p:spPr>
            <a:xfrm>
              <a:off x="2983460" y="415620"/>
              <a:ext cx="224400" cy="224400"/>
            </a:xfrm>
            <a:prstGeom prst="ellipse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bg1">
                    <a:lumMod val="9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8F5ED1A-C778-429D-A68E-3852A5AA10C5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695325" y="833483"/>
            <a:ext cx="1887880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518C9DC6-D9E6-4FAE-B84C-85DE2008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40" y="1521485"/>
            <a:ext cx="6216187" cy="4192797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9C953D77-4AF7-42FB-86F0-733C05ECCA3A}"/>
              </a:ext>
            </a:extLst>
          </p:cNvPr>
          <p:cNvSpPr txBox="1"/>
          <p:nvPr/>
        </p:nvSpPr>
        <p:spPr>
          <a:xfrm>
            <a:off x="1009244" y="114371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游戏总体设计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2B71BC-C24A-47AD-B4FE-C7578E1D27C6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125763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8100000">
            <a:off x="-3261682" y="-85065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rgbClr val="352CA4">
                  <a:alpha val="4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75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991C1E9-7B66-4ECE-B1CF-BEA0574F4553}"/>
              </a:ext>
            </a:extLst>
          </p:cNvPr>
          <p:cNvSpPr txBox="1"/>
          <p:nvPr/>
        </p:nvSpPr>
        <p:spPr>
          <a:xfrm>
            <a:off x="5774804" y="239462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#02</a:t>
            </a:r>
            <a:endParaRPr lang="zh-CN" altLang="en-US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3541454" y="3430142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客户端设计与实现</a:t>
            </a:r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EAD560EA-4ADF-493D-BE5C-55947820CF38}"/>
              </a:ext>
            </a:extLst>
          </p:cNvPr>
          <p:cNvSpPr/>
          <p:nvPr/>
        </p:nvSpPr>
        <p:spPr>
          <a:xfrm rot="2700000">
            <a:off x="10725423" y="-558872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bg1">
                <a:lumMod val="9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9262F0-8479-46CB-8054-96B5AB5B54BA}"/>
              </a:ext>
            </a:extLst>
          </p:cNvPr>
          <p:cNvGrpSpPr/>
          <p:nvPr/>
        </p:nvGrpSpPr>
        <p:grpSpPr>
          <a:xfrm>
            <a:off x="603176" y="297711"/>
            <a:ext cx="11021208" cy="400110"/>
            <a:chOff x="603176" y="297711"/>
            <a:chExt cx="11021208" cy="40011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2DA6DC-7549-45FC-A1CA-5ED254028491}"/>
                </a:ext>
              </a:extLst>
            </p:cNvPr>
            <p:cNvSpPr txBox="1"/>
            <p:nvPr/>
          </p:nvSpPr>
          <p:spPr>
            <a:xfrm>
              <a:off x="603176" y="29771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四川轻化工大学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F5A2E1-27D4-4BF8-831E-9D089B629D3D}"/>
                </a:ext>
              </a:extLst>
            </p:cNvPr>
            <p:cNvSpPr txBox="1"/>
            <p:nvPr/>
          </p:nvSpPr>
          <p:spPr>
            <a:xfrm>
              <a:off x="8874913" y="297711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计算机科学与工程学院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F80A645-29BC-45DA-8F5B-1DEEF213102E}"/>
              </a:ext>
            </a:extLst>
          </p:cNvPr>
          <p:cNvGrpSpPr/>
          <p:nvPr/>
        </p:nvGrpSpPr>
        <p:grpSpPr>
          <a:xfrm>
            <a:off x="4772561" y="2415333"/>
            <a:ext cx="643631" cy="810288"/>
            <a:chOff x="2874269" y="497766"/>
            <a:chExt cx="1259774" cy="1585970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A9A48B5-F818-4DA9-B8DC-284D5F0E7919}"/>
                </a:ext>
              </a:extLst>
            </p:cNvPr>
            <p:cNvSpPr/>
            <p:nvPr/>
          </p:nvSpPr>
          <p:spPr>
            <a:xfrm>
              <a:off x="2874269" y="697821"/>
              <a:ext cx="1259774" cy="1385915"/>
            </a:xfrm>
            <a:custGeom>
              <a:avLst/>
              <a:gdLst>
                <a:gd name="connsiteX0" fmla="*/ 1473000 w 1616856"/>
                <a:gd name="connsiteY0" fmla="*/ 1138791 h 1778751"/>
                <a:gd name="connsiteX1" fmla="*/ 432000 w 1616856"/>
                <a:gd name="connsiteY1" fmla="*/ 1739813 h 1778751"/>
                <a:gd name="connsiteX2" fmla="*/ 0 w 1616856"/>
                <a:gd name="connsiteY2" fmla="*/ 1490398 h 1778751"/>
                <a:gd name="connsiteX3" fmla="*/ 0 w 1616856"/>
                <a:gd name="connsiteY3" fmla="*/ 288355 h 1778751"/>
                <a:gd name="connsiteX4" fmla="*/ 432000 w 1616856"/>
                <a:gd name="connsiteY4" fmla="*/ 38939 h 1778751"/>
                <a:gd name="connsiteX5" fmla="*/ 1473000 w 1616856"/>
                <a:gd name="connsiteY5" fmla="*/ 639961 h 1778751"/>
                <a:gd name="connsiteX6" fmla="*/ 1473000 w 1616856"/>
                <a:gd name="connsiteY6" fmla="*/ 1138791 h 177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856" h="1778751">
                  <a:moveTo>
                    <a:pt x="1473000" y="1138791"/>
                  </a:moveTo>
                  <a:lnTo>
                    <a:pt x="432000" y="1739813"/>
                  </a:lnTo>
                  <a:cubicBezTo>
                    <a:pt x="240192" y="1850553"/>
                    <a:pt x="0" y="1711878"/>
                    <a:pt x="0" y="1490398"/>
                  </a:cubicBezTo>
                  <a:lnTo>
                    <a:pt x="0" y="288355"/>
                  </a:lnTo>
                  <a:cubicBezTo>
                    <a:pt x="0" y="66874"/>
                    <a:pt x="240192" y="-71801"/>
                    <a:pt x="432000" y="38939"/>
                  </a:cubicBezTo>
                  <a:lnTo>
                    <a:pt x="1473000" y="639961"/>
                  </a:lnTo>
                  <a:cubicBezTo>
                    <a:pt x="1664808" y="750701"/>
                    <a:pt x="1664808" y="1028051"/>
                    <a:pt x="1473000" y="1138791"/>
                  </a:cubicBez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8F041D5-0BFE-4E99-AC1E-32D5EFE1911B}"/>
                </a:ext>
              </a:extLst>
            </p:cNvPr>
            <p:cNvSpPr/>
            <p:nvPr/>
          </p:nvSpPr>
          <p:spPr>
            <a:xfrm>
              <a:off x="3216874" y="497766"/>
              <a:ext cx="917169" cy="1009005"/>
            </a:xfrm>
            <a:custGeom>
              <a:avLst/>
              <a:gdLst>
                <a:gd name="connsiteX0" fmla="*/ 1473000 w 1616856"/>
                <a:gd name="connsiteY0" fmla="*/ 1138791 h 1778751"/>
                <a:gd name="connsiteX1" fmla="*/ 432000 w 1616856"/>
                <a:gd name="connsiteY1" fmla="*/ 1739813 h 1778751"/>
                <a:gd name="connsiteX2" fmla="*/ 0 w 1616856"/>
                <a:gd name="connsiteY2" fmla="*/ 1490398 h 1778751"/>
                <a:gd name="connsiteX3" fmla="*/ 0 w 1616856"/>
                <a:gd name="connsiteY3" fmla="*/ 288355 h 1778751"/>
                <a:gd name="connsiteX4" fmla="*/ 432000 w 1616856"/>
                <a:gd name="connsiteY4" fmla="*/ 38939 h 1778751"/>
                <a:gd name="connsiteX5" fmla="*/ 1473000 w 1616856"/>
                <a:gd name="connsiteY5" fmla="*/ 639961 h 1778751"/>
                <a:gd name="connsiteX6" fmla="*/ 1473000 w 1616856"/>
                <a:gd name="connsiteY6" fmla="*/ 1138791 h 177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6856" h="1778751">
                  <a:moveTo>
                    <a:pt x="1473000" y="1138791"/>
                  </a:moveTo>
                  <a:lnTo>
                    <a:pt x="432000" y="1739813"/>
                  </a:lnTo>
                  <a:cubicBezTo>
                    <a:pt x="240192" y="1850553"/>
                    <a:pt x="0" y="1711878"/>
                    <a:pt x="0" y="1490398"/>
                  </a:cubicBezTo>
                  <a:lnTo>
                    <a:pt x="0" y="288355"/>
                  </a:lnTo>
                  <a:cubicBezTo>
                    <a:pt x="0" y="66874"/>
                    <a:pt x="240192" y="-71801"/>
                    <a:pt x="432000" y="38939"/>
                  </a:cubicBezTo>
                  <a:lnTo>
                    <a:pt x="1473000" y="639961"/>
                  </a:lnTo>
                  <a:cubicBezTo>
                    <a:pt x="1664808" y="750701"/>
                    <a:pt x="1664808" y="1028051"/>
                    <a:pt x="1473000" y="1138791"/>
                  </a:cubicBezTo>
                </a:path>
              </a:pathLst>
            </a:custGeom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79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3017611" y="833483"/>
            <a:ext cx="2837127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A5C102-606E-40ED-BC0A-0899D8A38D99}"/>
              </a:ext>
            </a:extLst>
          </p:cNvPr>
          <p:cNvGrpSpPr/>
          <p:nvPr/>
        </p:nvGrpSpPr>
        <p:grpSpPr>
          <a:xfrm>
            <a:off x="7177175" y="1447877"/>
            <a:ext cx="4110790" cy="4377951"/>
            <a:chOff x="1085105" y="1445333"/>
            <a:chExt cx="4110790" cy="437795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737A31-EAB9-4C08-9866-7E7147AE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52849F25-8ADD-475E-BB4F-2B6395C43EC2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5E4ECAE7-3E60-471F-B0BC-0BE97FCCAE6E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4CA0A26F-66C3-44DF-A9CB-D7C3F3B1D184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AB892BFA-44A3-4CF8-846E-FDAEB361C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D8EA93C9-7869-4939-953D-E6A6192CFA5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437983FC-05BB-4E83-84A6-F54984E59F56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84AB0AC4-3990-493D-B087-EA09F649C0A1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E27E7016-AE67-4039-8238-08244CE846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589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56F07DF1-46EE-4CB8-8918-C4A78F2638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9D53BE6-770B-4E5A-A3E5-568C97FDA3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931772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410C379F-3636-4ED7-9E4B-5214A50290D3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418211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9DB78902-5A5E-4543-B5BE-5F0BEE01C4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904650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C050A6F-5142-4F47-8538-EE122FFE8D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391089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2BEA904E-92F5-4D80-A07F-75A416BE4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877528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432EC582-A151-4280-8024-D6CE7EBF5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363967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81B4631-7901-4B27-A540-37BEEC6D800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850406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0461097E-9664-4F99-B48C-C50551E3E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336845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43E0A78-5B7F-4B20-AB54-575357A9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823284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7177008F-BAF7-489A-B051-C42B96A9DAF1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F72E9CD7-EDC4-42EC-B0EB-C174F1B77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075CC34B-D564-4EDB-9FD4-AFAD458E8D36}"/>
                </a:ext>
              </a:extLst>
            </p:cNvPr>
            <p:cNvCxnSpPr>
              <a:cxnSpLocks/>
            </p:cNvCxnSpPr>
            <p:nvPr/>
          </p:nvCxnSpPr>
          <p:spPr>
            <a:xfrm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81521DEB-0EC2-4F5F-8621-1BFE8225B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5BBBCD0A-C901-48B4-8587-278E1A1BAED6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18368199-BA53-4E83-A6D9-0C7900E087EF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1AADE6FE-4D4C-43F7-A917-20D07D9E5436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275ABD-42A8-4E26-89A9-AF26D1179D87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30ACFED-1123-4011-B391-561FFFEE066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4034990-1439-4F45-90B6-EE1A670F7451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EA4DDBC-383E-43E5-AE38-EA7456DDF619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椭圆 55">
            <a:extLst>
              <a:ext uri="{FF2B5EF4-FFF2-40B4-BE49-F238E27FC236}">
                <a16:creationId xmlns:a16="http://schemas.microsoft.com/office/drawing/2014/main" id="{9B69FD90-55E0-4DDF-9A24-438D6178756D}"/>
              </a:ext>
            </a:extLst>
          </p:cNvPr>
          <p:cNvSpPr/>
          <p:nvPr/>
        </p:nvSpPr>
        <p:spPr>
          <a:xfrm>
            <a:off x="903178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8FD7FBE-9FB8-4C08-B803-402E4A433C67}"/>
              </a:ext>
            </a:extLst>
          </p:cNvPr>
          <p:cNvSpPr/>
          <p:nvPr/>
        </p:nvSpPr>
        <p:spPr>
          <a:xfrm>
            <a:off x="9545631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3A7D22A-6855-4757-ABE8-F956F7ACCE54}"/>
              </a:ext>
            </a:extLst>
          </p:cNvPr>
          <p:cNvSpPr/>
          <p:nvPr/>
        </p:nvSpPr>
        <p:spPr>
          <a:xfrm>
            <a:off x="1004758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41583CF-207D-4C6C-BA29-BA7F5DE8D802}"/>
              </a:ext>
            </a:extLst>
          </p:cNvPr>
          <p:cNvSpPr/>
          <p:nvPr/>
        </p:nvSpPr>
        <p:spPr>
          <a:xfrm>
            <a:off x="10570379" y="5573969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0A7ED23-9E56-4E07-AF02-61D4FC9B3003}"/>
              </a:ext>
            </a:extLst>
          </p:cNvPr>
          <p:cNvSpPr/>
          <p:nvPr/>
        </p:nvSpPr>
        <p:spPr>
          <a:xfrm>
            <a:off x="11096128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F3FAB65-229F-4381-AC19-A8E5B2F5C72F}"/>
              </a:ext>
            </a:extLst>
          </p:cNvPr>
          <p:cNvSpPr/>
          <p:nvPr/>
        </p:nvSpPr>
        <p:spPr>
          <a:xfrm>
            <a:off x="851666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3CF587F-4722-4443-99AD-37D90AB328E0}"/>
              </a:ext>
            </a:extLst>
          </p:cNvPr>
          <p:cNvSpPr/>
          <p:nvPr/>
        </p:nvSpPr>
        <p:spPr>
          <a:xfrm>
            <a:off x="7991174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BC28E9-09C9-46EC-A957-1137D0D9190E}"/>
              </a:ext>
            </a:extLst>
          </p:cNvPr>
          <p:cNvSpPr/>
          <p:nvPr/>
        </p:nvSpPr>
        <p:spPr>
          <a:xfrm>
            <a:off x="748376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0A8A214-8CF0-49DC-A777-0E9FFE50A6E5}"/>
              </a:ext>
            </a:extLst>
          </p:cNvPr>
          <p:cNvSpPr/>
          <p:nvPr/>
        </p:nvSpPr>
        <p:spPr>
          <a:xfrm>
            <a:off x="696075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15E07EB-19B2-4A88-9DB5-80DDF90AD425}"/>
              </a:ext>
            </a:extLst>
          </p:cNvPr>
          <p:cNvSpPr/>
          <p:nvPr/>
        </p:nvSpPr>
        <p:spPr>
          <a:xfrm>
            <a:off x="7490234" y="467357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28C5A55-B002-4408-9F8B-877EF48D8C8F}"/>
              </a:ext>
            </a:extLst>
          </p:cNvPr>
          <p:cNvSpPr/>
          <p:nvPr/>
        </p:nvSpPr>
        <p:spPr>
          <a:xfrm>
            <a:off x="10579679" y="466595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EC8EAF-CBD3-4FC8-B49B-F552A1135C8E}"/>
              </a:ext>
            </a:extLst>
          </p:cNvPr>
          <p:cNvSpPr/>
          <p:nvPr/>
        </p:nvSpPr>
        <p:spPr>
          <a:xfrm>
            <a:off x="11075892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82F9918-E0FF-4F57-8488-4E76AB65BAB2}"/>
              </a:ext>
            </a:extLst>
          </p:cNvPr>
          <p:cNvSpPr/>
          <p:nvPr/>
        </p:nvSpPr>
        <p:spPr>
          <a:xfrm>
            <a:off x="1009630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44872A7-1D57-4E8D-80D1-0F5B4BC6BDCF}"/>
              </a:ext>
            </a:extLst>
          </p:cNvPr>
          <p:cNvSpPr/>
          <p:nvPr/>
        </p:nvSpPr>
        <p:spPr>
          <a:xfrm>
            <a:off x="904368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4E2C8EF-EE19-4E35-9F98-4124811AA143}"/>
              </a:ext>
            </a:extLst>
          </p:cNvPr>
          <p:cNvSpPr/>
          <p:nvPr/>
        </p:nvSpPr>
        <p:spPr>
          <a:xfrm>
            <a:off x="8015323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3F68A67-6AAC-476B-AABB-01752136D17A}"/>
              </a:ext>
            </a:extLst>
          </p:cNvPr>
          <p:cNvSpPr/>
          <p:nvPr/>
        </p:nvSpPr>
        <p:spPr>
          <a:xfrm>
            <a:off x="6957667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D4024A7-ED2E-4731-8CC4-D94D55DCDD38}"/>
              </a:ext>
            </a:extLst>
          </p:cNvPr>
          <p:cNvSpPr/>
          <p:nvPr/>
        </p:nvSpPr>
        <p:spPr>
          <a:xfrm>
            <a:off x="11075892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F45137E4-7A01-4178-B781-F83A8567A8D5}"/>
              </a:ext>
            </a:extLst>
          </p:cNvPr>
          <p:cNvSpPr/>
          <p:nvPr/>
        </p:nvSpPr>
        <p:spPr>
          <a:xfrm>
            <a:off x="1009630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84EFD08B-82FC-4114-B113-D47F23C66CA3}"/>
              </a:ext>
            </a:extLst>
          </p:cNvPr>
          <p:cNvSpPr/>
          <p:nvPr/>
        </p:nvSpPr>
        <p:spPr>
          <a:xfrm>
            <a:off x="904368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81BE0B8-9B5A-4765-8092-7886CC583C76}"/>
              </a:ext>
            </a:extLst>
          </p:cNvPr>
          <p:cNvSpPr/>
          <p:nvPr/>
        </p:nvSpPr>
        <p:spPr>
          <a:xfrm>
            <a:off x="8015323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CE4BCDF-7CFF-4E9B-BEFC-91E40C5C54C3}"/>
              </a:ext>
            </a:extLst>
          </p:cNvPr>
          <p:cNvSpPr/>
          <p:nvPr/>
        </p:nvSpPr>
        <p:spPr>
          <a:xfrm>
            <a:off x="6957667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E3C3AB1-2B0D-4341-813E-1CCFA7FC9380}"/>
              </a:ext>
            </a:extLst>
          </p:cNvPr>
          <p:cNvSpPr/>
          <p:nvPr/>
        </p:nvSpPr>
        <p:spPr>
          <a:xfrm>
            <a:off x="7490234" y="222479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CC41ED7-AB25-45C6-AAC4-0260B28B5F3A}"/>
              </a:ext>
            </a:extLst>
          </p:cNvPr>
          <p:cNvSpPr/>
          <p:nvPr/>
        </p:nvSpPr>
        <p:spPr>
          <a:xfrm>
            <a:off x="10579679" y="221717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CF83814-1995-415B-B69E-8383CDBC7E00}"/>
              </a:ext>
            </a:extLst>
          </p:cNvPr>
          <p:cNvSpPr/>
          <p:nvPr/>
        </p:nvSpPr>
        <p:spPr>
          <a:xfrm>
            <a:off x="903178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F24B1145-666D-4EA6-AADC-E992ACCB75BF}"/>
              </a:ext>
            </a:extLst>
          </p:cNvPr>
          <p:cNvSpPr/>
          <p:nvPr/>
        </p:nvSpPr>
        <p:spPr>
          <a:xfrm>
            <a:off x="9545631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44360CCC-9EED-44FF-AC8C-D0DC82B49181}"/>
              </a:ext>
            </a:extLst>
          </p:cNvPr>
          <p:cNvSpPr/>
          <p:nvPr/>
        </p:nvSpPr>
        <p:spPr>
          <a:xfrm>
            <a:off x="1004758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0305C324-66C6-46C7-BCE2-E5A0E1BFEED4}"/>
              </a:ext>
            </a:extLst>
          </p:cNvPr>
          <p:cNvSpPr/>
          <p:nvPr/>
        </p:nvSpPr>
        <p:spPr>
          <a:xfrm>
            <a:off x="10570379" y="1226362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48C193-8E82-4AD2-A6A3-58095A3E70C4}"/>
              </a:ext>
            </a:extLst>
          </p:cNvPr>
          <p:cNvSpPr/>
          <p:nvPr/>
        </p:nvSpPr>
        <p:spPr>
          <a:xfrm>
            <a:off x="11096128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449918B-9F29-4450-8C6E-9DD3173F9546}"/>
              </a:ext>
            </a:extLst>
          </p:cNvPr>
          <p:cNvSpPr/>
          <p:nvPr/>
        </p:nvSpPr>
        <p:spPr>
          <a:xfrm>
            <a:off x="851666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F65C7D5-E91C-4A91-8466-B58A83E7E1AF}"/>
              </a:ext>
            </a:extLst>
          </p:cNvPr>
          <p:cNvSpPr/>
          <p:nvPr/>
        </p:nvSpPr>
        <p:spPr>
          <a:xfrm>
            <a:off x="7991174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A48ED2CD-8540-498B-B245-8438BB640709}"/>
              </a:ext>
            </a:extLst>
          </p:cNvPr>
          <p:cNvSpPr/>
          <p:nvPr/>
        </p:nvSpPr>
        <p:spPr>
          <a:xfrm>
            <a:off x="748376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C5ADF49-8A20-47AD-88C3-E61F85FA6D8B}"/>
              </a:ext>
            </a:extLst>
          </p:cNvPr>
          <p:cNvSpPr/>
          <p:nvPr/>
        </p:nvSpPr>
        <p:spPr>
          <a:xfrm>
            <a:off x="696075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0461C55-EF6C-459A-83FE-08AF2FCECB9E}"/>
              </a:ext>
            </a:extLst>
          </p:cNvPr>
          <p:cNvGrpSpPr/>
          <p:nvPr/>
        </p:nvGrpSpPr>
        <p:grpSpPr>
          <a:xfrm>
            <a:off x="6511252" y="859897"/>
            <a:ext cx="4986456" cy="5196763"/>
            <a:chOff x="6511252" y="859897"/>
            <a:chExt cx="4986456" cy="519676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C809C84-B7ED-4057-8526-3ED2DB679521}"/>
                </a:ext>
              </a:extLst>
            </p:cNvPr>
            <p:cNvGrpSpPr/>
            <p:nvPr/>
          </p:nvGrpSpPr>
          <p:grpSpPr>
            <a:xfrm>
              <a:off x="6567687" y="859897"/>
              <a:ext cx="4930021" cy="4707865"/>
              <a:chOff x="6567687" y="859897"/>
              <a:chExt cx="4930021" cy="4707865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1A0276A-27E9-4631-B88E-C081E9D29FE3}"/>
                  </a:ext>
                </a:extLst>
              </p:cNvPr>
              <p:cNvGrpSpPr/>
              <p:nvPr/>
            </p:nvGrpSpPr>
            <p:grpSpPr>
              <a:xfrm>
                <a:off x="6960750" y="859897"/>
                <a:ext cx="4536958" cy="430232"/>
                <a:chOff x="6960750" y="859897"/>
                <a:chExt cx="4536958" cy="430232"/>
              </a:xfrm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977825EC-41EA-4903-B3D7-1BF40798684B}"/>
                    </a:ext>
                  </a:extLst>
                </p:cNvPr>
                <p:cNvSpPr/>
                <p:nvPr/>
              </p:nvSpPr>
              <p:spPr>
                <a:xfrm>
                  <a:off x="903178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520E7D04-DC3E-4D5D-981A-49C65116FFAE}"/>
                    </a:ext>
                  </a:extLst>
                </p:cNvPr>
                <p:cNvSpPr/>
                <p:nvPr/>
              </p:nvSpPr>
              <p:spPr>
                <a:xfrm>
                  <a:off x="9545631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DAD00538-9FCF-43CF-948B-7C83B9282559}"/>
                    </a:ext>
                  </a:extLst>
                </p:cNvPr>
                <p:cNvSpPr/>
                <p:nvPr/>
              </p:nvSpPr>
              <p:spPr>
                <a:xfrm>
                  <a:off x="1004758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0A77FF9-FF0F-459E-99A7-94C61E0BD3F0}"/>
                    </a:ext>
                  </a:extLst>
                </p:cNvPr>
                <p:cNvSpPr/>
                <p:nvPr/>
              </p:nvSpPr>
              <p:spPr>
                <a:xfrm>
                  <a:off x="10570379" y="859897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7487FF73-40CF-4E46-9DE8-FB77DF62749B}"/>
                    </a:ext>
                  </a:extLst>
                </p:cNvPr>
                <p:cNvSpPr/>
                <p:nvPr/>
              </p:nvSpPr>
              <p:spPr>
                <a:xfrm>
                  <a:off x="11096128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C491C2C5-1A41-49F1-A4AC-5DCDAD2D479A}"/>
                    </a:ext>
                  </a:extLst>
                </p:cNvPr>
                <p:cNvSpPr/>
                <p:nvPr/>
              </p:nvSpPr>
              <p:spPr>
                <a:xfrm>
                  <a:off x="851666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5DA757D8-D271-4319-9108-3B9F2F469C81}"/>
                    </a:ext>
                  </a:extLst>
                </p:cNvPr>
                <p:cNvSpPr/>
                <p:nvPr/>
              </p:nvSpPr>
              <p:spPr>
                <a:xfrm>
                  <a:off x="7991174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79669133-E7C5-446A-9EE2-6853AA861448}"/>
                    </a:ext>
                  </a:extLst>
                </p:cNvPr>
                <p:cNvSpPr/>
                <p:nvPr/>
              </p:nvSpPr>
              <p:spPr>
                <a:xfrm>
                  <a:off x="748376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74C2F42D-D5A2-49D0-8A06-3EE9D7F9C8A4}"/>
                    </a:ext>
                  </a:extLst>
                </p:cNvPr>
                <p:cNvSpPr/>
                <p:nvPr/>
              </p:nvSpPr>
              <p:spPr>
                <a:xfrm>
                  <a:off x="696075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0ABA443-F4CA-4AE4-8936-C4DE61211514}"/>
                  </a:ext>
                </a:extLst>
              </p:cNvPr>
              <p:cNvGrpSpPr/>
              <p:nvPr/>
            </p:nvGrpSpPr>
            <p:grpSpPr>
              <a:xfrm>
                <a:off x="6567687" y="1194929"/>
                <a:ext cx="371086" cy="4372833"/>
                <a:chOff x="6567687" y="1194929"/>
                <a:chExt cx="371086" cy="4372833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70308E8-F6C0-4762-BE0E-3A4899A68005}"/>
                    </a:ext>
                  </a:extLst>
                </p:cNvPr>
                <p:cNvSpPr txBox="1"/>
                <p:nvPr/>
              </p:nvSpPr>
              <p:spPr>
                <a:xfrm>
                  <a:off x="6567687" y="119492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D8F0202F-70F3-4D8F-A03D-F7EB3AFFB00F}"/>
                    </a:ext>
                  </a:extLst>
                </p:cNvPr>
                <p:cNvSpPr txBox="1"/>
                <p:nvPr/>
              </p:nvSpPr>
              <p:spPr>
                <a:xfrm>
                  <a:off x="6592203" y="168382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</a:t>
                  </a:r>
                  <a:endParaRPr lang="zh-CN" altLang="en-US" sz="2400" dirty="0"/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952CD47F-F6D7-42CA-B31F-DABD82FCB9AA}"/>
                    </a:ext>
                  </a:extLst>
                </p:cNvPr>
                <p:cNvSpPr txBox="1"/>
                <p:nvPr/>
              </p:nvSpPr>
              <p:spPr>
                <a:xfrm>
                  <a:off x="6592203" y="217272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</a:t>
                  </a:r>
                  <a:endParaRPr lang="zh-CN" altLang="en-US" sz="2400" dirty="0"/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6F5CB830-2097-4298-8721-C64D443FC98D}"/>
                    </a:ext>
                  </a:extLst>
                </p:cNvPr>
                <p:cNvSpPr txBox="1"/>
                <p:nvPr/>
              </p:nvSpPr>
              <p:spPr>
                <a:xfrm>
                  <a:off x="6592203" y="266161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</a:t>
                  </a:r>
                  <a:endParaRPr lang="zh-CN" altLang="en-US" sz="2400" dirty="0"/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F273979A-23B3-4B64-B808-FDB255FC590C}"/>
                    </a:ext>
                  </a:extLst>
                </p:cNvPr>
                <p:cNvSpPr txBox="1"/>
                <p:nvPr/>
              </p:nvSpPr>
              <p:spPr>
                <a:xfrm>
                  <a:off x="6592203" y="3150513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5</a:t>
                  </a:r>
                  <a:endParaRPr lang="zh-CN" altLang="en-US" sz="2400" dirty="0"/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14F678F-83BE-4AF1-93CF-748D8A5CBAC3}"/>
                    </a:ext>
                  </a:extLst>
                </p:cNvPr>
                <p:cNvSpPr txBox="1"/>
                <p:nvPr/>
              </p:nvSpPr>
              <p:spPr>
                <a:xfrm>
                  <a:off x="6592203" y="363940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6</a:t>
                  </a:r>
                  <a:endParaRPr lang="zh-CN" altLang="en-US" sz="2400" dirty="0"/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C9B1A4A-53B0-4232-9633-3DE8033784CF}"/>
                    </a:ext>
                  </a:extLst>
                </p:cNvPr>
                <p:cNvSpPr txBox="1"/>
                <p:nvPr/>
              </p:nvSpPr>
              <p:spPr>
                <a:xfrm>
                  <a:off x="6592203" y="412830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7</a:t>
                  </a:r>
                  <a:endParaRPr lang="zh-CN" altLang="en-US" sz="2400" dirty="0"/>
                </a:p>
              </p:txBody>
            </p: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F2215F49-4CE3-43EC-B419-B6351A634ED6}"/>
                    </a:ext>
                  </a:extLst>
                </p:cNvPr>
                <p:cNvSpPr txBox="1"/>
                <p:nvPr/>
              </p:nvSpPr>
              <p:spPr>
                <a:xfrm>
                  <a:off x="6592203" y="461720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8</a:t>
                  </a:r>
                  <a:endParaRPr lang="zh-CN" altLang="en-US" sz="2400" dirty="0"/>
                </a:p>
              </p:txBody>
            </p:sp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5D9E130A-D045-48DD-986B-1780271DA988}"/>
                    </a:ext>
                  </a:extLst>
                </p:cNvPr>
                <p:cNvSpPr txBox="1"/>
                <p:nvPr/>
              </p:nvSpPr>
              <p:spPr>
                <a:xfrm>
                  <a:off x="6592203" y="510609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9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0695784-19DE-4203-8ECA-C75C875FF3CB}"/>
                </a:ext>
              </a:extLst>
            </p:cNvPr>
            <p:cNvSpPr txBox="1"/>
            <p:nvPr/>
          </p:nvSpPr>
          <p:spPr>
            <a:xfrm>
              <a:off x="6511252" y="5594995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</p:grp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F795DE1B-4156-45C1-A4AF-529C5F14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8812"/>
              </p:ext>
            </p:extLst>
          </p:nvPr>
        </p:nvGraphicFramePr>
        <p:xfrm>
          <a:off x="1101372" y="2014946"/>
          <a:ext cx="4466292" cy="110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146">
                  <a:extLst>
                    <a:ext uri="{9D8B030D-6E8A-4147-A177-3AD203B41FA5}">
                      <a16:colId xmlns:a16="http://schemas.microsoft.com/office/drawing/2014/main" val="2294491571"/>
                    </a:ext>
                  </a:extLst>
                </a:gridCol>
                <a:gridCol w="2233146">
                  <a:extLst>
                    <a:ext uri="{9D8B030D-6E8A-4147-A177-3AD203B41FA5}">
                      <a16:colId xmlns:a16="http://schemas.microsoft.com/office/drawing/2014/main" val="3069057709"/>
                    </a:ext>
                  </a:extLst>
                </a:gridCol>
              </a:tblGrid>
              <a:tr h="48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first point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second point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15955"/>
                  </a:ext>
                </a:extLst>
              </a:tr>
              <a:tr h="62491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015204"/>
                  </a:ext>
                </a:extLst>
              </a:tr>
            </a:tbl>
          </a:graphicData>
        </a:graphic>
      </p:graphicFrame>
      <p:sp>
        <p:nvSpPr>
          <p:cNvPr id="154" name="文本框 153">
            <a:extLst>
              <a:ext uri="{FF2B5EF4-FFF2-40B4-BE49-F238E27FC236}">
                <a16:creationId xmlns:a16="http://schemas.microsoft.com/office/drawing/2014/main" id="{699C8476-AE33-4082-841E-5A9305A305F3}"/>
              </a:ext>
            </a:extLst>
          </p:cNvPr>
          <p:cNvSpPr txBox="1"/>
          <p:nvPr/>
        </p:nvSpPr>
        <p:spPr>
          <a:xfrm>
            <a:off x="1009244" y="11437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棋子移动</a:t>
            </a: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1BB7FF99-6432-4A1A-84B2-961D5BEDF3F3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707C123-F1F4-4108-A564-86DD73ACA20F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213889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3017611" y="833483"/>
            <a:ext cx="2837127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A5C102-606E-40ED-BC0A-0899D8A38D99}"/>
              </a:ext>
            </a:extLst>
          </p:cNvPr>
          <p:cNvGrpSpPr/>
          <p:nvPr/>
        </p:nvGrpSpPr>
        <p:grpSpPr>
          <a:xfrm>
            <a:off x="7177175" y="1447877"/>
            <a:ext cx="4110790" cy="4377951"/>
            <a:chOff x="1085105" y="1445333"/>
            <a:chExt cx="4110790" cy="437795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737A31-EAB9-4C08-9866-7E7147AE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52849F25-8ADD-475E-BB4F-2B6395C43EC2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5E4ECAE7-3E60-471F-B0BC-0BE97FCCAE6E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4CA0A26F-66C3-44DF-A9CB-D7C3F3B1D184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AB892BFA-44A3-4CF8-846E-FDAEB361C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D8EA93C9-7869-4939-953D-E6A6192CFA5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437983FC-05BB-4E83-84A6-F54984E59F56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84AB0AC4-3990-493D-B087-EA09F649C0A1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E27E7016-AE67-4039-8238-08244CE846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589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56F07DF1-46EE-4CB8-8918-C4A78F2638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9D53BE6-770B-4E5A-A3E5-568C97FDA3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931772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410C379F-3636-4ED7-9E4B-5214A50290D3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418211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9DB78902-5A5E-4543-B5BE-5F0BEE01C4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904650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C050A6F-5142-4F47-8538-EE122FFE8D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391089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2BEA904E-92F5-4D80-A07F-75A416BE4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877528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432EC582-A151-4280-8024-D6CE7EBF5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363967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81B4631-7901-4B27-A540-37BEEC6D800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850406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0461097E-9664-4F99-B48C-C50551E3E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336845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43E0A78-5B7F-4B20-AB54-575357A9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823284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7177008F-BAF7-489A-B051-C42B96A9DAF1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F72E9CD7-EDC4-42EC-B0EB-C174F1B77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075CC34B-D564-4EDB-9FD4-AFAD458E8D36}"/>
                </a:ext>
              </a:extLst>
            </p:cNvPr>
            <p:cNvCxnSpPr>
              <a:cxnSpLocks/>
            </p:cNvCxnSpPr>
            <p:nvPr/>
          </p:nvCxnSpPr>
          <p:spPr>
            <a:xfrm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81521DEB-0EC2-4F5F-8621-1BFE8225B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5BBBCD0A-C901-48B4-8587-278E1A1BAED6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18368199-BA53-4E83-A6D9-0C7900E087EF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1AADE6FE-4D4C-43F7-A917-20D07D9E5436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275ABD-42A8-4E26-89A9-AF26D1179D87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30ACFED-1123-4011-B391-561FFFEE066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4034990-1439-4F45-90B6-EE1A670F7451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EA4DDBC-383E-43E5-AE38-EA7456DDF619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椭圆 55">
            <a:extLst>
              <a:ext uri="{FF2B5EF4-FFF2-40B4-BE49-F238E27FC236}">
                <a16:creationId xmlns:a16="http://schemas.microsoft.com/office/drawing/2014/main" id="{9B69FD90-55E0-4DDF-9A24-438D6178756D}"/>
              </a:ext>
            </a:extLst>
          </p:cNvPr>
          <p:cNvSpPr/>
          <p:nvPr/>
        </p:nvSpPr>
        <p:spPr>
          <a:xfrm>
            <a:off x="903178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8FD7FBE-9FB8-4C08-B803-402E4A433C67}"/>
              </a:ext>
            </a:extLst>
          </p:cNvPr>
          <p:cNvSpPr/>
          <p:nvPr/>
        </p:nvSpPr>
        <p:spPr>
          <a:xfrm>
            <a:off x="9545631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3A7D22A-6855-4757-ABE8-F956F7ACCE54}"/>
              </a:ext>
            </a:extLst>
          </p:cNvPr>
          <p:cNvSpPr/>
          <p:nvPr/>
        </p:nvSpPr>
        <p:spPr>
          <a:xfrm>
            <a:off x="1004758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41583CF-207D-4C6C-BA29-BA7F5DE8D802}"/>
              </a:ext>
            </a:extLst>
          </p:cNvPr>
          <p:cNvSpPr/>
          <p:nvPr/>
        </p:nvSpPr>
        <p:spPr>
          <a:xfrm>
            <a:off x="10570379" y="5573969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0A7ED23-9E56-4E07-AF02-61D4FC9B3003}"/>
              </a:ext>
            </a:extLst>
          </p:cNvPr>
          <p:cNvSpPr/>
          <p:nvPr/>
        </p:nvSpPr>
        <p:spPr>
          <a:xfrm>
            <a:off x="11096128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F3FAB65-229F-4381-AC19-A8E5B2F5C72F}"/>
              </a:ext>
            </a:extLst>
          </p:cNvPr>
          <p:cNvSpPr/>
          <p:nvPr/>
        </p:nvSpPr>
        <p:spPr>
          <a:xfrm>
            <a:off x="851666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3CF587F-4722-4443-99AD-37D90AB328E0}"/>
              </a:ext>
            </a:extLst>
          </p:cNvPr>
          <p:cNvSpPr/>
          <p:nvPr/>
        </p:nvSpPr>
        <p:spPr>
          <a:xfrm>
            <a:off x="7991174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BC28E9-09C9-46EC-A957-1137D0D9190E}"/>
              </a:ext>
            </a:extLst>
          </p:cNvPr>
          <p:cNvSpPr/>
          <p:nvPr/>
        </p:nvSpPr>
        <p:spPr>
          <a:xfrm>
            <a:off x="748376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0A8A214-8CF0-49DC-A777-0E9FFE50A6E5}"/>
              </a:ext>
            </a:extLst>
          </p:cNvPr>
          <p:cNvSpPr/>
          <p:nvPr/>
        </p:nvSpPr>
        <p:spPr>
          <a:xfrm>
            <a:off x="696075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15E07EB-19B2-4A88-9DB5-80DDF90AD425}"/>
              </a:ext>
            </a:extLst>
          </p:cNvPr>
          <p:cNvSpPr/>
          <p:nvPr/>
        </p:nvSpPr>
        <p:spPr>
          <a:xfrm>
            <a:off x="7490234" y="467357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28C5A55-B002-4408-9F8B-877EF48D8C8F}"/>
              </a:ext>
            </a:extLst>
          </p:cNvPr>
          <p:cNvSpPr/>
          <p:nvPr/>
        </p:nvSpPr>
        <p:spPr>
          <a:xfrm>
            <a:off x="10579679" y="466595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EC8EAF-CBD3-4FC8-B49B-F552A1135C8E}"/>
              </a:ext>
            </a:extLst>
          </p:cNvPr>
          <p:cNvSpPr/>
          <p:nvPr/>
        </p:nvSpPr>
        <p:spPr>
          <a:xfrm>
            <a:off x="11075892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82F9918-E0FF-4F57-8488-4E76AB65BAB2}"/>
              </a:ext>
            </a:extLst>
          </p:cNvPr>
          <p:cNvSpPr/>
          <p:nvPr/>
        </p:nvSpPr>
        <p:spPr>
          <a:xfrm>
            <a:off x="1009630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44872A7-1D57-4E8D-80D1-0F5B4BC6BDCF}"/>
              </a:ext>
            </a:extLst>
          </p:cNvPr>
          <p:cNvSpPr/>
          <p:nvPr/>
        </p:nvSpPr>
        <p:spPr>
          <a:xfrm>
            <a:off x="904368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4E2C8EF-EE19-4E35-9F98-4124811AA143}"/>
              </a:ext>
            </a:extLst>
          </p:cNvPr>
          <p:cNvSpPr/>
          <p:nvPr/>
        </p:nvSpPr>
        <p:spPr>
          <a:xfrm>
            <a:off x="8015323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3F68A67-6AAC-476B-AABB-01752136D17A}"/>
              </a:ext>
            </a:extLst>
          </p:cNvPr>
          <p:cNvSpPr/>
          <p:nvPr/>
        </p:nvSpPr>
        <p:spPr>
          <a:xfrm>
            <a:off x="6957667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D4024A7-ED2E-4731-8CC4-D94D55DCDD38}"/>
              </a:ext>
            </a:extLst>
          </p:cNvPr>
          <p:cNvSpPr/>
          <p:nvPr/>
        </p:nvSpPr>
        <p:spPr>
          <a:xfrm>
            <a:off x="11075892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F45137E4-7A01-4178-B781-F83A8567A8D5}"/>
              </a:ext>
            </a:extLst>
          </p:cNvPr>
          <p:cNvSpPr/>
          <p:nvPr/>
        </p:nvSpPr>
        <p:spPr>
          <a:xfrm>
            <a:off x="1009630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84EFD08B-82FC-4114-B113-D47F23C66CA3}"/>
              </a:ext>
            </a:extLst>
          </p:cNvPr>
          <p:cNvSpPr/>
          <p:nvPr/>
        </p:nvSpPr>
        <p:spPr>
          <a:xfrm>
            <a:off x="904368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81BE0B8-9B5A-4765-8092-7886CC583C76}"/>
              </a:ext>
            </a:extLst>
          </p:cNvPr>
          <p:cNvSpPr/>
          <p:nvPr/>
        </p:nvSpPr>
        <p:spPr>
          <a:xfrm>
            <a:off x="8015323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CE4BCDF-7CFF-4E9B-BEFC-91E40C5C54C3}"/>
              </a:ext>
            </a:extLst>
          </p:cNvPr>
          <p:cNvSpPr/>
          <p:nvPr/>
        </p:nvSpPr>
        <p:spPr>
          <a:xfrm>
            <a:off x="6957667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E3C3AB1-2B0D-4341-813E-1CCFA7FC9380}"/>
              </a:ext>
            </a:extLst>
          </p:cNvPr>
          <p:cNvSpPr/>
          <p:nvPr/>
        </p:nvSpPr>
        <p:spPr>
          <a:xfrm>
            <a:off x="7490234" y="222479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CC41ED7-AB25-45C6-AAC4-0260B28B5F3A}"/>
              </a:ext>
            </a:extLst>
          </p:cNvPr>
          <p:cNvSpPr/>
          <p:nvPr/>
        </p:nvSpPr>
        <p:spPr>
          <a:xfrm>
            <a:off x="10579679" y="221717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CF83814-1995-415B-B69E-8383CDBC7E00}"/>
              </a:ext>
            </a:extLst>
          </p:cNvPr>
          <p:cNvSpPr/>
          <p:nvPr/>
        </p:nvSpPr>
        <p:spPr>
          <a:xfrm>
            <a:off x="903178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F24B1145-666D-4EA6-AADC-E992ACCB75BF}"/>
              </a:ext>
            </a:extLst>
          </p:cNvPr>
          <p:cNvSpPr/>
          <p:nvPr/>
        </p:nvSpPr>
        <p:spPr>
          <a:xfrm>
            <a:off x="9545631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44360CCC-9EED-44FF-AC8C-D0DC82B49181}"/>
              </a:ext>
            </a:extLst>
          </p:cNvPr>
          <p:cNvSpPr/>
          <p:nvPr/>
        </p:nvSpPr>
        <p:spPr>
          <a:xfrm>
            <a:off x="1004758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0305C324-66C6-46C7-BCE2-E5A0E1BFEED4}"/>
              </a:ext>
            </a:extLst>
          </p:cNvPr>
          <p:cNvSpPr/>
          <p:nvPr/>
        </p:nvSpPr>
        <p:spPr>
          <a:xfrm>
            <a:off x="10570379" y="1226362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48C193-8E82-4AD2-A6A3-58095A3E70C4}"/>
              </a:ext>
            </a:extLst>
          </p:cNvPr>
          <p:cNvSpPr/>
          <p:nvPr/>
        </p:nvSpPr>
        <p:spPr>
          <a:xfrm>
            <a:off x="11096128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449918B-9F29-4450-8C6E-9DD3173F9546}"/>
              </a:ext>
            </a:extLst>
          </p:cNvPr>
          <p:cNvSpPr/>
          <p:nvPr/>
        </p:nvSpPr>
        <p:spPr>
          <a:xfrm>
            <a:off x="851666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F65C7D5-E91C-4A91-8466-B58A83E7E1AF}"/>
              </a:ext>
            </a:extLst>
          </p:cNvPr>
          <p:cNvSpPr/>
          <p:nvPr/>
        </p:nvSpPr>
        <p:spPr>
          <a:xfrm>
            <a:off x="7991174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A48ED2CD-8540-498B-B245-8438BB640709}"/>
              </a:ext>
            </a:extLst>
          </p:cNvPr>
          <p:cNvSpPr/>
          <p:nvPr/>
        </p:nvSpPr>
        <p:spPr>
          <a:xfrm>
            <a:off x="748376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C5ADF49-8A20-47AD-88C3-E61F85FA6D8B}"/>
              </a:ext>
            </a:extLst>
          </p:cNvPr>
          <p:cNvSpPr/>
          <p:nvPr/>
        </p:nvSpPr>
        <p:spPr>
          <a:xfrm>
            <a:off x="696075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0461C55-EF6C-459A-83FE-08AF2FCECB9E}"/>
              </a:ext>
            </a:extLst>
          </p:cNvPr>
          <p:cNvGrpSpPr/>
          <p:nvPr/>
        </p:nvGrpSpPr>
        <p:grpSpPr>
          <a:xfrm>
            <a:off x="6511252" y="859897"/>
            <a:ext cx="4986456" cy="5196763"/>
            <a:chOff x="6511252" y="859897"/>
            <a:chExt cx="4986456" cy="519676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C809C84-B7ED-4057-8526-3ED2DB679521}"/>
                </a:ext>
              </a:extLst>
            </p:cNvPr>
            <p:cNvGrpSpPr/>
            <p:nvPr/>
          </p:nvGrpSpPr>
          <p:grpSpPr>
            <a:xfrm>
              <a:off x="6567687" y="859897"/>
              <a:ext cx="4930021" cy="4707865"/>
              <a:chOff x="6567687" y="859897"/>
              <a:chExt cx="4930021" cy="4707865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1A0276A-27E9-4631-B88E-C081E9D29FE3}"/>
                  </a:ext>
                </a:extLst>
              </p:cNvPr>
              <p:cNvGrpSpPr/>
              <p:nvPr/>
            </p:nvGrpSpPr>
            <p:grpSpPr>
              <a:xfrm>
                <a:off x="6960750" y="859897"/>
                <a:ext cx="4536958" cy="430232"/>
                <a:chOff x="6960750" y="859897"/>
                <a:chExt cx="4536958" cy="430232"/>
              </a:xfrm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977825EC-41EA-4903-B3D7-1BF40798684B}"/>
                    </a:ext>
                  </a:extLst>
                </p:cNvPr>
                <p:cNvSpPr/>
                <p:nvPr/>
              </p:nvSpPr>
              <p:spPr>
                <a:xfrm>
                  <a:off x="903178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520E7D04-DC3E-4D5D-981A-49C65116FFAE}"/>
                    </a:ext>
                  </a:extLst>
                </p:cNvPr>
                <p:cNvSpPr/>
                <p:nvPr/>
              </p:nvSpPr>
              <p:spPr>
                <a:xfrm>
                  <a:off x="9545631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DAD00538-9FCF-43CF-948B-7C83B9282559}"/>
                    </a:ext>
                  </a:extLst>
                </p:cNvPr>
                <p:cNvSpPr/>
                <p:nvPr/>
              </p:nvSpPr>
              <p:spPr>
                <a:xfrm>
                  <a:off x="1004758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0A77FF9-FF0F-459E-99A7-94C61E0BD3F0}"/>
                    </a:ext>
                  </a:extLst>
                </p:cNvPr>
                <p:cNvSpPr/>
                <p:nvPr/>
              </p:nvSpPr>
              <p:spPr>
                <a:xfrm>
                  <a:off x="10570379" y="859897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7487FF73-40CF-4E46-9DE8-FB77DF62749B}"/>
                    </a:ext>
                  </a:extLst>
                </p:cNvPr>
                <p:cNvSpPr/>
                <p:nvPr/>
              </p:nvSpPr>
              <p:spPr>
                <a:xfrm>
                  <a:off x="11096128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C491C2C5-1A41-49F1-A4AC-5DCDAD2D479A}"/>
                    </a:ext>
                  </a:extLst>
                </p:cNvPr>
                <p:cNvSpPr/>
                <p:nvPr/>
              </p:nvSpPr>
              <p:spPr>
                <a:xfrm>
                  <a:off x="851666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5DA757D8-D271-4319-9108-3B9F2F469C81}"/>
                    </a:ext>
                  </a:extLst>
                </p:cNvPr>
                <p:cNvSpPr/>
                <p:nvPr/>
              </p:nvSpPr>
              <p:spPr>
                <a:xfrm>
                  <a:off x="7991174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79669133-E7C5-446A-9EE2-6853AA861448}"/>
                    </a:ext>
                  </a:extLst>
                </p:cNvPr>
                <p:cNvSpPr/>
                <p:nvPr/>
              </p:nvSpPr>
              <p:spPr>
                <a:xfrm>
                  <a:off x="748376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74C2F42D-D5A2-49D0-8A06-3EE9D7F9C8A4}"/>
                    </a:ext>
                  </a:extLst>
                </p:cNvPr>
                <p:cNvSpPr/>
                <p:nvPr/>
              </p:nvSpPr>
              <p:spPr>
                <a:xfrm>
                  <a:off x="696075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0ABA443-F4CA-4AE4-8936-C4DE61211514}"/>
                  </a:ext>
                </a:extLst>
              </p:cNvPr>
              <p:cNvGrpSpPr/>
              <p:nvPr/>
            </p:nvGrpSpPr>
            <p:grpSpPr>
              <a:xfrm>
                <a:off x="6567687" y="1194929"/>
                <a:ext cx="371086" cy="4372833"/>
                <a:chOff x="6567687" y="1194929"/>
                <a:chExt cx="371086" cy="4372833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70308E8-F6C0-4762-BE0E-3A4899A68005}"/>
                    </a:ext>
                  </a:extLst>
                </p:cNvPr>
                <p:cNvSpPr txBox="1"/>
                <p:nvPr/>
              </p:nvSpPr>
              <p:spPr>
                <a:xfrm>
                  <a:off x="6567687" y="119492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D8F0202F-70F3-4D8F-A03D-F7EB3AFFB00F}"/>
                    </a:ext>
                  </a:extLst>
                </p:cNvPr>
                <p:cNvSpPr txBox="1"/>
                <p:nvPr/>
              </p:nvSpPr>
              <p:spPr>
                <a:xfrm>
                  <a:off x="6592203" y="168382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</a:t>
                  </a:r>
                  <a:endParaRPr lang="zh-CN" altLang="en-US" sz="2400" dirty="0"/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952CD47F-F6D7-42CA-B31F-DABD82FCB9AA}"/>
                    </a:ext>
                  </a:extLst>
                </p:cNvPr>
                <p:cNvSpPr txBox="1"/>
                <p:nvPr/>
              </p:nvSpPr>
              <p:spPr>
                <a:xfrm>
                  <a:off x="6592203" y="217272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</a:t>
                  </a:r>
                  <a:endParaRPr lang="zh-CN" altLang="en-US" sz="2400" dirty="0"/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6F5CB830-2097-4298-8721-C64D443FC98D}"/>
                    </a:ext>
                  </a:extLst>
                </p:cNvPr>
                <p:cNvSpPr txBox="1"/>
                <p:nvPr/>
              </p:nvSpPr>
              <p:spPr>
                <a:xfrm>
                  <a:off x="6592203" y="266161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</a:t>
                  </a:r>
                  <a:endParaRPr lang="zh-CN" altLang="en-US" sz="2400" dirty="0"/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F273979A-23B3-4B64-B808-FDB255FC590C}"/>
                    </a:ext>
                  </a:extLst>
                </p:cNvPr>
                <p:cNvSpPr txBox="1"/>
                <p:nvPr/>
              </p:nvSpPr>
              <p:spPr>
                <a:xfrm>
                  <a:off x="6592203" y="3150513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5</a:t>
                  </a:r>
                  <a:endParaRPr lang="zh-CN" altLang="en-US" sz="2400" dirty="0"/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14F678F-83BE-4AF1-93CF-748D8A5CBAC3}"/>
                    </a:ext>
                  </a:extLst>
                </p:cNvPr>
                <p:cNvSpPr txBox="1"/>
                <p:nvPr/>
              </p:nvSpPr>
              <p:spPr>
                <a:xfrm>
                  <a:off x="6592203" y="363940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6</a:t>
                  </a:r>
                  <a:endParaRPr lang="zh-CN" altLang="en-US" sz="2400" dirty="0"/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C9B1A4A-53B0-4232-9633-3DE8033784CF}"/>
                    </a:ext>
                  </a:extLst>
                </p:cNvPr>
                <p:cNvSpPr txBox="1"/>
                <p:nvPr/>
              </p:nvSpPr>
              <p:spPr>
                <a:xfrm>
                  <a:off x="6592203" y="412830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7</a:t>
                  </a:r>
                  <a:endParaRPr lang="zh-CN" altLang="en-US" sz="2400" dirty="0"/>
                </a:p>
              </p:txBody>
            </p: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F2215F49-4CE3-43EC-B419-B6351A634ED6}"/>
                    </a:ext>
                  </a:extLst>
                </p:cNvPr>
                <p:cNvSpPr txBox="1"/>
                <p:nvPr/>
              </p:nvSpPr>
              <p:spPr>
                <a:xfrm>
                  <a:off x="6592203" y="461720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8</a:t>
                  </a:r>
                  <a:endParaRPr lang="zh-CN" altLang="en-US" sz="2400" dirty="0"/>
                </a:p>
              </p:txBody>
            </p:sp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5D9E130A-D045-48DD-986B-1780271DA988}"/>
                    </a:ext>
                  </a:extLst>
                </p:cNvPr>
                <p:cNvSpPr txBox="1"/>
                <p:nvPr/>
              </p:nvSpPr>
              <p:spPr>
                <a:xfrm>
                  <a:off x="6592203" y="510609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9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0695784-19DE-4203-8ECA-C75C875FF3CB}"/>
                </a:ext>
              </a:extLst>
            </p:cNvPr>
            <p:cNvSpPr txBox="1"/>
            <p:nvPr/>
          </p:nvSpPr>
          <p:spPr>
            <a:xfrm>
              <a:off x="6511252" y="5594995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</p:grp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F795DE1B-4156-45C1-A4AF-529C5F1466D8}"/>
              </a:ext>
            </a:extLst>
          </p:cNvPr>
          <p:cNvGraphicFramePr>
            <a:graphicFrameLocks noGrp="1"/>
          </p:cNvGraphicFramePr>
          <p:nvPr/>
        </p:nvGraphicFramePr>
        <p:xfrm>
          <a:off x="1101372" y="2014946"/>
          <a:ext cx="4466292" cy="110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146">
                  <a:extLst>
                    <a:ext uri="{9D8B030D-6E8A-4147-A177-3AD203B41FA5}">
                      <a16:colId xmlns:a16="http://schemas.microsoft.com/office/drawing/2014/main" val="2294491571"/>
                    </a:ext>
                  </a:extLst>
                </a:gridCol>
                <a:gridCol w="2233146">
                  <a:extLst>
                    <a:ext uri="{9D8B030D-6E8A-4147-A177-3AD203B41FA5}">
                      <a16:colId xmlns:a16="http://schemas.microsoft.com/office/drawing/2014/main" val="3069057709"/>
                    </a:ext>
                  </a:extLst>
                </a:gridCol>
              </a:tblGrid>
              <a:tr h="48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first point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second point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15955"/>
                  </a:ext>
                </a:extLst>
              </a:tr>
              <a:tr h="62491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015204"/>
                  </a:ext>
                </a:extLst>
              </a:tr>
            </a:tbl>
          </a:graphicData>
        </a:graphic>
      </p:graphicFrame>
      <p:sp>
        <p:nvSpPr>
          <p:cNvPr id="154" name="文本框 153">
            <a:extLst>
              <a:ext uri="{FF2B5EF4-FFF2-40B4-BE49-F238E27FC236}">
                <a16:creationId xmlns:a16="http://schemas.microsoft.com/office/drawing/2014/main" id="{699C8476-AE33-4082-841E-5A9305A305F3}"/>
              </a:ext>
            </a:extLst>
          </p:cNvPr>
          <p:cNvSpPr txBox="1"/>
          <p:nvPr/>
        </p:nvSpPr>
        <p:spPr>
          <a:xfrm>
            <a:off x="1009244" y="11437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棋子移动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5905756-E7E5-4DCC-A4FC-15C0784F5B49}"/>
              </a:ext>
            </a:extLst>
          </p:cNvPr>
          <p:cNvSpPr/>
          <p:nvPr/>
        </p:nvSpPr>
        <p:spPr>
          <a:xfrm rot="13431997">
            <a:off x="8150105" y="7549009"/>
            <a:ext cx="550999" cy="307062"/>
          </a:xfrm>
          <a:prstGeom prst="rightArrow">
            <a:avLst>
              <a:gd name="adj1" fmla="val 25169"/>
              <a:gd name="adj2" fmla="val 101796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E4A7457D-7802-42F5-846C-92727CEE6A46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54DB6E0-129C-4094-9300-7835E4A7F7F5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76111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04375 -0.38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DCC0B48-938D-4AC0-BA9A-B3028FCF4683}"/>
              </a:ext>
            </a:extLst>
          </p:cNvPr>
          <p:cNvSpPr/>
          <p:nvPr/>
        </p:nvSpPr>
        <p:spPr>
          <a:xfrm rot="1414988">
            <a:off x="11325742" y="2495305"/>
            <a:ext cx="4300808" cy="4753028"/>
          </a:xfrm>
          <a:custGeom>
            <a:avLst/>
            <a:gdLst>
              <a:gd name="connsiteX0" fmla="*/ 1581000 w 1688892"/>
              <a:gd name="connsiteY0" fmla="*/ 1129056 h 1883989"/>
              <a:gd name="connsiteX1" fmla="*/ 324000 w 1688892"/>
              <a:gd name="connsiteY1" fmla="*/ 1854786 h 1883989"/>
              <a:gd name="connsiteX2" fmla="*/ 0 w 1688892"/>
              <a:gd name="connsiteY2" fmla="*/ 1667724 h 1883989"/>
              <a:gd name="connsiteX3" fmla="*/ 0 w 1688892"/>
              <a:gd name="connsiteY3" fmla="*/ 216266 h 1883989"/>
              <a:gd name="connsiteX4" fmla="*/ 324000 w 1688892"/>
              <a:gd name="connsiteY4" fmla="*/ 29204 h 1883989"/>
              <a:gd name="connsiteX5" fmla="*/ 1581000 w 1688892"/>
              <a:gd name="connsiteY5" fmla="*/ 754934 h 1883989"/>
              <a:gd name="connsiteX6" fmla="*/ 1581000 w 1688892"/>
              <a:gd name="connsiteY6" fmla="*/ 1129056 h 188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8892" h="1883989">
                <a:moveTo>
                  <a:pt x="1581000" y="1129056"/>
                </a:moveTo>
                <a:lnTo>
                  <a:pt x="324000" y="1854786"/>
                </a:lnTo>
                <a:cubicBezTo>
                  <a:pt x="180144" y="1937841"/>
                  <a:pt x="0" y="1833835"/>
                  <a:pt x="0" y="1667724"/>
                </a:cubicBezTo>
                <a:lnTo>
                  <a:pt x="0" y="216266"/>
                </a:lnTo>
                <a:cubicBezTo>
                  <a:pt x="0" y="50155"/>
                  <a:pt x="180144" y="-53851"/>
                  <a:pt x="324000" y="29204"/>
                </a:cubicBezTo>
                <a:lnTo>
                  <a:pt x="1581000" y="754934"/>
                </a:lnTo>
                <a:cubicBezTo>
                  <a:pt x="1724856" y="837989"/>
                  <a:pt x="1724856" y="1046001"/>
                  <a:pt x="1581000" y="1129056"/>
                </a:cubicBezTo>
              </a:path>
            </a:pathLst>
          </a:custGeom>
          <a:noFill/>
          <a:ln w="555625">
            <a:solidFill>
              <a:schemeClr val="accent1">
                <a:lumMod val="60000"/>
                <a:lumOff val="4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4B345B-6645-4BE7-BDE6-07D8A6D9DCB7}"/>
              </a:ext>
            </a:extLst>
          </p:cNvPr>
          <p:cNvGrpSpPr/>
          <p:nvPr/>
        </p:nvGrpSpPr>
        <p:grpSpPr>
          <a:xfrm rot="10084365">
            <a:off x="-4455228" y="-1339366"/>
            <a:ext cx="6053416" cy="10815421"/>
            <a:chOff x="1985169" y="-171030"/>
            <a:chExt cx="2671656" cy="481814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96555F36-4494-4034-AA21-D746A5CD5B6D}"/>
                </a:ext>
              </a:extLst>
            </p:cNvPr>
            <p:cNvSpPr/>
            <p:nvPr/>
          </p:nvSpPr>
          <p:spPr>
            <a:xfrm>
              <a:off x="2203838" y="1910761"/>
              <a:ext cx="2452987" cy="2736351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685800">
              <a:solidFill>
                <a:schemeClr val="accent1">
                  <a:lumMod val="40000"/>
                  <a:lumOff val="6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E7C1E893-010D-40CF-992A-98D74B39C2DB}"/>
                </a:ext>
              </a:extLst>
            </p:cNvPr>
            <p:cNvSpPr/>
            <p:nvPr/>
          </p:nvSpPr>
          <p:spPr>
            <a:xfrm rot="10800000">
              <a:off x="1985169" y="-171030"/>
              <a:ext cx="1724245" cy="1923426"/>
            </a:xfrm>
            <a:custGeom>
              <a:avLst/>
              <a:gdLst>
                <a:gd name="connsiteX0" fmla="*/ 1581000 w 1688892"/>
                <a:gd name="connsiteY0" fmla="*/ 1129056 h 1883989"/>
                <a:gd name="connsiteX1" fmla="*/ 324000 w 1688892"/>
                <a:gd name="connsiteY1" fmla="*/ 1854786 h 1883989"/>
                <a:gd name="connsiteX2" fmla="*/ 0 w 1688892"/>
                <a:gd name="connsiteY2" fmla="*/ 1667724 h 1883989"/>
                <a:gd name="connsiteX3" fmla="*/ 0 w 1688892"/>
                <a:gd name="connsiteY3" fmla="*/ 216266 h 1883989"/>
                <a:gd name="connsiteX4" fmla="*/ 324000 w 1688892"/>
                <a:gd name="connsiteY4" fmla="*/ 29204 h 1883989"/>
                <a:gd name="connsiteX5" fmla="*/ 1581000 w 1688892"/>
                <a:gd name="connsiteY5" fmla="*/ 754934 h 1883989"/>
                <a:gd name="connsiteX6" fmla="*/ 1581000 w 1688892"/>
                <a:gd name="connsiteY6" fmla="*/ 1129056 h 188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892" h="1883989">
                  <a:moveTo>
                    <a:pt x="1581000" y="1129056"/>
                  </a:moveTo>
                  <a:lnTo>
                    <a:pt x="324000" y="1854786"/>
                  </a:lnTo>
                  <a:cubicBezTo>
                    <a:pt x="180144" y="1937841"/>
                    <a:pt x="0" y="1833835"/>
                    <a:pt x="0" y="1667724"/>
                  </a:cubicBezTo>
                  <a:lnTo>
                    <a:pt x="0" y="216266"/>
                  </a:lnTo>
                  <a:cubicBezTo>
                    <a:pt x="0" y="50155"/>
                    <a:pt x="180144" y="-53851"/>
                    <a:pt x="324000" y="29204"/>
                  </a:cubicBezTo>
                  <a:lnTo>
                    <a:pt x="1581000" y="754934"/>
                  </a:lnTo>
                  <a:cubicBezTo>
                    <a:pt x="1724856" y="837989"/>
                    <a:pt x="1724856" y="1046001"/>
                    <a:pt x="1581000" y="1129056"/>
                  </a:cubicBezTo>
                </a:path>
              </a:pathLst>
            </a:custGeom>
            <a:noFill/>
            <a:ln w="555625">
              <a:solidFill>
                <a:schemeClr val="accent1">
                  <a:lumMod val="60000"/>
                  <a:lumOff val="4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52DA6DC-7549-45FC-A1CA-5ED254028491}"/>
              </a:ext>
            </a:extLst>
          </p:cNvPr>
          <p:cNvSpPr txBox="1"/>
          <p:nvPr/>
        </p:nvSpPr>
        <p:spPr>
          <a:xfrm>
            <a:off x="603176" y="61568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四川轻化工大学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F5A2E1-27D4-4BF8-831E-9D089B629D3D}"/>
              </a:ext>
            </a:extLst>
          </p:cNvPr>
          <p:cNvSpPr txBox="1"/>
          <p:nvPr/>
        </p:nvSpPr>
        <p:spPr>
          <a:xfrm>
            <a:off x="8874913" y="61568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计算机科学与工程学院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38154-D56A-4BB0-9200-14C2DF51C9A7}"/>
              </a:ext>
            </a:extLst>
          </p:cNvPr>
          <p:cNvSpPr txBox="1"/>
          <p:nvPr/>
        </p:nvSpPr>
        <p:spPr>
          <a:xfrm>
            <a:off x="1092479" y="2829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67EDF-D96F-49A1-88B6-BD128D8EBA87}"/>
              </a:ext>
            </a:extLst>
          </p:cNvPr>
          <p:cNvSpPr txBox="1"/>
          <p:nvPr/>
        </p:nvSpPr>
        <p:spPr>
          <a:xfrm>
            <a:off x="3207860" y="28295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客户端设计与实现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C30BA-5758-4ABD-A730-78F2440ECCC0}"/>
              </a:ext>
            </a:extLst>
          </p:cNvPr>
          <p:cNvSpPr txBox="1"/>
          <p:nvPr/>
        </p:nvSpPr>
        <p:spPr>
          <a:xfrm>
            <a:off x="6554347" y="28295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服务器端设计与实现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AA3B0F-C693-4815-8C4A-10C57BC69804}"/>
              </a:ext>
            </a:extLst>
          </p:cNvPr>
          <p:cNvSpPr/>
          <p:nvPr/>
        </p:nvSpPr>
        <p:spPr>
          <a:xfrm>
            <a:off x="860705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34F1BE5-71A5-41E7-AC30-0143948D3B99}"/>
              </a:ext>
            </a:extLst>
          </p:cNvPr>
          <p:cNvSpPr/>
          <p:nvPr/>
        </p:nvSpPr>
        <p:spPr>
          <a:xfrm>
            <a:off x="2983460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728B3A-60CD-4D4F-B4B9-8FB7057C1894}"/>
              </a:ext>
            </a:extLst>
          </p:cNvPr>
          <p:cNvSpPr/>
          <p:nvPr/>
        </p:nvSpPr>
        <p:spPr>
          <a:xfrm>
            <a:off x="6329947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349388-C2A3-4425-A5D6-42789F5F1DDB}"/>
              </a:ext>
            </a:extLst>
          </p:cNvPr>
          <p:cNvCxnSpPr/>
          <p:nvPr/>
        </p:nvCxnSpPr>
        <p:spPr>
          <a:xfrm>
            <a:off x="695325" y="856343"/>
            <a:ext cx="108013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AE1A37-37BB-4989-A612-132F970FC6EF}"/>
              </a:ext>
            </a:extLst>
          </p:cNvPr>
          <p:cNvCxnSpPr>
            <a:cxnSpLocks/>
          </p:cNvCxnSpPr>
          <p:nvPr/>
        </p:nvCxnSpPr>
        <p:spPr>
          <a:xfrm>
            <a:off x="3017611" y="833483"/>
            <a:ext cx="2837127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A5C102-606E-40ED-BC0A-0899D8A38D99}"/>
              </a:ext>
            </a:extLst>
          </p:cNvPr>
          <p:cNvGrpSpPr/>
          <p:nvPr/>
        </p:nvGrpSpPr>
        <p:grpSpPr>
          <a:xfrm>
            <a:off x="7177175" y="1447877"/>
            <a:ext cx="4110790" cy="4377951"/>
            <a:chOff x="1085105" y="1445333"/>
            <a:chExt cx="4110790" cy="437795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737A31-EAB9-4C08-9866-7E7147AE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52849F25-8ADD-475E-BB4F-2B6395C43EC2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5E4ECAE7-3E60-471F-B0BC-0BE97FCCAE6E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4CA0A26F-66C3-44DF-A9CB-D7C3F3B1D184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AB892BFA-44A3-4CF8-846E-FDAEB361C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D8EA93C9-7869-4939-953D-E6A6192CFA5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437983FC-05BB-4E83-84A6-F54984E59F56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84AB0AC4-3990-493D-B087-EA09F649C0A1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3877528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E27E7016-AE67-4039-8238-08244CE846E2}"/>
                </a:ext>
              </a:extLst>
            </p:cNvPr>
            <p:cNvCxnSpPr>
              <a:cxnSpLocks/>
            </p:cNvCxnSpPr>
            <p:nvPr/>
          </p:nvCxnSpPr>
          <p:spPr>
            <a:xfrm>
              <a:off x="5195895" y="1445333"/>
              <a:ext cx="0" cy="43779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56F07DF1-46EE-4CB8-8918-C4A78F2638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445333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9D53BE6-770B-4E5A-A3E5-568C97FDA3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1931772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410C379F-3636-4ED7-9E4B-5214A50290D3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418211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9DB78902-5A5E-4543-B5BE-5F0BEE01C4E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2904650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C050A6F-5142-4F47-8538-EE122FFE8D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391089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2BEA904E-92F5-4D80-A07F-75A416BE4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3877528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432EC582-A151-4280-8024-D6CE7EBF58C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363967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81B4631-7901-4B27-A540-37BEEC6D800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4850406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0461097E-9664-4F99-B48C-C50551E3E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336845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43E0A78-5B7F-4B20-AB54-575357A9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85105" y="5823284"/>
              <a:ext cx="4110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7177008F-BAF7-489A-B051-C42B96A9DAF1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F72E9CD7-EDC4-42EC-B0EB-C174F1B77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652" y="1445333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075CC34B-D564-4EDB-9FD4-AFAD458E8D36}"/>
                </a:ext>
              </a:extLst>
            </p:cNvPr>
            <p:cNvCxnSpPr>
              <a:cxnSpLocks/>
            </p:cNvCxnSpPr>
            <p:nvPr/>
          </p:nvCxnSpPr>
          <p:spPr>
            <a:xfrm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81521DEB-0EC2-4F5F-8621-1BFE8225B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552" y="4850406"/>
              <a:ext cx="1027698" cy="972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5BBBCD0A-C901-48B4-8587-278E1A1BAED6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54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18368199-BA53-4E83-A6D9-0C7900E087EF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03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1AADE6FE-4D4C-43F7-A917-20D07D9E5436}"/>
                </a:ext>
              </a:extLst>
            </p:cNvPr>
            <p:cNvCxnSpPr>
              <a:cxnSpLocks/>
            </p:cNvCxnSpPr>
            <p:nvPr/>
          </p:nvCxnSpPr>
          <p:spPr>
            <a:xfrm>
              <a:off x="2626652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275ABD-42A8-4E26-89A9-AF26D1179D87}"/>
                </a:ext>
              </a:extLst>
            </p:cNvPr>
            <p:cNvCxnSpPr>
              <a:cxnSpLocks/>
            </p:cNvCxnSpPr>
            <p:nvPr/>
          </p:nvCxnSpPr>
          <p:spPr>
            <a:xfrm>
              <a:off x="3140501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30ACFED-1123-4011-B391-561FFFEE066C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50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4034990-1439-4F45-90B6-EE1A670F7451}"/>
                </a:ext>
              </a:extLst>
            </p:cNvPr>
            <p:cNvCxnSpPr>
              <a:cxnSpLocks/>
            </p:cNvCxnSpPr>
            <p:nvPr/>
          </p:nvCxnSpPr>
          <p:spPr>
            <a:xfrm>
              <a:off x="4168199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EA4DDBC-383E-43E5-AE38-EA7456DDF619}"/>
                </a:ext>
              </a:extLst>
            </p:cNvPr>
            <p:cNvCxnSpPr>
              <a:cxnSpLocks/>
            </p:cNvCxnSpPr>
            <p:nvPr/>
          </p:nvCxnSpPr>
          <p:spPr>
            <a:xfrm>
              <a:off x="4682048" y="1445333"/>
              <a:ext cx="0" cy="1945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椭圆 55">
            <a:extLst>
              <a:ext uri="{FF2B5EF4-FFF2-40B4-BE49-F238E27FC236}">
                <a16:creationId xmlns:a16="http://schemas.microsoft.com/office/drawing/2014/main" id="{9B69FD90-55E0-4DDF-9A24-438D6178756D}"/>
              </a:ext>
            </a:extLst>
          </p:cNvPr>
          <p:cNvSpPr/>
          <p:nvPr/>
        </p:nvSpPr>
        <p:spPr>
          <a:xfrm>
            <a:off x="903178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8FD7FBE-9FB8-4C08-B803-402E4A433C67}"/>
              </a:ext>
            </a:extLst>
          </p:cNvPr>
          <p:cNvSpPr/>
          <p:nvPr/>
        </p:nvSpPr>
        <p:spPr>
          <a:xfrm>
            <a:off x="9545631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3A7D22A-6855-4757-ABE8-F956F7ACCE54}"/>
              </a:ext>
            </a:extLst>
          </p:cNvPr>
          <p:cNvSpPr/>
          <p:nvPr/>
        </p:nvSpPr>
        <p:spPr>
          <a:xfrm>
            <a:off x="1004758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41583CF-207D-4C6C-BA29-BA7F5DE8D802}"/>
              </a:ext>
            </a:extLst>
          </p:cNvPr>
          <p:cNvSpPr/>
          <p:nvPr/>
        </p:nvSpPr>
        <p:spPr>
          <a:xfrm>
            <a:off x="10570379" y="5573969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0A7ED23-9E56-4E07-AF02-61D4FC9B3003}"/>
              </a:ext>
            </a:extLst>
          </p:cNvPr>
          <p:cNvSpPr/>
          <p:nvPr/>
        </p:nvSpPr>
        <p:spPr>
          <a:xfrm>
            <a:off x="11096128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F3FAB65-229F-4381-AC19-A8E5B2F5C72F}"/>
              </a:ext>
            </a:extLst>
          </p:cNvPr>
          <p:cNvSpPr/>
          <p:nvPr/>
        </p:nvSpPr>
        <p:spPr>
          <a:xfrm>
            <a:off x="8516663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3CF587F-4722-4443-99AD-37D90AB328E0}"/>
              </a:ext>
            </a:extLst>
          </p:cNvPr>
          <p:cNvSpPr/>
          <p:nvPr/>
        </p:nvSpPr>
        <p:spPr>
          <a:xfrm>
            <a:off x="7991174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CBC28E9-09C9-46EC-A957-1137D0D9190E}"/>
              </a:ext>
            </a:extLst>
          </p:cNvPr>
          <p:cNvSpPr/>
          <p:nvPr/>
        </p:nvSpPr>
        <p:spPr>
          <a:xfrm>
            <a:off x="748376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0A8A214-8CF0-49DC-A777-0E9FFE50A6E5}"/>
              </a:ext>
            </a:extLst>
          </p:cNvPr>
          <p:cNvSpPr/>
          <p:nvPr/>
        </p:nvSpPr>
        <p:spPr>
          <a:xfrm>
            <a:off x="6960750" y="5602621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15E07EB-19B2-4A88-9DB5-80DDF90AD425}"/>
              </a:ext>
            </a:extLst>
          </p:cNvPr>
          <p:cNvSpPr/>
          <p:nvPr/>
        </p:nvSpPr>
        <p:spPr>
          <a:xfrm>
            <a:off x="7490234" y="467357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28C5A55-B002-4408-9F8B-877EF48D8C8F}"/>
              </a:ext>
            </a:extLst>
          </p:cNvPr>
          <p:cNvSpPr/>
          <p:nvPr/>
        </p:nvSpPr>
        <p:spPr>
          <a:xfrm>
            <a:off x="10579679" y="4665953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EC8EAF-CBD3-4FC8-B49B-F552A1135C8E}"/>
              </a:ext>
            </a:extLst>
          </p:cNvPr>
          <p:cNvSpPr/>
          <p:nvPr/>
        </p:nvSpPr>
        <p:spPr>
          <a:xfrm>
            <a:off x="11075892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82F9918-E0FF-4F57-8488-4E76AB65BAB2}"/>
              </a:ext>
            </a:extLst>
          </p:cNvPr>
          <p:cNvSpPr/>
          <p:nvPr/>
        </p:nvSpPr>
        <p:spPr>
          <a:xfrm>
            <a:off x="1009630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44872A7-1D57-4E8D-80D1-0F5B4BC6BDCF}"/>
              </a:ext>
            </a:extLst>
          </p:cNvPr>
          <p:cNvSpPr/>
          <p:nvPr/>
        </p:nvSpPr>
        <p:spPr>
          <a:xfrm>
            <a:off x="9043681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4E2C8EF-EE19-4E35-9F98-4124811AA143}"/>
              </a:ext>
            </a:extLst>
          </p:cNvPr>
          <p:cNvSpPr/>
          <p:nvPr/>
        </p:nvSpPr>
        <p:spPr>
          <a:xfrm>
            <a:off x="8015323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3F68A67-6AAC-476B-AABB-01752136D17A}"/>
              </a:ext>
            </a:extLst>
          </p:cNvPr>
          <p:cNvSpPr/>
          <p:nvPr/>
        </p:nvSpPr>
        <p:spPr>
          <a:xfrm>
            <a:off x="6957667" y="4160892"/>
            <a:ext cx="401580" cy="401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D4024A7-ED2E-4731-8CC4-D94D55DCDD38}"/>
              </a:ext>
            </a:extLst>
          </p:cNvPr>
          <p:cNvSpPr/>
          <p:nvPr/>
        </p:nvSpPr>
        <p:spPr>
          <a:xfrm>
            <a:off x="11075892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F45137E4-7A01-4178-B781-F83A8567A8D5}"/>
              </a:ext>
            </a:extLst>
          </p:cNvPr>
          <p:cNvSpPr/>
          <p:nvPr/>
        </p:nvSpPr>
        <p:spPr>
          <a:xfrm>
            <a:off x="1009630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84EFD08B-82FC-4114-B113-D47F23C66CA3}"/>
              </a:ext>
            </a:extLst>
          </p:cNvPr>
          <p:cNvSpPr/>
          <p:nvPr/>
        </p:nvSpPr>
        <p:spPr>
          <a:xfrm>
            <a:off x="9043681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81BE0B8-9B5A-4765-8092-7886CC583C76}"/>
              </a:ext>
            </a:extLst>
          </p:cNvPr>
          <p:cNvSpPr/>
          <p:nvPr/>
        </p:nvSpPr>
        <p:spPr>
          <a:xfrm>
            <a:off x="8015323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CE4BCDF-7CFF-4E9B-BEFC-91E40C5C54C3}"/>
              </a:ext>
            </a:extLst>
          </p:cNvPr>
          <p:cNvSpPr/>
          <p:nvPr/>
        </p:nvSpPr>
        <p:spPr>
          <a:xfrm>
            <a:off x="6957667" y="2706403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兵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E3C3AB1-2B0D-4341-813E-1CCFA7FC9380}"/>
              </a:ext>
            </a:extLst>
          </p:cNvPr>
          <p:cNvSpPr/>
          <p:nvPr/>
        </p:nvSpPr>
        <p:spPr>
          <a:xfrm>
            <a:off x="7490234" y="222479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CC41ED7-AB25-45C6-AAC4-0260B28B5F3A}"/>
              </a:ext>
            </a:extLst>
          </p:cNvPr>
          <p:cNvSpPr/>
          <p:nvPr/>
        </p:nvSpPr>
        <p:spPr>
          <a:xfrm>
            <a:off x="10579679" y="2217175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炮</a:t>
            </a: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CF83814-1995-415B-B69E-8383CDBC7E00}"/>
              </a:ext>
            </a:extLst>
          </p:cNvPr>
          <p:cNvSpPr/>
          <p:nvPr/>
        </p:nvSpPr>
        <p:spPr>
          <a:xfrm>
            <a:off x="903178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</a:t>
            </a: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F24B1145-666D-4EA6-AADC-E992ACCB75BF}"/>
              </a:ext>
            </a:extLst>
          </p:cNvPr>
          <p:cNvSpPr/>
          <p:nvPr/>
        </p:nvSpPr>
        <p:spPr>
          <a:xfrm>
            <a:off x="9545631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44360CCC-9EED-44FF-AC8C-D0DC82B49181}"/>
              </a:ext>
            </a:extLst>
          </p:cNvPr>
          <p:cNvSpPr/>
          <p:nvPr/>
        </p:nvSpPr>
        <p:spPr>
          <a:xfrm>
            <a:off x="1004758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0305C324-66C6-46C7-BCE2-E5A0E1BFEED4}"/>
              </a:ext>
            </a:extLst>
          </p:cNvPr>
          <p:cNvSpPr/>
          <p:nvPr/>
        </p:nvSpPr>
        <p:spPr>
          <a:xfrm>
            <a:off x="10570379" y="1226362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48C193-8E82-4AD2-A6A3-58095A3E70C4}"/>
              </a:ext>
            </a:extLst>
          </p:cNvPr>
          <p:cNvSpPr/>
          <p:nvPr/>
        </p:nvSpPr>
        <p:spPr>
          <a:xfrm>
            <a:off x="11096128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449918B-9F29-4450-8C6E-9DD3173F9546}"/>
              </a:ext>
            </a:extLst>
          </p:cNvPr>
          <p:cNvSpPr/>
          <p:nvPr/>
        </p:nvSpPr>
        <p:spPr>
          <a:xfrm>
            <a:off x="8516663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仕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F65C7D5-E91C-4A91-8466-B58A83E7E1AF}"/>
              </a:ext>
            </a:extLst>
          </p:cNvPr>
          <p:cNvSpPr/>
          <p:nvPr/>
        </p:nvSpPr>
        <p:spPr>
          <a:xfrm>
            <a:off x="7991174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A48ED2CD-8540-498B-B245-8438BB640709}"/>
              </a:ext>
            </a:extLst>
          </p:cNvPr>
          <p:cNvSpPr/>
          <p:nvPr/>
        </p:nvSpPr>
        <p:spPr>
          <a:xfrm>
            <a:off x="748376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马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C5ADF49-8A20-47AD-88C3-E61F85FA6D8B}"/>
              </a:ext>
            </a:extLst>
          </p:cNvPr>
          <p:cNvSpPr/>
          <p:nvPr/>
        </p:nvSpPr>
        <p:spPr>
          <a:xfrm>
            <a:off x="6960750" y="1255014"/>
            <a:ext cx="401580" cy="4015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0461C55-EF6C-459A-83FE-08AF2FCECB9E}"/>
              </a:ext>
            </a:extLst>
          </p:cNvPr>
          <p:cNvGrpSpPr/>
          <p:nvPr/>
        </p:nvGrpSpPr>
        <p:grpSpPr>
          <a:xfrm>
            <a:off x="6511252" y="859897"/>
            <a:ext cx="4986456" cy="5196763"/>
            <a:chOff x="6511252" y="859897"/>
            <a:chExt cx="4986456" cy="519676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C809C84-B7ED-4057-8526-3ED2DB679521}"/>
                </a:ext>
              </a:extLst>
            </p:cNvPr>
            <p:cNvGrpSpPr/>
            <p:nvPr/>
          </p:nvGrpSpPr>
          <p:grpSpPr>
            <a:xfrm>
              <a:off x="6567687" y="859897"/>
              <a:ext cx="4930021" cy="4707865"/>
              <a:chOff x="6567687" y="859897"/>
              <a:chExt cx="4930021" cy="4707865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1A0276A-27E9-4631-B88E-C081E9D29FE3}"/>
                  </a:ext>
                </a:extLst>
              </p:cNvPr>
              <p:cNvGrpSpPr/>
              <p:nvPr/>
            </p:nvGrpSpPr>
            <p:grpSpPr>
              <a:xfrm>
                <a:off x="6960750" y="859897"/>
                <a:ext cx="4536958" cy="430232"/>
                <a:chOff x="6960750" y="859897"/>
                <a:chExt cx="4536958" cy="430232"/>
              </a:xfrm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977825EC-41EA-4903-B3D7-1BF40798684B}"/>
                    </a:ext>
                  </a:extLst>
                </p:cNvPr>
                <p:cNvSpPr/>
                <p:nvPr/>
              </p:nvSpPr>
              <p:spPr>
                <a:xfrm>
                  <a:off x="903178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520E7D04-DC3E-4D5D-981A-49C65116FFAE}"/>
                    </a:ext>
                  </a:extLst>
                </p:cNvPr>
                <p:cNvSpPr/>
                <p:nvPr/>
              </p:nvSpPr>
              <p:spPr>
                <a:xfrm>
                  <a:off x="9545631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DAD00538-9FCF-43CF-948B-7C83B9282559}"/>
                    </a:ext>
                  </a:extLst>
                </p:cNvPr>
                <p:cNvSpPr/>
                <p:nvPr/>
              </p:nvSpPr>
              <p:spPr>
                <a:xfrm>
                  <a:off x="1004758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0A77FF9-FF0F-459E-99A7-94C61E0BD3F0}"/>
                    </a:ext>
                  </a:extLst>
                </p:cNvPr>
                <p:cNvSpPr/>
                <p:nvPr/>
              </p:nvSpPr>
              <p:spPr>
                <a:xfrm>
                  <a:off x="10570379" y="859897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7487FF73-40CF-4E46-9DE8-FB77DF62749B}"/>
                    </a:ext>
                  </a:extLst>
                </p:cNvPr>
                <p:cNvSpPr/>
                <p:nvPr/>
              </p:nvSpPr>
              <p:spPr>
                <a:xfrm>
                  <a:off x="11096128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C491C2C5-1A41-49F1-A4AC-5DCDAD2D479A}"/>
                    </a:ext>
                  </a:extLst>
                </p:cNvPr>
                <p:cNvSpPr/>
                <p:nvPr/>
              </p:nvSpPr>
              <p:spPr>
                <a:xfrm>
                  <a:off x="8516663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5DA757D8-D271-4319-9108-3B9F2F469C81}"/>
                    </a:ext>
                  </a:extLst>
                </p:cNvPr>
                <p:cNvSpPr/>
                <p:nvPr/>
              </p:nvSpPr>
              <p:spPr>
                <a:xfrm>
                  <a:off x="7991174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79669133-E7C5-446A-9EE2-6853AA861448}"/>
                    </a:ext>
                  </a:extLst>
                </p:cNvPr>
                <p:cNvSpPr/>
                <p:nvPr/>
              </p:nvSpPr>
              <p:spPr>
                <a:xfrm>
                  <a:off x="748376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74C2F42D-D5A2-49D0-8A06-3EE9D7F9C8A4}"/>
                    </a:ext>
                  </a:extLst>
                </p:cNvPr>
                <p:cNvSpPr/>
                <p:nvPr/>
              </p:nvSpPr>
              <p:spPr>
                <a:xfrm>
                  <a:off x="6960750" y="888549"/>
                  <a:ext cx="401580" cy="401580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0ABA443-F4CA-4AE4-8936-C4DE61211514}"/>
                  </a:ext>
                </a:extLst>
              </p:cNvPr>
              <p:cNvGrpSpPr/>
              <p:nvPr/>
            </p:nvGrpSpPr>
            <p:grpSpPr>
              <a:xfrm>
                <a:off x="6567687" y="1194929"/>
                <a:ext cx="371086" cy="4372833"/>
                <a:chOff x="6567687" y="1194929"/>
                <a:chExt cx="371086" cy="4372833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70308E8-F6C0-4762-BE0E-3A4899A68005}"/>
                    </a:ext>
                  </a:extLst>
                </p:cNvPr>
                <p:cNvSpPr txBox="1"/>
                <p:nvPr/>
              </p:nvSpPr>
              <p:spPr>
                <a:xfrm>
                  <a:off x="6567687" y="119492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D8F0202F-70F3-4D8F-A03D-F7EB3AFFB00F}"/>
                    </a:ext>
                  </a:extLst>
                </p:cNvPr>
                <p:cNvSpPr txBox="1"/>
                <p:nvPr/>
              </p:nvSpPr>
              <p:spPr>
                <a:xfrm>
                  <a:off x="6592203" y="168382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</a:t>
                  </a:r>
                  <a:endParaRPr lang="zh-CN" altLang="en-US" sz="2400" dirty="0"/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952CD47F-F6D7-42CA-B31F-DABD82FCB9AA}"/>
                    </a:ext>
                  </a:extLst>
                </p:cNvPr>
                <p:cNvSpPr txBox="1"/>
                <p:nvPr/>
              </p:nvSpPr>
              <p:spPr>
                <a:xfrm>
                  <a:off x="6592203" y="217272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</a:t>
                  </a:r>
                  <a:endParaRPr lang="zh-CN" altLang="en-US" sz="2400" dirty="0"/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6F5CB830-2097-4298-8721-C64D443FC98D}"/>
                    </a:ext>
                  </a:extLst>
                </p:cNvPr>
                <p:cNvSpPr txBox="1"/>
                <p:nvPr/>
              </p:nvSpPr>
              <p:spPr>
                <a:xfrm>
                  <a:off x="6592203" y="266161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</a:t>
                  </a:r>
                  <a:endParaRPr lang="zh-CN" altLang="en-US" sz="2400" dirty="0"/>
                </a:p>
              </p:txBody>
            </p: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F273979A-23B3-4B64-B808-FDB255FC590C}"/>
                    </a:ext>
                  </a:extLst>
                </p:cNvPr>
                <p:cNvSpPr txBox="1"/>
                <p:nvPr/>
              </p:nvSpPr>
              <p:spPr>
                <a:xfrm>
                  <a:off x="6592203" y="3150513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5</a:t>
                  </a:r>
                  <a:endParaRPr lang="zh-CN" altLang="en-US" sz="2400" dirty="0"/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14F678F-83BE-4AF1-93CF-748D8A5CBAC3}"/>
                    </a:ext>
                  </a:extLst>
                </p:cNvPr>
                <p:cNvSpPr txBox="1"/>
                <p:nvPr/>
              </p:nvSpPr>
              <p:spPr>
                <a:xfrm>
                  <a:off x="6592203" y="3639409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6</a:t>
                  </a:r>
                  <a:endParaRPr lang="zh-CN" altLang="en-US" sz="2400" dirty="0"/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C9B1A4A-53B0-4232-9633-3DE8033784CF}"/>
                    </a:ext>
                  </a:extLst>
                </p:cNvPr>
                <p:cNvSpPr txBox="1"/>
                <p:nvPr/>
              </p:nvSpPr>
              <p:spPr>
                <a:xfrm>
                  <a:off x="6592203" y="4128305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7</a:t>
                  </a:r>
                  <a:endParaRPr lang="zh-CN" altLang="en-US" sz="2400" dirty="0"/>
                </a:p>
              </p:txBody>
            </p: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F2215F49-4CE3-43EC-B419-B6351A634ED6}"/>
                    </a:ext>
                  </a:extLst>
                </p:cNvPr>
                <p:cNvSpPr txBox="1"/>
                <p:nvPr/>
              </p:nvSpPr>
              <p:spPr>
                <a:xfrm>
                  <a:off x="6592203" y="4617201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8</a:t>
                  </a:r>
                  <a:endParaRPr lang="zh-CN" altLang="en-US" sz="2400" dirty="0"/>
                </a:p>
              </p:txBody>
            </p:sp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5D9E130A-D045-48DD-986B-1780271DA988}"/>
                    </a:ext>
                  </a:extLst>
                </p:cNvPr>
                <p:cNvSpPr txBox="1"/>
                <p:nvPr/>
              </p:nvSpPr>
              <p:spPr>
                <a:xfrm>
                  <a:off x="6592203" y="5106097"/>
                  <a:ext cx="3465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9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0695784-19DE-4203-8ECA-C75C875FF3CB}"/>
                </a:ext>
              </a:extLst>
            </p:cNvPr>
            <p:cNvSpPr txBox="1"/>
            <p:nvPr/>
          </p:nvSpPr>
          <p:spPr>
            <a:xfrm>
              <a:off x="6511252" y="5594995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</p:grp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F795DE1B-4156-45C1-A4AF-529C5F14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20093"/>
              </p:ext>
            </p:extLst>
          </p:nvPr>
        </p:nvGraphicFramePr>
        <p:xfrm>
          <a:off x="1101372" y="2014946"/>
          <a:ext cx="4466292" cy="110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146">
                  <a:extLst>
                    <a:ext uri="{9D8B030D-6E8A-4147-A177-3AD203B41FA5}">
                      <a16:colId xmlns:a16="http://schemas.microsoft.com/office/drawing/2014/main" val="2294491571"/>
                    </a:ext>
                  </a:extLst>
                </a:gridCol>
                <a:gridCol w="2233146">
                  <a:extLst>
                    <a:ext uri="{9D8B030D-6E8A-4147-A177-3AD203B41FA5}">
                      <a16:colId xmlns:a16="http://schemas.microsoft.com/office/drawing/2014/main" val="3069057709"/>
                    </a:ext>
                  </a:extLst>
                </a:gridCol>
              </a:tblGrid>
              <a:tr h="481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first point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second point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15955"/>
                  </a:ext>
                </a:extLst>
              </a:tr>
              <a:tr h="62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( 8 , 2 )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015204"/>
                  </a:ext>
                </a:extLst>
              </a:tr>
            </a:tbl>
          </a:graphicData>
        </a:graphic>
      </p:graphicFrame>
      <p:sp>
        <p:nvSpPr>
          <p:cNvPr id="154" name="文本框 153">
            <a:extLst>
              <a:ext uri="{FF2B5EF4-FFF2-40B4-BE49-F238E27FC236}">
                <a16:creationId xmlns:a16="http://schemas.microsoft.com/office/drawing/2014/main" id="{699C8476-AE33-4082-841E-5A9305A305F3}"/>
              </a:ext>
            </a:extLst>
          </p:cNvPr>
          <p:cNvSpPr txBox="1"/>
          <p:nvPr/>
        </p:nvSpPr>
        <p:spPr>
          <a:xfrm>
            <a:off x="1009244" y="114371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棋子移动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5905756-E7E5-4DCC-A4FC-15C0784F5B49}"/>
              </a:ext>
            </a:extLst>
          </p:cNvPr>
          <p:cNvSpPr/>
          <p:nvPr/>
        </p:nvSpPr>
        <p:spPr>
          <a:xfrm rot="13431997">
            <a:off x="8150105" y="7549009"/>
            <a:ext cx="550999" cy="307062"/>
          </a:xfrm>
          <a:prstGeom prst="rightArrow">
            <a:avLst>
              <a:gd name="adj1" fmla="val 25169"/>
              <a:gd name="adj2" fmla="val 101796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DA8C70FD-45AE-4586-AE24-792A3FFAC018}"/>
              </a:ext>
            </a:extLst>
          </p:cNvPr>
          <p:cNvSpPr/>
          <p:nvPr/>
        </p:nvSpPr>
        <p:spPr>
          <a:xfrm>
            <a:off x="9682602" y="415620"/>
            <a:ext cx="224400" cy="224400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BD92F25-9EF5-4170-86DB-81C78B363ADD}"/>
              </a:ext>
            </a:extLst>
          </p:cNvPr>
          <p:cNvSpPr txBox="1"/>
          <p:nvPr/>
        </p:nvSpPr>
        <p:spPr>
          <a:xfrm>
            <a:off x="9900835" y="301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缺点与改进</a:t>
            </a:r>
          </a:p>
        </p:txBody>
      </p:sp>
    </p:spTree>
    <p:extLst>
      <p:ext uri="{BB962C8B-B14F-4D97-AF65-F5344CB8AC3E}">
        <p14:creationId xmlns:p14="http://schemas.microsoft.com/office/powerpoint/2010/main" val="3524858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-0.00579 L -0.03907 -0.596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2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1683</Words>
  <Application>Microsoft Office PowerPoint</Application>
  <PresentationFormat>宽屏</PresentationFormat>
  <Paragraphs>517</Paragraphs>
  <Slides>21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黑体</vt:lpstr>
      <vt:lpstr>Arial</vt:lpstr>
      <vt:lpstr>Tahoma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</dc:creator>
  <cp:lastModifiedBy>liu yu</cp:lastModifiedBy>
  <cp:revision>499</cp:revision>
  <dcterms:created xsi:type="dcterms:W3CDTF">2022-05-29T00:32:14Z</dcterms:created>
  <dcterms:modified xsi:type="dcterms:W3CDTF">2022-06-04T07:10:40Z</dcterms:modified>
</cp:coreProperties>
</file>