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DA1C6F-0F41-4B13-A773-60F47170E3C6}" type="datetimeFigureOut">
              <a:rPr lang="en-SG" smtClean="0"/>
              <a:t>10/7/2019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154201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DA1C6F-0F41-4B13-A773-60F47170E3C6}" type="datetimeFigureOut">
              <a:rPr lang="en-SG" smtClean="0"/>
              <a:t>10/7/2019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221919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DA1C6F-0F41-4B13-A773-60F47170E3C6}" type="datetimeFigureOut">
              <a:rPr lang="en-SG" smtClean="0"/>
              <a:t>10/7/2019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3097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A1C6F-0F41-4B13-A773-60F47170E3C6}" type="datetimeFigureOut">
              <a:rPr lang="en-SG" smtClean="0"/>
              <a:t>10/7/2019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113064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DA1C6F-0F41-4B13-A773-60F47170E3C6}" type="datetimeFigureOut">
              <a:rPr lang="en-SG" smtClean="0"/>
              <a:t>10/7/2019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31653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FDA1C6F-0F41-4B13-A773-60F47170E3C6}" type="datetimeFigureOut">
              <a:rPr lang="en-SG" smtClean="0"/>
              <a:t>10/7/2019</a:t>
            </a:fld>
            <a:endParaRPr lang="en-SG"/>
          </a:p>
        </p:txBody>
      </p:sp>
      <p:sp>
        <p:nvSpPr>
          <p:cNvPr id="9" name="Footer Placeholder 8"/>
          <p:cNvSpPr>
            <a:spLocks noGrp="1"/>
          </p:cNvSpPr>
          <p:nvPr>
            <p:ph type="ftr" sz="quarter" idx="11"/>
          </p:nvPr>
        </p:nvSpPr>
        <p:spPr/>
        <p:txBody>
          <a:bodyPr/>
          <a:lstStyle/>
          <a:p>
            <a:endParaRPr lang="en-SG"/>
          </a:p>
        </p:txBody>
      </p:sp>
      <p:sp>
        <p:nvSpPr>
          <p:cNvPr id="10" name="Slide Number Placeholder 9"/>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130755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7FDA1C6F-0F41-4B13-A773-60F47170E3C6}" type="datetimeFigureOut">
              <a:rPr lang="en-SG" smtClean="0"/>
              <a:t>10/7/2019</a:t>
            </a:fld>
            <a:endParaRPr lang="en-SG"/>
          </a:p>
        </p:txBody>
      </p:sp>
      <p:sp>
        <p:nvSpPr>
          <p:cNvPr id="11" name="Footer Placeholder 10"/>
          <p:cNvSpPr>
            <a:spLocks noGrp="1"/>
          </p:cNvSpPr>
          <p:nvPr>
            <p:ph type="ftr" sz="quarter" idx="11"/>
          </p:nvPr>
        </p:nvSpPr>
        <p:spPr/>
        <p:txBody>
          <a:bodyPr/>
          <a:lstStyle/>
          <a:p>
            <a:endParaRPr lang="en-SG"/>
          </a:p>
        </p:txBody>
      </p:sp>
      <p:sp>
        <p:nvSpPr>
          <p:cNvPr id="12" name="Slide Number Placeholder 11"/>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127312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7FDA1C6F-0F41-4B13-A773-60F47170E3C6}" type="datetimeFigureOut">
              <a:rPr lang="en-SG" smtClean="0"/>
              <a:t>10/7/2019</a:t>
            </a:fld>
            <a:endParaRPr lang="en-SG"/>
          </a:p>
        </p:txBody>
      </p:sp>
      <p:sp>
        <p:nvSpPr>
          <p:cNvPr id="7" name="Footer Placeholder 6"/>
          <p:cNvSpPr>
            <a:spLocks noGrp="1"/>
          </p:cNvSpPr>
          <p:nvPr>
            <p:ph type="ftr" sz="quarter" idx="11"/>
          </p:nvPr>
        </p:nvSpPr>
        <p:spPr/>
        <p:txBody>
          <a:bodyPr/>
          <a:lstStyle/>
          <a:p>
            <a:endParaRPr lang="en-SG"/>
          </a:p>
        </p:txBody>
      </p:sp>
      <p:sp>
        <p:nvSpPr>
          <p:cNvPr id="8" name="Slide Number Placeholder 7"/>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108630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FDA1C6F-0F41-4B13-A773-60F47170E3C6}" type="datetimeFigureOut">
              <a:rPr lang="en-SG" smtClean="0"/>
              <a:t>10/7/2019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168792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FDA1C6F-0F41-4B13-A773-60F47170E3C6}" type="datetimeFigureOut">
              <a:rPr lang="en-SG" smtClean="0"/>
              <a:t>10/7/2019</a:t>
            </a:fld>
            <a:endParaRPr lang="en-SG"/>
          </a:p>
        </p:txBody>
      </p:sp>
      <p:sp>
        <p:nvSpPr>
          <p:cNvPr id="9" name="Footer Placeholder 8"/>
          <p:cNvSpPr>
            <a:spLocks noGrp="1"/>
          </p:cNvSpPr>
          <p:nvPr>
            <p:ph type="ftr" sz="quarter" idx="11"/>
          </p:nvPr>
        </p:nvSpPr>
        <p:spPr/>
        <p:txBody>
          <a:bodyPr/>
          <a:lstStyle/>
          <a:p>
            <a:endParaRPr lang="en-SG"/>
          </a:p>
        </p:txBody>
      </p:sp>
      <p:sp>
        <p:nvSpPr>
          <p:cNvPr id="10" name="Slide Number Placeholder 9"/>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49787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FDA1C6F-0F41-4B13-A773-60F47170E3C6}" type="datetimeFigureOut">
              <a:rPr lang="en-SG" smtClean="0"/>
              <a:t>10/7/2019</a:t>
            </a:fld>
            <a:endParaRPr lang="en-SG"/>
          </a:p>
        </p:txBody>
      </p:sp>
      <p:sp>
        <p:nvSpPr>
          <p:cNvPr id="9" name="Footer Placeholder 8"/>
          <p:cNvSpPr>
            <a:spLocks noGrp="1"/>
          </p:cNvSpPr>
          <p:nvPr>
            <p:ph type="ftr" sz="quarter" idx="11"/>
          </p:nvPr>
        </p:nvSpPr>
        <p:spPr>
          <a:xfrm>
            <a:off x="3499101" y="6356350"/>
            <a:ext cx="5911517" cy="365125"/>
          </a:xfrm>
        </p:spPr>
        <p:txBody>
          <a:bodyPr/>
          <a:lstStyle/>
          <a:p>
            <a:endParaRPr lang="en-SG"/>
          </a:p>
        </p:txBody>
      </p:sp>
      <p:sp>
        <p:nvSpPr>
          <p:cNvPr id="10" name="Slide Number Placeholder 9"/>
          <p:cNvSpPr>
            <a:spLocks noGrp="1"/>
          </p:cNvSpPr>
          <p:nvPr>
            <p:ph type="sldNum" sz="quarter" idx="12"/>
          </p:nvPr>
        </p:nvSpPr>
        <p:spPr/>
        <p:txBody>
          <a:bodyPr/>
          <a:lstStyle/>
          <a:p>
            <a:fld id="{719FFF34-FA69-499A-9A7A-9B9BEBB229F5}" type="slidenum">
              <a:rPr lang="en-SG" smtClean="0"/>
              <a:t>‹#›</a:t>
            </a:fld>
            <a:endParaRPr lang="en-SG"/>
          </a:p>
        </p:txBody>
      </p:sp>
    </p:spTree>
    <p:extLst>
      <p:ext uri="{BB962C8B-B14F-4D97-AF65-F5344CB8AC3E}">
        <p14:creationId xmlns:p14="http://schemas.microsoft.com/office/powerpoint/2010/main" val="1948846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FDA1C6F-0F41-4B13-A773-60F47170E3C6}" type="datetimeFigureOut">
              <a:rPr lang="en-SG" smtClean="0"/>
              <a:t>10/7/2019</a:t>
            </a:fld>
            <a:endParaRPr lang="en-SG"/>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SG"/>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19FFF34-FA69-499A-9A7A-9B9BEBB229F5}" type="slidenum">
              <a:rPr lang="en-SG" smtClean="0"/>
              <a:t>‹#›</a:t>
            </a:fld>
            <a:endParaRPr lang="en-SG"/>
          </a:p>
        </p:txBody>
      </p:sp>
    </p:spTree>
    <p:extLst>
      <p:ext uri="{BB962C8B-B14F-4D97-AF65-F5344CB8AC3E}">
        <p14:creationId xmlns:p14="http://schemas.microsoft.com/office/powerpoint/2010/main" val="2256418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C255-9D11-4A31-A9BC-B60ECBE41E86}"/>
              </a:ext>
            </a:extLst>
          </p:cNvPr>
          <p:cNvSpPr>
            <a:spLocks noGrp="1"/>
          </p:cNvSpPr>
          <p:nvPr>
            <p:ph type="ctrTitle"/>
          </p:nvPr>
        </p:nvSpPr>
        <p:spPr>
          <a:xfrm>
            <a:off x="1069848" y="1295400"/>
            <a:ext cx="7315200" cy="3857625"/>
          </a:xfrm>
        </p:spPr>
        <p:txBody>
          <a:bodyPr>
            <a:normAutofit fontScale="90000"/>
          </a:bodyPr>
          <a:lstStyle/>
          <a:p>
            <a:r>
              <a:rPr lang="en-SG" dirty="0"/>
              <a:t>IBM Applied Data Science Capstone Project</a:t>
            </a:r>
            <a:br>
              <a:rPr lang="en-SG" dirty="0"/>
            </a:br>
            <a:br>
              <a:rPr lang="en-SG" dirty="0"/>
            </a:br>
            <a:r>
              <a:rPr lang="en-SG" sz="2200" dirty="0"/>
              <a:t>By Liu Yuanxiu</a:t>
            </a:r>
            <a:br>
              <a:rPr lang="en-SG" sz="2200" dirty="0"/>
            </a:br>
            <a:br>
              <a:rPr lang="en-SG" sz="2200" dirty="0"/>
            </a:br>
            <a:r>
              <a:rPr lang="en-SG" sz="2200" dirty="0"/>
              <a:t>July 2019</a:t>
            </a:r>
            <a:endParaRPr lang="en-SG" dirty="0"/>
          </a:p>
        </p:txBody>
      </p:sp>
      <p:sp>
        <p:nvSpPr>
          <p:cNvPr id="3" name="Subtitle 2">
            <a:extLst>
              <a:ext uri="{FF2B5EF4-FFF2-40B4-BE49-F238E27FC236}">
                <a16:creationId xmlns:a16="http://schemas.microsoft.com/office/drawing/2014/main" id="{8F8B8021-7794-4404-A12B-86BC65FA6B4F}"/>
              </a:ext>
            </a:extLst>
          </p:cNvPr>
          <p:cNvSpPr>
            <a:spLocks noGrp="1"/>
          </p:cNvSpPr>
          <p:nvPr>
            <p:ph type="subTitle" idx="1"/>
          </p:nvPr>
        </p:nvSpPr>
        <p:spPr>
          <a:xfrm>
            <a:off x="1100015" y="5559553"/>
            <a:ext cx="7315200" cy="457200"/>
          </a:xfrm>
        </p:spPr>
        <p:txBody>
          <a:bodyPr/>
          <a:lstStyle/>
          <a:p>
            <a:r>
              <a:rPr lang="en-SG" dirty="0"/>
              <a:t>PART 1</a:t>
            </a:r>
          </a:p>
        </p:txBody>
      </p:sp>
    </p:spTree>
    <p:extLst>
      <p:ext uri="{BB962C8B-B14F-4D97-AF65-F5344CB8AC3E}">
        <p14:creationId xmlns:p14="http://schemas.microsoft.com/office/powerpoint/2010/main" val="137022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8DE-63F2-4327-A6E1-92AB38F31915}"/>
              </a:ext>
            </a:extLst>
          </p:cNvPr>
          <p:cNvSpPr>
            <a:spLocks noGrp="1"/>
          </p:cNvSpPr>
          <p:nvPr>
            <p:ph type="ctrTitle"/>
          </p:nvPr>
        </p:nvSpPr>
        <p:spPr>
          <a:xfrm>
            <a:off x="1069848" y="1066800"/>
            <a:ext cx="7315200" cy="3486912"/>
          </a:xfrm>
        </p:spPr>
        <p:txBody>
          <a:bodyPr/>
          <a:lstStyle/>
          <a:p>
            <a:r>
              <a:rPr lang="en-SG" dirty="0"/>
              <a:t>Opening a shopping mall in Kuala Lumpur, Malaysia</a:t>
            </a:r>
          </a:p>
        </p:txBody>
      </p:sp>
      <p:sp>
        <p:nvSpPr>
          <p:cNvPr id="3" name="Subtitle 2">
            <a:extLst>
              <a:ext uri="{FF2B5EF4-FFF2-40B4-BE49-F238E27FC236}">
                <a16:creationId xmlns:a16="http://schemas.microsoft.com/office/drawing/2014/main" id="{E7D294C2-3F96-4F91-81A5-8DD53191434F}"/>
              </a:ext>
            </a:extLst>
          </p:cNvPr>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06164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CA54-D72B-49D3-BB85-4632C88C291E}"/>
              </a:ext>
            </a:extLst>
          </p:cNvPr>
          <p:cNvSpPr>
            <a:spLocks noGrp="1"/>
          </p:cNvSpPr>
          <p:nvPr>
            <p:ph type="title"/>
          </p:nvPr>
        </p:nvSpPr>
        <p:spPr/>
        <p:txBody>
          <a:bodyPr/>
          <a:lstStyle/>
          <a:p>
            <a:r>
              <a:rPr lang="en-SG" dirty="0"/>
              <a:t>Introduction</a:t>
            </a:r>
            <a:br>
              <a:rPr lang="en-SG" dirty="0"/>
            </a:br>
            <a:endParaRPr lang="en-SG" dirty="0"/>
          </a:p>
        </p:txBody>
      </p:sp>
      <p:sp>
        <p:nvSpPr>
          <p:cNvPr id="3" name="Content Placeholder 2">
            <a:extLst>
              <a:ext uri="{FF2B5EF4-FFF2-40B4-BE49-F238E27FC236}">
                <a16:creationId xmlns:a16="http://schemas.microsoft.com/office/drawing/2014/main" id="{FCB50B29-2DC4-4A32-B52F-22AF5EDD39A2}"/>
              </a:ext>
            </a:extLst>
          </p:cNvPr>
          <p:cNvSpPr>
            <a:spLocks noGrp="1"/>
          </p:cNvSpPr>
          <p:nvPr>
            <p:ph idx="1"/>
          </p:nvPr>
        </p:nvSpPr>
        <p:spPr/>
        <p:txBody>
          <a:bodyPr>
            <a:normAutofit fontScale="25000" lnSpcReduction="20000"/>
          </a:bodyPr>
          <a:lstStyle/>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sz="8000" dirty="0"/>
              <a:t>For many shoppers, visiting shopping malls is a great way to relax and enjoy themselves during weekends and holidays. They can do grocery shopping, dine at restaurants, shop at the various fashion outlets, watch movies and perform many more activities. Shopping malls are like a one-stop destination for all types of shoppers. </a:t>
            </a:r>
          </a:p>
          <a:p>
            <a:pPr marL="0" indent="0">
              <a:buNone/>
            </a:pPr>
            <a:endParaRPr lang="en-SG" sz="8000" dirty="0"/>
          </a:p>
          <a:p>
            <a:pPr marL="0" indent="0">
              <a:buNone/>
            </a:pPr>
            <a:r>
              <a:rPr lang="en-SG" sz="8000" dirty="0"/>
              <a:t>For retailers, the central location and the large crowd at the shopping malls provides a great distribution channel to market their products and services. Property developers are also taking advantage of this trend to build more shopping malls to cater to the demand. As a result, shopping malls are aplenty in Kuala Lumpur and more are being built.</a:t>
            </a:r>
          </a:p>
          <a:p>
            <a:pPr marL="0" indent="0">
              <a:buNone/>
            </a:pPr>
            <a:endParaRPr lang="en-SG" sz="8000" dirty="0"/>
          </a:p>
          <a:p>
            <a:pPr marL="0" indent="0">
              <a:buNone/>
            </a:pPr>
            <a:r>
              <a:rPr lang="en-SG" sz="8000" dirty="0"/>
              <a:t>Opening shopping malls allows property developers to earn consistent rental income. Of course, as with any business decision, opening a new shopping mall requires careful planning and is a complicated decision. Particularly, the location of the shopping is one of the key factors that will determine the success of the mall.</a:t>
            </a:r>
          </a:p>
          <a:p>
            <a:pPr marL="0" indent="0">
              <a:buNone/>
            </a:pPr>
            <a:endParaRPr lang="en-SG" sz="8000"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p:txBody>
      </p:sp>
    </p:spTree>
    <p:extLst>
      <p:ext uri="{BB962C8B-B14F-4D97-AF65-F5344CB8AC3E}">
        <p14:creationId xmlns:p14="http://schemas.microsoft.com/office/powerpoint/2010/main" val="1033844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56EB-967E-460F-B927-448238A59C4C}"/>
              </a:ext>
            </a:extLst>
          </p:cNvPr>
          <p:cNvSpPr>
            <a:spLocks noGrp="1"/>
          </p:cNvSpPr>
          <p:nvPr>
            <p:ph type="title"/>
          </p:nvPr>
        </p:nvSpPr>
        <p:spPr/>
        <p:txBody>
          <a:bodyPr/>
          <a:lstStyle/>
          <a:p>
            <a:r>
              <a:rPr lang="en-SG" dirty="0"/>
              <a:t>Business Problem</a:t>
            </a:r>
          </a:p>
        </p:txBody>
      </p:sp>
      <p:sp>
        <p:nvSpPr>
          <p:cNvPr id="3" name="Content Placeholder 2">
            <a:extLst>
              <a:ext uri="{FF2B5EF4-FFF2-40B4-BE49-F238E27FC236}">
                <a16:creationId xmlns:a16="http://schemas.microsoft.com/office/drawing/2014/main" id="{16C78FE5-3B24-4BD5-A1FD-A2EC3C0D98FE}"/>
              </a:ext>
            </a:extLst>
          </p:cNvPr>
          <p:cNvSpPr>
            <a:spLocks noGrp="1"/>
          </p:cNvSpPr>
          <p:nvPr>
            <p:ph idx="1"/>
          </p:nvPr>
        </p:nvSpPr>
        <p:spPr/>
        <p:txBody>
          <a:bodyPr/>
          <a:lstStyle/>
          <a:p>
            <a:pPr marL="0" indent="0">
              <a:buNone/>
            </a:pPr>
            <a:endParaRPr lang="en-SG" dirty="0"/>
          </a:p>
          <a:p>
            <a:pPr marL="0" indent="0">
              <a:buNone/>
            </a:pPr>
            <a:r>
              <a:rPr lang="en-SG" sz="2400" dirty="0"/>
              <a:t>The objective of this capstone project is to analyse and select the best locations in Kuala Lumpur to open a new shopping mall. Using data science methodology and machine learning techniques, this project aims to provide solutions to answer the business question of “If a property developer is looking to open a new shopping mall, where would you recommend that they open it?”</a:t>
            </a:r>
          </a:p>
        </p:txBody>
      </p:sp>
    </p:spTree>
    <p:extLst>
      <p:ext uri="{BB962C8B-B14F-4D97-AF65-F5344CB8AC3E}">
        <p14:creationId xmlns:p14="http://schemas.microsoft.com/office/powerpoint/2010/main" val="258698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D50A-726C-4CC6-95DC-FC5491C2B4A8}"/>
              </a:ext>
            </a:extLst>
          </p:cNvPr>
          <p:cNvSpPr>
            <a:spLocks noGrp="1"/>
          </p:cNvSpPr>
          <p:nvPr>
            <p:ph type="ctrTitle"/>
          </p:nvPr>
        </p:nvSpPr>
        <p:spPr/>
        <p:txBody>
          <a:bodyPr/>
          <a:lstStyle/>
          <a:p>
            <a:r>
              <a:rPr lang="en-SG" dirty="0"/>
              <a:t>End of Part 1</a:t>
            </a:r>
          </a:p>
        </p:txBody>
      </p:sp>
      <p:sp>
        <p:nvSpPr>
          <p:cNvPr id="3" name="Subtitle 2">
            <a:extLst>
              <a:ext uri="{FF2B5EF4-FFF2-40B4-BE49-F238E27FC236}">
                <a16:creationId xmlns:a16="http://schemas.microsoft.com/office/drawing/2014/main" id="{6EF8A673-BAEE-49BF-893D-6A7B9C3B84DB}"/>
              </a:ext>
            </a:extLst>
          </p:cNvPr>
          <p:cNvSpPr>
            <a:spLocks noGrp="1"/>
          </p:cNvSpPr>
          <p:nvPr>
            <p:ph type="subTitle" idx="1"/>
          </p:nvPr>
        </p:nvSpPr>
        <p:spPr/>
        <p:txBody>
          <a:bodyPr/>
          <a:lstStyle/>
          <a:p>
            <a:r>
              <a:rPr lang="en-SG" dirty="0"/>
              <a:t>Please refer to next document for Part 2 of the Week 4 assignment</a:t>
            </a:r>
          </a:p>
        </p:txBody>
      </p:sp>
    </p:spTree>
    <p:extLst>
      <p:ext uri="{BB962C8B-B14F-4D97-AF65-F5344CB8AC3E}">
        <p14:creationId xmlns:p14="http://schemas.microsoft.com/office/powerpoint/2010/main" val="188693319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36</TotalTime>
  <Words>284</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Corbel</vt:lpstr>
      <vt:lpstr>Wingdings 2</vt:lpstr>
      <vt:lpstr>Frame</vt:lpstr>
      <vt:lpstr>IBM Applied Data Science Capstone Project  By Liu Yuanxiu  July 2019</vt:lpstr>
      <vt:lpstr>Opening a shopping mall in Kuala Lumpur, Malaysia</vt:lpstr>
      <vt:lpstr>Introduction </vt:lpstr>
      <vt:lpstr>Business Problem</vt:lpstr>
      <vt:lpstr>End of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 Project  By Liu Yuanxiu  July 2019</dc:title>
  <dc:creator>Liu Yuanxiu</dc:creator>
  <cp:lastModifiedBy>Liu Yuanxiu</cp:lastModifiedBy>
  <cp:revision>4</cp:revision>
  <dcterms:created xsi:type="dcterms:W3CDTF">2019-07-10T14:35:05Z</dcterms:created>
  <dcterms:modified xsi:type="dcterms:W3CDTF">2019-07-10T15:12:02Z</dcterms:modified>
</cp:coreProperties>
</file>