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e276e9d-ca96-48ab-b865-30f9c08872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178184-1FD0-4F2D-91E2-C0EF82075CC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403491" y="2356851"/>
            <a:ext cx="5270744" cy="2728107"/>
            <a:chOff x="2916238" y="1782763"/>
            <a:chExt cx="6361113" cy="3292476"/>
          </a:xfrm>
        </p:grpSpPr>
        <p:sp>
          <p:nvSpPr>
            <p:cNvPr id="5" name="îṣ1ide">
              <a:extLst>
                <a:ext uri="{FF2B5EF4-FFF2-40B4-BE49-F238E27FC236}">
                  <a16:creationId xmlns:a16="http://schemas.microsoft.com/office/drawing/2014/main" id="{8325A265-0CD4-45F1-81A3-1B9F9B088D6B}"/>
                </a:ext>
              </a:extLst>
            </p:cNvPr>
            <p:cNvSpPr/>
            <p:nvPr/>
          </p:nvSpPr>
          <p:spPr bwMode="auto">
            <a:xfrm>
              <a:off x="2916238" y="4546601"/>
              <a:ext cx="6361113" cy="17938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íšľïďé">
              <a:extLst>
                <a:ext uri="{FF2B5EF4-FFF2-40B4-BE49-F238E27FC236}">
                  <a16:creationId xmlns:a16="http://schemas.microsoft.com/office/drawing/2014/main" id="{5C193333-CF13-4128-866A-61059138C885}"/>
                </a:ext>
              </a:extLst>
            </p:cNvPr>
            <p:cNvSpPr/>
            <p:nvPr/>
          </p:nvSpPr>
          <p:spPr bwMode="auto">
            <a:xfrm>
              <a:off x="7400926" y="2968626"/>
              <a:ext cx="760413" cy="703263"/>
            </a:xfrm>
            <a:custGeom>
              <a:avLst/>
              <a:gdLst>
                <a:gd name="T0" fmla="*/ 219 w 425"/>
                <a:gd name="T1" fmla="*/ 393 h 393"/>
                <a:gd name="T2" fmla="*/ 212 w 425"/>
                <a:gd name="T3" fmla="*/ 393 h 393"/>
                <a:gd name="T4" fmla="*/ 205 w 425"/>
                <a:gd name="T5" fmla="*/ 393 h 393"/>
                <a:gd name="T6" fmla="*/ 22 w 425"/>
                <a:gd name="T7" fmla="*/ 238 h 393"/>
                <a:gd name="T8" fmla="*/ 75 w 425"/>
                <a:gd name="T9" fmla="*/ 48 h 393"/>
                <a:gd name="T10" fmla="*/ 89 w 425"/>
                <a:gd name="T11" fmla="*/ 0 h 393"/>
                <a:gd name="T12" fmla="*/ 329 w 425"/>
                <a:gd name="T13" fmla="*/ 4 h 393"/>
                <a:gd name="T14" fmla="*/ 343 w 425"/>
                <a:gd name="T15" fmla="*/ 51 h 393"/>
                <a:gd name="T16" fmla="*/ 401 w 425"/>
                <a:gd name="T17" fmla="*/ 236 h 393"/>
                <a:gd name="T18" fmla="*/ 219 w 425"/>
                <a:gd name="T1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393">
                  <a:moveTo>
                    <a:pt x="219" y="393"/>
                  </a:moveTo>
                  <a:cubicBezTo>
                    <a:pt x="217" y="393"/>
                    <a:pt x="214" y="393"/>
                    <a:pt x="212" y="393"/>
                  </a:cubicBezTo>
                  <a:cubicBezTo>
                    <a:pt x="210" y="393"/>
                    <a:pt x="207" y="393"/>
                    <a:pt x="205" y="393"/>
                  </a:cubicBezTo>
                  <a:cubicBezTo>
                    <a:pt x="86" y="391"/>
                    <a:pt x="0" y="316"/>
                    <a:pt x="22" y="23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43" y="51"/>
                    <a:pt x="343" y="51"/>
                    <a:pt x="343" y="51"/>
                  </a:cubicBezTo>
                  <a:cubicBezTo>
                    <a:pt x="401" y="236"/>
                    <a:pt x="401" y="236"/>
                    <a:pt x="401" y="236"/>
                  </a:cubicBezTo>
                  <a:cubicBezTo>
                    <a:pt x="425" y="315"/>
                    <a:pt x="339" y="391"/>
                    <a:pt x="219" y="393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ïŝľîḓè">
              <a:extLst>
                <a:ext uri="{FF2B5EF4-FFF2-40B4-BE49-F238E27FC236}">
                  <a16:creationId xmlns:a16="http://schemas.microsoft.com/office/drawing/2014/main" id="{B4B8C029-DA86-40E1-B93D-8229E12559DC}"/>
                </a:ext>
              </a:extLst>
            </p:cNvPr>
            <p:cNvSpPr/>
            <p:nvPr/>
          </p:nvSpPr>
          <p:spPr bwMode="auto">
            <a:xfrm>
              <a:off x="7535863" y="2968626"/>
              <a:ext cx="479425" cy="153988"/>
            </a:xfrm>
            <a:custGeom>
              <a:avLst/>
              <a:gdLst>
                <a:gd name="T0" fmla="*/ 14 w 268"/>
                <a:gd name="T1" fmla="*/ 0 h 86"/>
                <a:gd name="T2" fmla="*/ 0 w 268"/>
                <a:gd name="T3" fmla="*/ 48 h 86"/>
                <a:gd name="T4" fmla="*/ 137 w 268"/>
                <a:gd name="T5" fmla="*/ 86 h 86"/>
                <a:gd name="T6" fmla="*/ 268 w 268"/>
                <a:gd name="T7" fmla="*/ 51 h 86"/>
                <a:gd name="T8" fmla="*/ 254 w 268"/>
                <a:gd name="T9" fmla="*/ 4 h 86"/>
                <a:gd name="T10" fmla="*/ 14 w 268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6">
                  <a:moveTo>
                    <a:pt x="14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73"/>
                    <a:pt x="90" y="86"/>
                    <a:pt x="137" y="86"/>
                  </a:cubicBezTo>
                  <a:cubicBezTo>
                    <a:pt x="182" y="86"/>
                    <a:pt x="228" y="74"/>
                    <a:pt x="268" y="51"/>
                  </a:cubicBezTo>
                  <a:cubicBezTo>
                    <a:pt x="254" y="4"/>
                    <a:pt x="254" y="4"/>
                    <a:pt x="254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iṩ1îḑe">
              <a:extLst>
                <a:ext uri="{FF2B5EF4-FFF2-40B4-BE49-F238E27FC236}">
                  <a16:creationId xmlns:a16="http://schemas.microsoft.com/office/drawing/2014/main" id="{8151604E-2183-419D-8177-FBA6E91B867D}"/>
                </a:ext>
              </a:extLst>
            </p:cNvPr>
            <p:cNvSpPr/>
            <p:nvPr/>
          </p:nvSpPr>
          <p:spPr bwMode="auto">
            <a:xfrm>
              <a:off x="7980363" y="2703513"/>
              <a:ext cx="682625" cy="835025"/>
            </a:xfrm>
            <a:custGeom>
              <a:avLst/>
              <a:gdLst>
                <a:gd name="T0" fmla="*/ 9 w 381"/>
                <a:gd name="T1" fmla="*/ 392 h 467"/>
                <a:gd name="T2" fmla="*/ 149 w 381"/>
                <a:gd name="T3" fmla="*/ 231 h 467"/>
                <a:gd name="T4" fmla="*/ 212 w 381"/>
                <a:gd name="T5" fmla="*/ 22 h 467"/>
                <a:gd name="T6" fmla="*/ 215 w 381"/>
                <a:gd name="T7" fmla="*/ 3 h 467"/>
                <a:gd name="T8" fmla="*/ 251 w 381"/>
                <a:gd name="T9" fmla="*/ 11 h 467"/>
                <a:gd name="T10" fmla="*/ 193 w 381"/>
                <a:gd name="T11" fmla="*/ 254 h 467"/>
                <a:gd name="T12" fmla="*/ 60 w 381"/>
                <a:gd name="T13" fmla="*/ 452 h 467"/>
                <a:gd name="T14" fmla="*/ 44 w 381"/>
                <a:gd name="T15" fmla="*/ 466 h 467"/>
                <a:gd name="T16" fmla="*/ 12 w 381"/>
                <a:gd name="T17" fmla="*/ 451 h 467"/>
                <a:gd name="T18" fmla="*/ 9 w 381"/>
                <a:gd name="T19" fmla="*/ 3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1" h="467">
                  <a:moveTo>
                    <a:pt x="9" y="392"/>
                  </a:moveTo>
                  <a:cubicBezTo>
                    <a:pt x="20" y="354"/>
                    <a:pt x="54" y="298"/>
                    <a:pt x="149" y="231"/>
                  </a:cubicBezTo>
                  <a:cubicBezTo>
                    <a:pt x="316" y="114"/>
                    <a:pt x="217" y="26"/>
                    <a:pt x="212" y="22"/>
                  </a:cubicBezTo>
                  <a:cubicBezTo>
                    <a:pt x="203" y="14"/>
                    <a:pt x="204" y="6"/>
                    <a:pt x="215" y="3"/>
                  </a:cubicBezTo>
                  <a:cubicBezTo>
                    <a:pt x="228" y="0"/>
                    <a:pt x="241" y="3"/>
                    <a:pt x="251" y="11"/>
                  </a:cubicBezTo>
                  <a:cubicBezTo>
                    <a:pt x="257" y="16"/>
                    <a:pt x="381" y="122"/>
                    <a:pt x="193" y="254"/>
                  </a:cubicBezTo>
                  <a:cubicBezTo>
                    <a:pt x="24" y="373"/>
                    <a:pt x="60" y="451"/>
                    <a:pt x="60" y="452"/>
                  </a:cubicBezTo>
                  <a:cubicBezTo>
                    <a:pt x="65" y="460"/>
                    <a:pt x="58" y="467"/>
                    <a:pt x="44" y="466"/>
                  </a:cubicBezTo>
                  <a:cubicBezTo>
                    <a:pt x="31" y="466"/>
                    <a:pt x="16" y="460"/>
                    <a:pt x="12" y="451"/>
                  </a:cubicBezTo>
                  <a:cubicBezTo>
                    <a:pt x="11" y="450"/>
                    <a:pt x="0" y="428"/>
                    <a:pt x="9" y="392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i$ḷîdê">
              <a:extLst>
                <a:ext uri="{FF2B5EF4-FFF2-40B4-BE49-F238E27FC236}">
                  <a16:creationId xmlns:a16="http://schemas.microsoft.com/office/drawing/2014/main" id="{20BA6A3A-2533-43C1-8EC9-DFAD02A48B76}"/>
                </a:ext>
              </a:extLst>
            </p:cNvPr>
            <p:cNvSpPr/>
            <p:nvPr/>
          </p:nvSpPr>
          <p:spPr bwMode="auto">
            <a:xfrm>
              <a:off x="7532688" y="3408363"/>
              <a:ext cx="98425" cy="312738"/>
            </a:xfrm>
            <a:custGeom>
              <a:avLst/>
              <a:gdLst>
                <a:gd name="T0" fmla="*/ 27 w 55"/>
                <a:gd name="T1" fmla="*/ 175 h 175"/>
                <a:gd name="T2" fmla="*/ 0 w 55"/>
                <a:gd name="T3" fmla="*/ 147 h 175"/>
                <a:gd name="T4" fmla="*/ 0 w 55"/>
                <a:gd name="T5" fmla="*/ 147 h 175"/>
                <a:gd name="T6" fmla="*/ 0 w 55"/>
                <a:gd name="T7" fmla="*/ 27 h 175"/>
                <a:gd name="T8" fmla="*/ 27 w 55"/>
                <a:gd name="T9" fmla="*/ 0 h 175"/>
                <a:gd name="T10" fmla="*/ 55 w 55"/>
                <a:gd name="T11" fmla="*/ 27 h 175"/>
                <a:gd name="T12" fmla="*/ 55 w 55"/>
                <a:gd name="T13" fmla="*/ 147 h 175"/>
                <a:gd name="T14" fmla="*/ 27 w 55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5">
                  <a:moveTo>
                    <a:pt x="27" y="175"/>
                  </a:moveTo>
                  <a:cubicBezTo>
                    <a:pt x="12" y="175"/>
                    <a:pt x="0" y="163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5" y="163"/>
                    <a:pt x="43" y="175"/>
                    <a:pt x="27" y="17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íš1íḋe">
              <a:extLst>
                <a:ext uri="{FF2B5EF4-FFF2-40B4-BE49-F238E27FC236}">
                  <a16:creationId xmlns:a16="http://schemas.microsoft.com/office/drawing/2014/main" id="{ED20B2D4-CBCC-4C5B-B1F4-FE10F96F8961}"/>
                </a:ext>
              </a:extLst>
            </p:cNvPr>
            <p:cNvSpPr/>
            <p:nvPr/>
          </p:nvSpPr>
          <p:spPr bwMode="auto">
            <a:xfrm>
              <a:off x="7329488" y="3044826"/>
              <a:ext cx="307975" cy="203200"/>
            </a:xfrm>
            <a:custGeom>
              <a:avLst/>
              <a:gdLst>
                <a:gd name="T0" fmla="*/ 166 w 172"/>
                <a:gd name="T1" fmla="*/ 93 h 113"/>
                <a:gd name="T2" fmla="*/ 129 w 172"/>
                <a:gd name="T3" fmla="*/ 107 h 113"/>
                <a:gd name="T4" fmla="*/ 20 w 172"/>
                <a:gd name="T5" fmla="*/ 57 h 113"/>
                <a:gd name="T6" fmla="*/ 6 w 172"/>
                <a:gd name="T7" fmla="*/ 20 h 113"/>
                <a:gd name="T8" fmla="*/ 43 w 172"/>
                <a:gd name="T9" fmla="*/ 6 h 113"/>
                <a:gd name="T10" fmla="*/ 152 w 172"/>
                <a:gd name="T11" fmla="*/ 56 h 113"/>
                <a:gd name="T12" fmla="*/ 166 w 172"/>
                <a:gd name="T1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3">
                  <a:moveTo>
                    <a:pt x="166" y="93"/>
                  </a:moveTo>
                  <a:cubicBezTo>
                    <a:pt x="159" y="107"/>
                    <a:pt x="143" y="113"/>
                    <a:pt x="129" y="10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6" y="50"/>
                    <a:pt x="0" y="34"/>
                    <a:pt x="6" y="20"/>
                  </a:cubicBezTo>
                  <a:cubicBezTo>
                    <a:pt x="13" y="6"/>
                    <a:pt x="29" y="0"/>
                    <a:pt x="43" y="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66" y="63"/>
                    <a:pt x="172" y="79"/>
                    <a:pt x="166" y="9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iṣľîḑé">
              <a:extLst>
                <a:ext uri="{FF2B5EF4-FFF2-40B4-BE49-F238E27FC236}">
                  <a16:creationId xmlns:a16="http://schemas.microsoft.com/office/drawing/2014/main" id="{C22591DC-908C-479E-B676-C97D7A78FEC8}"/>
                </a:ext>
              </a:extLst>
            </p:cNvPr>
            <p:cNvSpPr/>
            <p:nvPr/>
          </p:nvSpPr>
          <p:spPr bwMode="auto">
            <a:xfrm>
              <a:off x="7923213" y="3044826"/>
              <a:ext cx="307975" cy="203200"/>
            </a:xfrm>
            <a:custGeom>
              <a:avLst/>
              <a:gdLst>
                <a:gd name="T0" fmla="*/ 6 w 172"/>
                <a:gd name="T1" fmla="*/ 93 h 113"/>
                <a:gd name="T2" fmla="*/ 43 w 172"/>
                <a:gd name="T3" fmla="*/ 107 h 113"/>
                <a:gd name="T4" fmla="*/ 43 w 172"/>
                <a:gd name="T5" fmla="*/ 107 h 113"/>
                <a:gd name="T6" fmla="*/ 152 w 172"/>
                <a:gd name="T7" fmla="*/ 57 h 113"/>
                <a:gd name="T8" fmla="*/ 166 w 172"/>
                <a:gd name="T9" fmla="*/ 20 h 113"/>
                <a:gd name="T10" fmla="*/ 129 w 172"/>
                <a:gd name="T11" fmla="*/ 6 h 113"/>
                <a:gd name="T12" fmla="*/ 20 w 172"/>
                <a:gd name="T13" fmla="*/ 56 h 113"/>
                <a:gd name="T14" fmla="*/ 6 w 172"/>
                <a:gd name="T15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13">
                  <a:moveTo>
                    <a:pt x="6" y="93"/>
                  </a:moveTo>
                  <a:cubicBezTo>
                    <a:pt x="13" y="107"/>
                    <a:pt x="29" y="113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66" y="50"/>
                    <a:pt x="172" y="34"/>
                    <a:pt x="166" y="20"/>
                  </a:cubicBezTo>
                  <a:cubicBezTo>
                    <a:pt x="159" y="6"/>
                    <a:pt x="143" y="0"/>
                    <a:pt x="129" y="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6" y="63"/>
                    <a:pt x="0" y="79"/>
                    <a:pt x="6" y="9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ïṩļïďe">
              <a:extLst>
                <a:ext uri="{FF2B5EF4-FFF2-40B4-BE49-F238E27FC236}">
                  <a16:creationId xmlns:a16="http://schemas.microsoft.com/office/drawing/2014/main" id="{17402261-EB0D-4C41-A0F5-FD10AF6ED59D}"/>
                </a:ext>
              </a:extLst>
            </p:cNvPr>
            <p:cNvSpPr/>
            <p:nvPr/>
          </p:nvSpPr>
          <p:spPr bwMode="auto">
            <a:xfrm>
              <a:off x="7927976" y="3408363"/>
              <a:ext cx="98425" cy="312738"/>
            </a:xfrm>
            <a:custGeom>
              <a:avLst/>
              <a:gdLst>
                <a:gd name="T0" fmla="*/ 28 w 55"/>
                <a:gd name="T1" fmla="*/ 175 h 175"/>
                <a:gd name="T2" fmla="*/ 55 w 55"/>
                <a:gd name="T3" fmla="*/ 147 h 175"/>
                <a:gd name="T4" fmla="*/ 55 w 55"/>
                <a:gd name="T5" fmla="*/ 147 h 175"/>
                <a:gd name="T6" fmla="*/ 55 w 55"/>
                <a:gd name="T7" fmla="*/ 27 h 175"/>
                <a:gd name="T8" fmla="*/ 28 w 55"/>
                <a:gd name="T9" fmla="*/ 0 h 175"/>
                <a:gd name="T10" fmla="*/ 0 w 55"/>
                <a:gd name="T11" fmla="*/ 27 h 175"/>
                <a:gd name="T12" fmla="*/ 0 w 55"/>
                <a:gd name="T13" fmla="*/ 27 h 175"/>
                <a:gd name="T14" fmla="*/ 0 w 55"/>
                <a:gd name="T15" fmla="*/ 147 h 175"/>
                <a:gd name="T16" fmla="*/ 28 w 55"/>
                <a:gd name="T1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75">
                  <a:moveTo>
                    <a:pt x="28" y="175"/>
                  </a:moveTo>
                  <a:cubicBezTo>
                    <a:pt x="43" y="175"/>
                    <a:pt x="55" y="163"/>
                    <a:pt x="55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12"/>
                    <a:pt x="43" y="0"/>
                    <a:pt x="28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3"/>
                    <a:pt x="12" y="175"/>
                    <a:pt x="28" y="17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íšḷíḓe">
              <a:extLst>
                <a:ext uri="{FF2B5EF4-FFF2-40B4-BE49-F238E27FC236}">
                  <a16:creationId xmlns:a16="http://schemas.microsoft.com/office/drawing/2014/main" id="{F1F9FF68-1E6B-43D1-BEC5-EF6D445B7F00}"/>
                </a:ext>
              </a:extLst>
            </p:cNvPr>
            <p:cNvSpPr/>
            <p:nvPr/>
          </p:nvSpPr>
          <p:spPr bwMode="auto">
            <a:xfrm>
              <a:off x="7242176" y="1927226"/>
              <a:ext cx="1036638" cy="1187450"/>
            </a:xfrm>
            <a:custGeom>
              <a:avLst/>
              <a:gdLst>
                <a:gd name="T0" fmla="*/ 527 w 580"/>
                <a:gd name="T1" fmla="*/ 225 h 663"/>
                <a:gd name="T2" fmla="*/ 533 w 580"/>
                <a:gd name="T3" fmla="*/ 204 h 663"/>
                <a:gd name="T4" fmla="*/ 518 w 580"/>
                <a:gd name="T5" fmla="*/ 115 h 663"/>
                <a:gd name="T6" fmla="*/ 503 w 580"/>
                <a:gd name="T7" fmla="*/ 26 h 663"/>
                <a:gd name="T8" fmla="*/ 471 w 580"/>
                <a:gd name="T9" fmla="*/ 4 h 663"/>
                <a:gd name="T10" fmla="*/ 458 w 580"/>
                <a:gd name="T11" fmla="*/ 10 h 663"/>
                <a:gd name="T12" fmla="*/ 389 w 580"/>
                <a:gd name="T13" fmla="*/ 67 h 663"/>
                <a:gd name="T14" fmla="*/ 347 w 580"/>
                <a:gd name="T15" fmla="*/ 102 h 663"/>
                <a:gd name="T16" fmla="*/ 263 w 580"/>
                <a:gd name="T17" fmla="*/ 100 h 663"/>
                <a:gd name="T18" fmla="*/ 223 w 580"/>
                <a:gd name="T19" fmla="*/ 67 h 663"/>
                <a:gd name="T20" fmla="*/ 153 w 580"/>
                <a:gd name="T21" fmla="*/ 10 h 663"/>
                <a:gd name="T22" fmla="*/ 114 w 580"/>
                <a:gd name="T23" fmla="*/ 13 h 663"/>
                <a:gd name="T24" fmla="*/ 108 w 580"/>
                <a:gd name="T25" fmla="*/ 26 h 663"/>
                <a:gd name="T26" fmla="*/ 93 w 580"/>
                <a:gd name="T27" fmla="*/ 115 h 663"/>
                <a:gd name="T28" fmla="*/ 78 w 580"/>
                <a:gd name="T29" fmla="*/ 204 h 663"/>
                <a:gd name="T30" fmla="*/ 80 w 580"/>
                <a:gd name="T31" fmla="*/ 218 h 663"/>
                <a:gd name="T32" fmla="*/ 157 w 580"/>
                <a:gd name="T33" fmla="*/ 584 h 663"/>
                <a:gd name="T34" fmla="*/ 523 w 580"/>
                <a:gd name="T35" fmla="*/ 507 h 663"/>
                <a:gd name="T36" fmla="*/ 527 w 580"/>
                <a:gd name="T37" fmla="*/ 225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0" h="663">
                  <a:moveTo>
                    <a:pt x="527" y="225"/>
                  </a:moveTo>
                  <a:cubicBezTo>
                    <a:pt x="532" y="219"/>
                    <a:pt x="534" y="211"/>
                    <a:pt x="533" y="204"/>
                  </a:cubicBezTo>
                  <a:cubicBezTo>
                    <a:pt x="518" y="115"/>
                    <a:pt x="518" y="115"/>
                    <a:pt x="518" y="115"/>
                  </a:cubicBezTo>
                  <a:cubicBezTo>
                    <a:pt x="503" y="26"/>
                    <a:pt x="503" y="26"/>
                    <a:pt x="503" y="26"/>
                  </a:cubicBezTo>
                  <a:cubicBezTo>
                    <a:pt x="500" y="11"/>
                    <a:pt x="486" y="1"/>
                    <a:pt x="471" y="4"/>
                  </a:cubicBezTo>
                  <a:cubicBezTo>
                    <a:pt x="466" y="5"/>
                    <a:pt x="462" y="7"/>
                    <a:pt x="458" y="10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47" y="102"/>
                    <a:pt x="347" y="102"/>
                    <a:pt x="347" y="102"/>
                  </a:cubicBezTo>
                  <a:cubicBezTo>
                    <a:pt x="319" y="97"/>
                    <a:pt x="291" y="96"/>
                    <a:pt x="263" y="100"/>
                  </a:cubicBezTo>
                  <a:cubicBezTo>
                    <a:pt x="223" y="67"/>
                    <a:pt x="223" y="67"/>
                    <a:pt x="223" y="67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42" y="0"/>
                    <a:pt x="124" y="2"/>
                    <a:pt x="114" y="13"/>
                  </a:cubicBezTo>
                  <a:cubicBezTo>
                    <a:pt x="111" y="17"/>
                    <a:pt x="109" y="22"/>
                    <a:pt x="108" y="26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8" y="208"/>
                    <a:pt x="78" y="213"/>
                    <a:pt x="80" y="218"/>
                  </a:cubicBezTo>
                  <a:cubicBezTo>
                    <a:pt x="0" y="340"/>
                    <a:pt x="34" y="504"/>
                    <a:pt x="157" y="584"/>
                  </a:cubicBezTo>
                  <a:cubicBezTo>
                    <a:pt x="279" y="663"/>
                    <a:pt x="443" y="629"/>
                    <a:pt x="523" y="507"/>
                  </a:cubicBezTo>
                  <a:cubicBezTo>
                    <a:pt x="578" y="422"/>
                    <a:pt x="580" y="312"/>
                    <a:pt x="527" y="22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ïSḻiďê">
              <a:extLst>
                <a:ext uri="{FF2B5EF4-FFF2-40B4-BE49-F238E27FC236}">
                  <a16:creationId xmlns:a16="http://schemas.microsoft.com/office/drawing/2014/main" id="{4D134D58-7A67-44DF-AD8B-8380F195AD27}"/>
                </a:ext>
              </a:extLst>
            </p:cNvPr>
            <p:cNvSpPr/>
            <p:nvPr/>
          </p:nvSpPr>
          <p:spPr bwMode="auto">
            <a:xfrm>
              <a:off x="7443788" y="2009776"/>
              <a:ext cx="238125" cy="242888"/>
            </a:xfrm>
            <a:custGeom>
              <a:avLst/>
              <a:gdLst>
                <a:gd name="T0" fmla="*/ 33 w 133"/>
                <a:gd name="T1" fmla="*/ 0 h 135"/>
                <a:gd name="T2" fmla="*/ 29 w 133"/>
                <a:gd name="T3" fmla="*/ 1 h 135"/>
                <a:gd name="T4" fmla="*/ 20 w 133"/>
                <a:gd name="T5" fmla="*/ 12 h 135"/>
                <a:gd name="T6" fmla="*/ 2 w 133"/>
                <a:gd name="T7" fmla="*/ 119 h 135"/>
                <a:gd name="T8" fmla="*/ 13 w 133"/>
                <a:gd name="T9" fmla="*/ 135 h 135"/>
                <a:gd name="T10" fmla="*/ 20 w 133"/>
                <a:gd name="T11" fmla="*/ 134 h 135"/>
                <a:gd name="T12" fmla="*/ 122 w 133"/>
                <a:gd name="T13" fmla="*/ 96 h 135"/>
                <a:gd name="T14" fmla="*/ 130 w 133"/>
                <a:gd name="T15" fmla="*/ 79 h 135"/>
                <a:gd name="T16" fmla="*/ 126 w 133"/>
                <a:gd name="T17" fmla="*/ 73 h 135"/>
                <a:gd name="T18" fmla="*/ 126 w 133"/>
                <a:gd name="T19" fmla="*/ 73 h 135"/>
                <a:gd name="T20" fmla="*/ 42 w 133"/>
                <a:gd name="T21" fmla="*/ 3 h 135"/>
                <a:gd name="T22" fmla="*/ 33 w 133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35">
                  <a:moveTo>
                    <a:pt x="33" y="0"/>
                  </a:moveTo>
                  <a:cubicBezTo>
                    <a:pt x="32" y="0"/>
                    <a:pt x="30" y="0"/>
                    <a:pt x="29" y="1"/>
                  </a:cubicBezTo>
                  <a:cubicBezTo>
                    <a:pt x="24" y="3"/>
                    <a:pt x="21" y="7"/>
                    <a:pt x="20" y="12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6"/>
                    <a:pt x="5" y="134"/>
                    <a:pt x="13" y="135"/>
                  </a:cubicBezTo>
                  <a:cubicBezTo>
                    <a:pt x="15" y="135"/>
                    <a:pt x="18" y="135"/>
                    <a:pt x="20" y="134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29" y="94"/>
                    <a:pt x="133" y="86"/>
                    <a:pt x="130" y="79"/>
                  </a:cubicBezTo>
                  <a:cubicBezTo>
                    <a:pt x="129" y="76"/>
                    <a:pt x="128" y="74"/>
                    <a:pt x="126" y="73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0" y="1"/>
                    <a:pt x="37" y="0"/>
                    <a:pt x="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íṧḷîḍe">
              <a:extLst>
                <a:ext uri="{FF2B5EF4-FFF2-40B4-BE49-F238E27FC236}">
                  <a16:creationId xmlns:a16="http://schemas.microsoft.com/office/drawing/2014/main" id="{B571DFBF-A0C2-4F4B-95CD-8FCF11BF6B7D}"/>
                </a:ext>
              </a:extLst>
            </p:cNvPr>
            <p:cNvSpPr/>
            <p:nvPr/>
          </p:nvSpPr>
          <p:spPr bwMode="auto">
            <a:xfrm>
              <a:off x="7896226" y="2009776"/>
              <a:ext cx="234950" cy="246063"/>
            </a:xfrm>
            <a:custGeom>
              <a:avLst/>
              <a:gdLst>
                <a:gd name="T0" fmla="*/ 99 w 131"/>
                <a:gd name="T1" fmla="*/ 0 h 137"/>
                <a:gd name="T2" fmla="*/ 90 w 131"/>
                <a:gd name="T3" fmla="*/ 3 h 137"/>
                <a:gd name="T4" fmla="*/ 6 w 131"/>
                <a:gd name="T5" fmla="*/ 73 h 137"/>
                <a:gd name="T6" fmla="*/ 4 w 131"/>
                <a:gd name="T7" fmla="*/ 92 h 137"/>
                <a:gd name="T8" fmla="*/ 10 w 131"/>
                <a:gd name="T9" fmla="*/ 96 h 137"/>
                <a:gd name="T10" fmla="*/ 112 w 131"/>
                <a:gd name="T11" fmla="*/ 134 h 137"/>
                <a:gd name="T12" fmla="*/ 130 w 131"/>
                <a:gd name="T13" fmla="*/ 126 h 137"/>
                <a:gd name="T14" fmla="*/ 131 w 131"/>
                <a:gd name="T15" fmla="*/ 119 h 137"/>
                <a:gd name="T16" fmla="*/ 112 w 131"/>
                <a:gd name="T17" fmla="*/ 12 h 137"/>
                <a:gd name="T18" fmla="*/ 104 w 131"/>
                <a:gd name="T19" fmla="*/ 1 h 137"/>
                <a:gd name="T20" fmla="*/ 99 w 131"/>
                <a:gd name="T2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7">
                  <a:moveTo>
                    <a:pt x="99" y="0"/>
                  </a:moveTo>
                  <a:cubicBezTo>
                    <a:pt x="96" y="0"/>
                    <a:pt x="93" y="1"/>
                    <a:pt x="90" y="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0" y="78"/>
                    <a:pt x="0" y="86"/>
                    <a:pt x="4" y="92"/>
                  </a:cubicBezTo>
                  <a:cubicBezTo>
                    <a:pt x="6" y="94"/>
                    <a:pt x="8" y="95"/>
                    <a:pt x="10" y="96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119" y="137"/>
                    <a:pt x="127" y="133"/>
                    <a:pt x="130" y="126"/>
                  </a:cubicBezTo>
                  <a:cubicBezTo>
                    <a:pt x="131" y="124"/>
                    <a:pt x="131" y="121"/>
                    <a:pt x="131" y="119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7"/>
                    <a:pt x="108" y="3"/>
                    <a:pt x="104" y="1"/>
                  </a:cubicBezTo>
                  <a:cubicBezTo>
                    <a:pt x="102" y="0"/>
                    <a:pt x="100" y="0"/>
                    <a:pt x="9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îṩľiḍe">
              <a:extLst>
                <a:ext uri="{FF2B5EF4-FFF2-40B4-BE49-F238E27FC236}">
                  <a16:creationId xmlns:a16="http://schemas.microsoft.com/office/drawing/2014/main" id="{0A703C2C-6BD1-41C4-A601-50EE0B1F098B}"/>
                </a:ext>
              </a:extLst>
            </p:cNvPr>
            <p:cNvSpPr/>
            <p:nvPr/>
          </p:nvSpPr>
          <p:spPr bwMode="auto">
            <a:xfrm>
              <a:off x="7713663" y="2576513"/>
              <a:ext cx="133350" cy="1317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iṥḷíḓe">
              <a:extLst>
                <a:ext uri="{FF2B5EF4-FFF2-40B4-BE49-F238E27FC236}">
                  <a16:creationId xmlns:a16="http://schemas.microsoft.com/office/drawing/2014/main" id="{33B38B42-89A4-4BAF-9883-AB0FD2292A1F}"/>
                </a:ext>
              </a:extLst>
            </p:cNvPr>
            <p:cNvSpPr/>
            <p:nvPr/>
          </p:nvSpPr>
          <p:spPr bwMode="auto">
            <a:xfrm>
              <a:off x="7735888" y="2592388"/>
              <a:ext cx="88900" cy="333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í$lîḋe">
              <a:extLst>
                <a:ext uri="{FF2B5EF4-FFF2-40B4-BE49-F238E27FC236}">
                  <a16:creationId xmlns:a16="http://schemas.microsoft.com/office/drawing/2014/main" id="{ED9881E5-C159-4272-BB99-172869CD90EB}"/>
                </a:ext>
              </a:extLst>
            </p:cNvPr>
            <p:cNvSpPr/>
            <p:nvPr/>
          </p:nvSpPr>
          <p:spPr bwMode="auto">
            <a:xfrm>
              <a:off x="7748588" y="2681288"/>
              <a:ext cx="58738" cy="104775"/>
            </a:xfrm>
            <a:custGeom>
              <a:avLst/>
              <a:gdLst>
                <a:gd name="T0" fmla="*/ 0 w 33"/>
                <a:gd name="T1" fmla="*/ 0 h 58"/>
                <a:gd name="T2" fmla="*/ 33 w 33"/>
                <a:gd name="T3" fmla="*/ 0 h 58"/>
                <a:gd name="T4" fmla="*/ 33 w 33"/>
                <a:gd name="T5" fmla="*/ 41 h 58"/>
                <a:gd name="T6" fmla="*/ 16 w 33"/>
                <a:gd name="T7" fmla="*/ 58 h 58"/>
                <a:gd name="T8" fmla="*/ 0 w 33"/>
                <a:gd name="T9" fmla="*/ 41 h 58"/>
                <a:gd name="T10" fmla="*/ 0 w 33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58">
                  <a:moveTo>
                    <a:pt x="0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51"/>
                    <a:pt x="26" y="58"/>
                    <a:pt x="16" y="58"/>
                  </a:cubicBezTo>
                  <a:cubicBezTo>
                    <a:pt x="7" y="58"/>
                    <a:pt x="0" y="5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i$lïḍe">
              <a:extLst>
                <a:ext uri="{FF2B5EF4-FFF2-40B4-BE49-F238E27FC236}">
                  <a16:creationId xmlns:a16="http://schemas.microsoft.com/office/drawing/2014/main" id="{6F56233A-CCBE-4E47-A0BE-3D5A9D5FA4ED}"/>
                </a:ext>
              </a:extLst>
            </p:cNvPr>
            <p:cNvSpPr/>
            <p:nvPr/>
          </p:nvSpPr>
          <p:spPr bwMode="auto">
            <a:xfrm>
              <a:off x="7727951" y="1931988"/>
              <a:ext cx="55563" cy="273050"/>
            </a:xfrm>
            <a:custGeom>
              <a:avLst/>
              <a:gdLst>
                <a:gd name="T0" fmla="*/ 31 w 31"/>
                <a:gd name="T1" fmla="*/ 0 h 153"/>
                <a:gd name="T2" fmla="*/ 26 w 31"/>
                <a:gd name="T3" fmla="*/ 11 h 153"/>
                <a:gd name="T4" fmla="*/ 7 w 31"/>
                <a:gd name="T5" fmla="*/ 153 h 153"/>
                <a:gd name="T6" fmla="*/ 18 w 31"/>
                <a:gd name="T7" fmla="*/ 137 h 153"/>
                <a:gd name="T8" fmla="*/ 31 w 3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3">
                  <a:moveTo>
                    <a:pt x="31" y="0"/>
                  </a:moveTo>
                  <a:cubicBezTo>
                    <a:pt x="29" y="4"/>
                    <a:pt x="28" y="7"/>
                    <a:pt x="26" y="11"/>
                  </a:cubicBezTo>
                  <a:cubicBezTo>
                    <a:pt x="7" y="56"/>
                    <a:pt x="0" y="105"/>
                    <a:pt x="7" y="153"/>
                  </a:cubicBezTo>
                  <a:cubicBezTo>
                    <a:pt x="11" y="148"/>
                    <a:pt x="14" y="142"/>
                    <a:pt x="18" y="137"/>
                  </a:cubicBezTo>
                  <a:cubicBezTo>
                    <a:pt x="10" y="91"/>
                    <a:pt x="15" y="44"/>
                    <a:pt x="31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isḷíḍê">
              <a:extLst>
                <a:ext uri="{FF2B5EF4-FFF2-40B4-BE49-F238E27FC236}">
                  <a16:creationId xmlns:a16="http://schemas.microsoft.com/office/drawing/2014/main" id="{3C259663-8005-4EA6-AA64-C5338DAF09C0}"/>
                </a:ext>
              </a:extLst>
            </p:cNvPr>
            <p:cNvSpPr/>
            <p:nvPr/>
          </p:nvSpPr>
          <p:spPr bwMode="auto">
            <a:xfrm>
              <a:off x="7778751" y="1992313"/>
              <a:ext cx="55563" cy="271463"/>
            </a:xfrm>
            <a:custGeom>
              <a:avLst/>
              <a:gdLst>
                <a:gd name="T0" fmla="*/ 31 w 31"/>
                <a:gd name="T1" fmla="*/ 0 h 152"/>
                <a:gd name="T2" fmla="*/ 26 w 31"/>
                <a:gd name="T3" fmla="*/ 11 h 152"/>
                <a:gd name="T4" fmla="*/ 7 w 31"/>
                <a:gd name="T5" fmla="*/ 152 h 152"/>
                <a:gd name="T6" fmla="*/ 18 w 31"/>
                <a:gd name="T7" fmla="*/ 137 h 152"/>
                <a:gd name="T8" fmla="*/ 31 w 3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2">
                  <a:moveTo>
                    <a:pt x="31" y="0"/>
                  </a:moveTo>
                  <a:cubicBezTo>
                    <a:pt x="29" y="4"/>
                    <a:pt x="27" y="7"/>
                    <a:pt x="26" y="11"/>
                  </a:cubicBezTo>
                  <a:cubicBezTo>
                    <a:pt x="7" y="56"/>
                    <a:pt x="0" y="104"/>
                    <a:pt x="7" y="152"/>
                  </a:cubicBezTo>
                  <a:cubicBezTo>
                    <a:pt x="10" y="147"/>
                    <a:pt x="14" y="142"/>
                    <a:pt x="18" y="137"/>
                  </a:cubicBezTo>
                  <a:cubicBezTo>
                    <a:pt x="10" y="91"/>
                    <a:pt x="14" y="44"/>
                    <a:pt x="31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ï$ḻîḍé">
              <a:extLst>
                <a:ext uri="{FF2B5EF4-FFF2-40B4-BE49-F238E27FC236}">
                  <a16:creationId xmlns:a16="http://schemas.microsoft.com/office/drawing/2014/main" id="{B8CC978D-2468-4657-8DF5-BF072BF0B8D9}"/>
                </a:ext>
              </a:extLst>
            </p:cNvPr>
            <p:cNvSpPr/>
            <p:nvPr/>
          </p:nvSpPr>
          <p:spPr bwMode="auto">
            <a:xfrm>
              <a:off x="7561263" y="2974976"/>
              <a:ext cx="425450" cy="239713"/>
            </a:xfrm>
            <a:custGeom>
              <a:avLst/>
              <a:gdLst>
                <a:gd name="T0" fmla="*/ 237 w 237"/>
                <a:gd name="T1" fmla="*/ 115 h 134"/>
                <a:gd name="T2" fmla="*/ 233 w 237"/>
                <a:gd name="T3" fmla="*/ 65 h 134"/>
                <a:gd name="T4" fmla="*/ 229 w 237"/>
                <a:gd name="T5" fmla="*/ 16 h 134"/>
                <a:gd name="T6" fmla="*/ 213 w 237"/>
                <a:gd name="T7" fmla="*/ 2 h 134"/>
                <a:gd name="T8" fmla="*/ 205 w 237"/>
                <a:gd name="T9" fmla="*/ 4 h 134"/>
                <a:gd name="T10" fmla="*/ 164 w 237"/>
                <a:gd name="T11" fmla="*/ 33 h 134"/>
                <a:gd name="T12" fmla="*/ 134 w 237"/>
                <a:gd name="T13" fmla="*/ 53 h 134"/>
                <a:gd name="T14" fmla="*/ 106 w 237"/>
                <a:gd name="T15" fmla="*/ 51 h 134"/>
                <a:gd name="T16" fmla="*/ 103 w 237"/>
                <a:gd name="T17" fmla="*/ 53 h 134"/>
                <a:gd name="T18" fmla="*/ 74 w 237"/>
                <a:gd name="T19" fmla="*/ 33 h 134"/>
                <a:gd name="T20" fmla="*/ 33 w 237"/>
                <a:gd name="T21" fmla="*/ 4 h 134"/>
                <a:gd name="T22" fmla="*/ 11 w 237"/>
                <a:gd name="T23" fmla="*/ 8 h 134"/>
                <a:gd name="T24" fmla="*/ 9 w 237"/>
                <a:gd name="T25" fmla="*/ 16 h 134"/>
                <a:gd name="T26" fmla="*/ 5 w 237"/>
                <a:gd name="T27" fmla="*/ 65 h 134"/>
                <a:gd name="T28" fmla="*/ 1 w 237"/>
                <a:gd name="T29" fmla="*/ 115 h 134"/>
                <a:gd name="T30" fmla="*/ 15 w 237"/>
                <a:gd name="T31" fmla="*/ 131 h 134"/>
                <a:gd name="T32" fmla="*/ 23 w 237"/>
                <a:gd name="T33" fmla="*/ 130 h 134"/>
                <a:gd name="T34" fmla="*/ 68 w 237"/>
                <a:gd name="T35" fmla="*/ 109 h 134"/>
                <a:gd name="T36" fmla="*/ 104 w 237"/>
                <a:gd name="T37" fmla="*/ 91 h 134"/>
                <a:gd name="T38" fmla="*/ 133 w 237"/>
                <a:gd name="T39" fmla="*/ 91 h 134"/>
                <a:gd name="T40" fmla="*/ 133 w 237"/>
                <a:gd name="T41" fmla="*/ 91 h 134"/>
                <a:gd name="T42" fmla="*/ 170 w 237"/>
                <a:gd name="T43" fmla="*/ 109 h 134"/>
                <a:gd name="T44" fmla="*/ 215 w 237"/>
                <a:gd name="T45" fmla="*/ 130 h 134"/>
                <a:gd name="T46" fmla="*/ 236 w 237"/>
                <a:gd name="T47" fmla="*/ 123 h 134"/>
                <a:gd name="T48" fmla="*/ 237 w 237"/>
                <a:gd name="T49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134">
                  <a:moveTo>
                    <a:pt x="237" y="115"/>
                  </a:moveTo>
                  <a:cubicBezTo>
                    <a:pt x="233" y="65"/>
                    <a:pt x="233" y="65"/>
                    <a:pt x="233" y="65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7"/>
                    <a:pt x="221" y="1"/>
                    <a:pt x="213" y="2"/>
                  </a:cubicBezTo>
                  <a:cubicBezTo>
                    <a:pt x="210" y="2"/>
                    <a:pt x="208" y="3"/>
                    <a:pt x="205" y="4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27" y="45"/>
                    <a:pt x="114" y="44"/>
                    <a:pt x="106" y="51"/>
                  </a:cubicBezTo>
                  <a:cubicBezTo>
                    <a:pt x="105" y="52"/>
                    <a:pt x="104" y="52"/>
                    <a:pt x="103" y="5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6" y="0"/>
                    <a:pt x="16" y="1"/>
                    <a:pt x="11" y="8"/>
                  </a:cubicBezTo>
                  <a:cubicBezTo>
                    <a:pt x="10" y="11"/>
                    <a:pt x="9" y="13"/>
                    <a:pt x="9" y="1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23"/>
                    <a:pt x="6" y="131"/>
                    <a:pt x="15" y="131"/>
                  </a:cubicBezTo>
                  <a:cubicBezTo>
                    <a:pt x="18" y="132"/>
                    <a:pt x="20" y="131"/>
                    <a:pt x="23" y="130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12" y="99"/>
                    <a:pt x="125" y="99"/>
                    <a:pt x="133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23" y="134"/>
                    <a:pt x="232" y="130"/>
                    <a:pt x="236" y="123"/>
                  </a:cubicBezTo>
                  <a:cubicBezTo>
                    <a:pt x="237" y="120"/>
                    <a:pt x="237" y="118"/>
                    <a:pt x="237" y="115"/>
                  </a:cubicBezTo>
                  <a:close/>
                </a:path>
              </a:pathLst>
            </a:cu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ïsľîḋe">
              <a:extLst>
                <a:ext uri="{FF2B5EF4-FFF2-40B4-BE49-F238E27FC236}">
                  <a16:creationId xmlns:a16="http://schemas.microsoft.com/office/drawing/2014/main" id="{EDC4B0B2-5D90-4DB3-98EC-D52FE8D5AFCD}"/>
                </a:ext>
              </a:extLst>
            </p:cNvPr>
            <p:cNvSpPr/>
            <p:nvPr/>
          </p:nvSpPr>
          <p:spPr bwMode="auto">
            <a:xfrm>
              <a:off x="7677151" y="2554288"/>
              <a:ext cx="31750" cy="3175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íŝlïḑé">
              <a:extLst>
                <a:ext uri="{FF2B5EF4-FFF2-40B4-BE49-F238E27FC236}">
                  <a16:creationId xmlns:a16="http://schemas.microsoft.com/office/drawing/2014/main" id="{0D5B6B6B-0A7A-4CEE-A081-1109C8AF24ED}"/>
                </a:ext>
              </a:extLst>
            </p:cNvPr>
            <p:cNvSpPr/>
            <p:nvPr/>
          </p:nvSpPr>
          <p:spPr bwMode="auto">
            <a:xfrm>
              <a:off x="7851776" y="2554288"/>
              <a:ext cx="31750" cy="3175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ïṧļîḑè">
              <a:extLst>
                <a:ext uri="{FF2B5EF4-FFF2-40B4-BE49-F238E27FC236}">
                  <a16:creationId xmlns:a16="http://schemas.microsoft.com/office/drawing/2014/main" id="{458A2B3D-6BCF-4439-8A8A-178CD28C6017}"/>
                </a:ext>
              </a:extLst>
            </p:cNvPr>
            <p:cNvSpPr/>
            <p:nvPr/>
          </p:nvSpPr>
          <p:spPr bwMode="auto">
            <a:xfrm>
              <a:off x="4216401" y="2820988"/>
              <a:ext cx="762000" cy="706438"/>
            </a:xfrm>
            <a:custGeom>
              <a:avLst/>
              <a:gdLst>
                <a:gd name="T0" fmla="*/ 207 w 426"/>
                <a:gd name="T1" fmla="*/ 394 h 394"/>
                <a:gd name="T2" fmla="*/ 213 w 426"/>
                <a:gd name="T3" fmla="*/ 394 h 394"/>
                <a:gd name="T4" fmla="*/ 220 w 426"/>
                <a:gd name="T5" fmla="*/ 394 h 394"/>
                <a:gd name="T6" fmla="*/ 404 w 426"/>
                <a:gd name="T7" fmla="*/ 239 h 394"/>
                <a:gd name="T8" fmla="*/ 350 w 426"/>
                <a:gd name="T9" fmla="*/ 48 h 394"/>
                <a:gd name="T10" fmla="*/ 336 w 426"/>
                <a:gd name="T11" fmla="*/ 0 h 394"/>
                <a:gd name="T12" fmla="*/ 97 w 426"/>
                <a:gd name="T13" fmla="*/ 4 h 394"/>
                <a:gd name="T14" fmla="*/ 82 w 426"/>
                <a:gd name="T15" fmla="*/ 51 h 394"/>
                <a:gd name="T16" fmla="*/ 25 w 426"/>
                <a:gd name="T17" fmla="*/ 237 h 394"/>
                <a:gd name="T18" fmla="*/ 207 w 426"/>
                <a:gd name="T1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6" h="394">
                  <a:moveTo>
                    <a:pt x="207" y="394"/>
                  </a:moveTo>
                  <a:cubicBezTo>
                    <a:pt x="209" y="394"/>
                    <a:pt x="211" y="394"/>
                    <a:pt x="213" y="394"/>
                  </a:cubicBezTo>
                  <a:cubicBezTo>
                    <a:pt x="216" y="394"/>
                    <a:pt x="218" y="394"/>
                    <a:pt x="220" y="394"/>
                  </a:cubicBezTo>
                  <a:cubicBezTo>
                    <a:pt x="339" y="391"/>
                    <a:pt x="426" y="317"/>
                    <a:pt x="404" y="239"/>
                  </a:cubicBezTo>
                  <a:cubicBezTo>
                    <a:pt x="350" y="48"/>
                    <a:pt x="350" y="48"/>
                    <a:pt x="350" y="48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0" y="315"/>
                    <a:pt x="87" y="391"/>
                    <a:pt x="207" y="394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ïŝ1ide">
              <a:extLst>
                <a:ext uri="{FF2B5EF4-FFF2-40B4-BE49-F238E27FC236}">
                  <a16:creationId xmlns:a16="http://schemas.microsoft.com/office/drawing/2014/main" id="{DB14FF4D-4A28-4AAB-9B8A-918B4E30455F}"/>
                </a:ext>
              </a:extLst>
            </p:cNvPr>
            <p:cNvSpPr/>
            <p:nvPr/>
          </p:nvSpPr>
          <p:spPr bwMode="auto">
            <a:xfrm>
              <a:off x="4364038" y="2820988"/>
              <a:ext cx="479425" cy="92075"/>
            </a:xfrm>
            <a:custGeom>
              <a:avLst/>
              <a:gdLst>
                <a:gd name="T0" fmla="*/ 286 w 302"/>
                <a:gd name="T1" fmla="*/ 0 h 58"/>
                <a:gd name="T2" fmla="*/ 17 w 302"/>
                <a:gd name="T3" fmla="*/ 5 h 58"/>
                <a:gd name="T4" fmla="*/ 0 w 302"/>
                <a:gd name="T5" fmla="*/ 58 h 58"/>
                <a:gd name="T6" fmla="*/ 0 w 302"/>
                <a:gd name="T7" fmla="*/ 58 h 58"/>
                <a:gd name="T8" fmla="*/ 0 w 302"/>
                <a:gd name="T9" fmla="*/ 58 h 58"/>
                <a:gd name="T10" fmla="*/ 17 w 302"/>
                <a:gd name="T11" fmla="*/ 5 h 58"/>
                <a:gd name="T12" fmla="*/ 286 w 302"/>
                <a:gd name="T13" fmla="*/ 0 h 58"/>
                <a:gd name="T14" fmla="*/ 302 w 302"/>
                <a:gd name="T15" fmla="*/ 54 h 58"/>
                <a:gd name="T16" fmla="*/ 302 w 302"/>
                <a:gd name="T17" fmla="*/ 54 h 58"/>
                <a:gd name="T18" fmla="*/ 286 w 302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8">
                  <a:moveTo>
                    <a:pt x="286" y="0"/>
                  </a:moveTo>
                  <a:lnTo>
                    <a:pt x="17" y="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7" y="5"/>
                  </a:lnTo>
                  <a:lnTo>
                    <a:pt x="286" y="0"/>
                  </a:lnTo>
                  <a:lnTo>
                    <a:pt x="302" y="54"/>
                  </a:lnTo>
                  <a:lnTo>
                    <a:pt x="302" y="5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íŝ1ïḋé">
              <a:extLst>
                <a:ext uri="{FF2B5EF4-FFF2-40B4-BE49-F238E27FC236}">
                  <a16:creationId xmlns:a16="http://schemas.microsoft.com/office/drawing/2014/main" id="{84514966-FF62-4509-9ABA-D19086F1DB13}"/>
                </a:ext>
              </a:extLst>
            </p:cNvPr>
            <p:cNvSpPr/>
            <p:nvPr/>
          </p:nvSpPr>
          <p:spPr bwMode="auto">
            <a:xfrm>
              <a:off x="4364038" y="2820988"/>
              <a:ext cx="479425" cy="92075"/>
            </a:xfrm>
            <a:custGeom>
              <a:avLst/>
              <a:gdLst>
                <a:gd name="T0" fmla="*/ 286 w 302"/>
                <a:gd name="T1" fmla="*/ 0 h 58"/>
                <a:gd name="T2" fmla="*/ 17 w 302"/>
                <a:gd name="T3" fmla="*/ 5 h 58"/>
                <a:gd name="T4" fmla="*/ 0 w 302"/>
                <a:gd name="T5" fmla="*/ 58 h 58"/>
                <a:gd name="T6" fmla="*/ 0 w 302"/>
                <a:gd name="T7" fmla="*/ 58 h 58"/>
                <a:gd name="T8" fmla="*/ 0 w 302"/>
                <a:gd name="T9" fmla="*/ 58 h 58"/>
                <a:gd name="T10" fmla="*/ 17 w 302"/>
                <a:gd name="T11" fmla="*/ 5 h 58"/>
                <a:gd name="T12" fmla="*/ 286 w 302"/>
                <a:gd name="T13" fmla="*/ 0 h 58"/>
                <a:gd name="T14" fmla="*/ 302 w 302"/>
                <a:gd name="T15" fmla="*/ 54 h 58"/>
                <a:gd name="T16" fmla="*/ 302 w 302"/>
                <a:gd name="T17" fmla="*/ 54 h 58"/>
                <a:gd name="T18" fmla="*/ 286 w 302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8">
                  <a:moveTo>
                    <a:pt x="286" y="0"/>
                  </a:moveTo>
                  <a:lnTo>
                    <a:pt x="17" y="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7" y="5"/>
                  </a:lnTo>
                  <a:lnTo>
                    <a:pt x="286" y="0"/>
                  </a:lnTo>
                  <a:lnTo>
                    <a:pt x="302" y="54"/>
                  </a:lnTo>
                  <a:lnTo>
                    <a:pt x="302" y="54"/>
                  </a:lnTo>
                  <a:lnTo>
                    <a:pt x="2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išḷîḑe">
              <a:extLst>
                <a:ext uri="{FF2B5EF4-FFF2-40B4-BE49-F238E27FC236}">
                  <a16:creationId xmlns:a16="http://schemas.microsoft.com/office/drawing/2014/main" id="{098CE7F5-0811-4A82-A88A-608686725151}"/>
                </a:ext>
              </a:extLst>
            </p:cNvPr>
            <p:cNvSpPr/>
            <p:nvPr/>
          </p:nvSpPr>
          <p:spPr bwMode="auto">
            <a:xfrm>
              <a:off x="4364038" y="2820988"/>
              <a:ext cx="479425" cy="153988"/>
            </a:xfrm>
            <a:custGeom>
              <a:avLst/>
              <a:gdLst>
                <a:gd name="T0" fmla="*/ 254 w 268"/>
                <a:gd name="T1" fmla="*/ 0 h 86"/>
                <a:gd name="T2" fmla="*/ 15 w 268"/>
                <a:gd name="T3" fmla="*/ 4 h 86"/>
                <a:gd name="T4" fmla="*/ 0 w 268"/>
                <a:gd name="T5" fmla="*/ 51 h 86"/>
                <a:gd name="T6" fmla="*/ 131 w 268"/>
                <a:gd name="T7" fmla="*/ 86 h 86"/>
                <a:gd name="T8" fmla="*/ 268 w 268"/>
                <a:gd name="T9" fmla="*/ 48 h 86"/>
                <a:gd name="T10" fmla="*/ 254 w 268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6">
                  <a:moveTo>
                    <a:pt x="254" y="0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1" y="75"/>
                    <a:pt x="86" y="86"/>
                    <a:pt x="131" y="86"/>
                  </a:cubicBezTo>
                  <a:cubicBezTo>
                    <a:pt x="179" y="86"/>
                    <a:pt x="226" y="74"/>
                    <a:pt x="268" y="48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ïṩ1iḍé">
              <a:extLst>
                <a:ext uri="{FF2B5EF4-FFF2-40B4-BE49-F238E27FC236}">
                  <a16:creationId xmlns:a16="http://schemas.microsoft.com/office/drawing/2014/main" id="{A7D42154-3753-4AB8-94D4-24BE901645CA}"/>
                </a:ext>
              </a:extLst>
            </p:cNvPr>
            <p:cNvSpPr/>
            <p:nvPr/>
          </p:nvSpPr>
          <p:spPr bwMode="auto">
            <a:xfrm>
              <a:off x="3521076" y="2743201"/>
              <a:ext cx="850900" cy="633413"/>
            </a:xfrm>
            <a:custGeom>
              <a:avLst/>
              <a:gdLst>
                <a:gd name="T0" fmla="*/ 452 w 476"/>
                <a:gd name="T1" fmla="*/ 266 h 354"/>
                <a:gd name="T2" fmla="*/ 256 w 476"/>
                <a:gd name="T3" fmla="*/ 180 h 354"/>
                <a:gd name="T4" fmla="*/ 110 w 476"/>
                <a:gd name="T5" fmla="*/ 19 h 354"/>
                <a:gd name="T6" fmla="*/ 99 w 476"/>
                <a:gd name="T7" fmla="*/ 2 h 354"/>
                <a:gd name="T8" fmla="*/ 70 w 476"/>
                <a:gd name="T9" fmla="*/ 25 h 354"/>
                <a:gd name="T10" fmla="*/ 227 w 476"/>
                <a:gd name="T11" fmla="*/ 220 h 354"/>
                <a:gd name="T12" fmla="*/ 431 w 476"/>
                <a:gd name="T13" fmla="*/ 342 h 354"/>
                <a:gd name="T14" fmla="*/ 452 w 476"/>
                <a:gd name="T15" fmla="*/ 348 h 354"/>
                <a:gd name="T16" fmla="*/ 475 w 476"/>
                <a:gd name="T17" fmla="*/ 320 h 354"/>
                <a:gd name="T18" fmla="*/ 452 w 476"/>
                <a:gd name="T19" fmla="*/ 2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354">
                  <a:moveTo>
                    <a:pt x="452" y="266"/>
                  </a:moveTo>
                  <a:cubicBezTo>
                    <a:pt x="426" y="236"/>
                    <a:pt x="371" y="200"/>
                    <a:pt x="256" y="180"/>
                  </a:cubicBezTo>
                  <a:cubicBezTo>
                    <a:pt x="56" y="146"/>
                    <a:pt x="108" y="24"/>
                    <a:pt x="110" y="19"/>
                  </a:cubicBezTo>
                  <a:cubicBezTo>
                    <a:pt x="115" y="8"/>
                    <a:pt x="110" y="0"/>
                    <a:pt x="99" y="2"/>
                  </a:cubicBezTo>
                  <a:cubicBezTo>
                    <a:pt x="87" y="5"/>
                    <a:pt x="76" y="14"/>
                    <a:pt x="70" y="25"/>
                  </a:cubicBezTo>
                  <a:cubicBezTo>
                    <a:pt x="67" y="32"/>
                    <a:pt x="0" y="181"/>
                    <a:pt x="227" y="220"/>
                  </a:cubicBezTo>
                  <a:cubicBezTo>
                    <a:pt x="430" y="255"/>
                    <a:pt x="431" y="341"/>
                    <a:pt x="431" y="342"/>
                  </a:cubicBezTo>
                  <a:cubicBezTo>
                    <a:pt x="431" y="351"/>
                    <a:pt x="440" y="354"/>
                    <a:pt x="452" y="348"/>
                  </a:cubicBezTo>
                  <a:cubicBezTo>
                    <a:pt x="464" y="342"/>
                    <a:pt x="475" y="330"/>
                    <a:pt x="475" y="320"/>
                  </a:cubicBezTo>
                  <a:cubicBezTo>
                    <a:pt x="475" y="318"/>
                    <a:pt x="476" y="295"/>
                    <a:pt x="452" y="26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ïṡļiḑé">
              <a:extLst>
                <a:ext uri="{FF2B5EF4-FFF2-40B4-BE49-F238E27FC236}">
                  <a16:creationId xmlns:a16="http://schemas.microsoft.com/office/drawing/2014/main" id="{476FE00A-9CEC-4DB0-8740-60E6A0675716}"/>
                </a:ext>
              </a:extLst>
            </p:cNvPr>
            <p:cNvSpPr/>
            <p:nvPr/>
          </p:nvSpPr>
          <p:spPr bwMode="auto">
            <a:xfrm>
              <a:off x="4748213" y="3262313"/>
              <a:ext cx="98425" cy="312738"/>
            </a:xfrm>
            <a:custGeom>
              <a:avLst/>
              <a:gdLst>
                <a:gd name="T0" fmla="*/ 27 w 55"/>
                <a:gd name="T1" fmla="*/ 175 h 175"/>
                <a:gd name="T2" fmla="*/ 55 w 55"/>
                <a:gd name="T3" fmla="*/ 148 h 175"/>
                <a:gd name="T4" fmla="*/ 55 w 55"/>
                <a:gd name="T5" fmla="*/ 28 h 175"/>
                <a:gd name="T6" fmla="*/ 27 w 55"/>
                <a:gd name="T7" fmla="*/ 0 h 175"/>
                <a:gd name="T8" fmla="*/ 0 w 55"/>
                <a:gd name="T9" fmla="*/ 28 h 175"/>
                <a:gd name="T10" fmla="*/ 0 w 55"/>
                <a:gd name="T11" fmla="*/ 148 h 175"/>
                <a:gd name="T12" fmla="*/ 27 w 55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75">
                  <a:moveTo>
                    <a:pt x="27" y="175"/>
                  </a:moveTo>
                  <a:cubicBezTo>
                    <a:pt x="42" y="175"/>
                    <a:pt x="55" y="163"/>
                    <a:pt x="55" y="14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63"/>
                    <a:pt x="12" y="175"/>
                    <a:pt x="27" y="17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íṩļîḓé">
              <a:extLst>
                <a:ext uri="{FF2B5EF4-FFF2-40B4-BE49-F238E27FC236}">
                  <a16:creationId xmlns:a16="http://schemas.microsoft.com/office/drawing/2014/main" id="{B4168910-9955-4748-B8B8-33DCDE3F189F}"/>
                </a:ext>
              </a:extLst>
            </p:cNvPr>
            <p:cNvSpPr/>
            <p:nvPr/>
          </p:nvSpPr>
          <p:spPr bwMode="auto">
            <a:xfrm>
              <a:off x="4743451" y="2898776"/>
              <a:ext cx="306388" cy="203200"/>
            </a:xfrm>
            <a:custGeom>
              <a:avLst/>
              <a:gdLst>
                <a:gd name="T0" fmla="*/ 6 w 172"/>
                <a:gd name="T1" fmla="*/ 94 h 114"/>
                <a:gd name="T2" fmla="*/ 43 w 172"/>
                <a:gd name="T3" fmla="*/ 107 h 114"/>
                <a:gd name="T4" fmla="*/ 43 w 172"/>
                <a:gd name="T5" fmla="*/ 107 h 114"/>
                <a:gd name="T6" fmla="*/ 152 w 172"/>
                <a:gd name="T7" fmla="*/ 57 h 114"/>
                <a:gd name="T8" fmla="*/ 165 w 172"/>
                <a:gd name="T9" fmla="*/ 20 h 114"/>
                <a:gd name="T10" fmla="*/ 129 w 172"/>
                <a:gd name="T11" fmla="*/ 7 h 114"/>
                <a:gd name="T12" fmla="*/ 128 w 172"/>
                <a:gd name="T13" fmla="*/ 7 h 114"/>
                <a:gd name="T14" fmla="*/ 20 w 172"/>
                <a:gd name="T15" fmla="*/ 57 h 114"/>
                <a:gd name="T16" fmla="*/ 6 w 172"/>
                <a:gd name="T17" fmla="*/ 9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14">
                  <a:moveTo>
                    <a:pt x="6" y="94"/>
                  </a:moveTo>
                  <a:cubicBezTo>
                    <a:pt x="12" y="108"/>
                    <a:pt x="29" y="114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66" y="51"/>
                    <a:pt x="172" y="34"/>
                    <a:pt x="165" y="20"/>
                  </a:cubicBezTo>
                  <a:cubicBezTo>
                    <a:pt x="159" y="7"/>
                    <a:pt x="142" y="0"/>
                    <a:pt x="129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6" y="63"/>
                    <a:pt x="0" y="80"/>
                    <a:pt x="6" y="9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íŝ1idè">
              <a:extLst>
                <a:ext uri="{FF2B5EF4-FFF2-40B4-BE49-F238E27FC236}">
                  <a16:creationId xmlns:a16="http://schemas.microsoft.com/office/drawing/2014/main" id="{4CAE7EA0-BFEC-4CDE-AC7A-6F5BDDD10DE1}"/>
                </a:ext>
              </a:extLst>
            </p:cNvPr>
            <p:cNvSpPr/>
            <p:nvPr/>
          </p:nvSpPr>
          <p:spPr bwMode="auto">
            <a:xfrm>
              <a:off x="4146551" y="2898776"/>
              <a:ext cx="307975" cy="203200"/>
            </a:xfrm>
            <a:custGeom>
              <a:avLst/>
              <a:gdLst>
                <a:gd name="T0" fmla="*/ 166 w 172"/>
                <a:gd name="T1" fmla="*/ 94 h 114"/>
                <a:gd name="T2" fmla="*/ 129 w 172"/>
                <a:gd name="T3" fmla="*/ 107 h 114"/>
                <a:gd name="T4" fmla="*/ 20 w 172"/>
                <a:gd name="T5" fmla="*/ 57 h 114"/>
                <a:gd name="T6" fmla="*/ 7 w 172"/>
                <a:gd name="T7" fmla="*/ 20 h 114"/>
                <a:gd name="T8" fmla="*/ 43 w 172"/>
                <a:gd name="T9" fmla="*/ 7 h 114"/>
                <a:gd name="T10" fmla="*/ 43 w 172"/>
                <a:gd name="T11" fmla="*/ 7 h 114"/>
                <a:gd name="T12" fmla="*/ 152 w 172"/>
                <a:gd name="T13" fmla="*/ 57 h 114"/>
                <a:gd name="T14" fmla="*/ 166 w 172"/>
                <a:gd name="T15" fmla="*/ 9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14">
                  <a:moveTo>
                    <a:pt x="166" y="94"/>
                  </a:moveTo>
                  <a:cubicBezTo>
                    <a:pt x="160" y="108"/>
                    <a:pt x="143" y="114"/>
                    <a:pt x="129" y="10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6" y="51"/>
                    <a:pt x="0" y="34"/>
                    <a:pt x="7" y="20"/>
                  </a:cubicBezTo>
                  <a:cubicBezTo>
                    <a:pt x="13" y="7"/>
                    <a:pt x="29" y="0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66" y="63"/>
                    <a:pt x="172" y="80"/>
                    <a:pt x="166" y="9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ïṩľîḑé">
              <a:extLst>
                <a:ext uri="{FF2B5EF4-FFF2-40B4-BE49-F238E27FC236}">
                  <a16:creationId xmlns:a16="http://schemas.microsoft.com/office/drawing/2014/main" id="{9ACD1CDC-07F8-421B-A73C-C8B78878EF61}"/>
                </a:ext>
              </a:extLst>
            </p:cNvPr>
            <p:cNvSpPr/>
            <p:nvPr/>
          </p:nvSpPr>
          <p:spPr bwMode="auto">
            <a:xfrm>
              <a:off x="4351338" y="3262313"/>
              <a:ext cx="98425" cy="312738"/>
            </a:xfrm>
            <a:custGeom>
              <a:avLst/>
              <a:gdLst>
                <a:gd name="T0" fmla="*/ 28 w 55"/>
                <a:gd name="T1" fmla="*/ 175 h 175"/>
                <a:gd name="T2" fmla="*/ 0 w 55"/>
                <a:gd name="T3" fmla="*/ 148 h 175"/>
                <a:gd name="T4" fmla="*/ 0 w 55"/>
                <a:gd name="T5" fmla="*/ 28 h 175"/>
                <a:gd name="T6" fmla="*/ 28 w 55"/>
                <a:gd name="T7" fmla="*/ 0 h 175"/>
                <a:gd name="T8" fmla="*/ 55 w 55"/>
                <a:gd name="T9" fmla="*/ 28 h 175"/>
                <a:gd name="T10" fmla="*/ 55 w 55"/>
                <a:gd name="T11" fmla="*/ 148 h 175"/>
                <a:gd name="T12" fmla="*/ 28 w 55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75">
                  <a:moveTo>
                    <a:pt x="28" y="175"/>
                  </a:moveTo>
                  <a:cubicBezTo>
                    <a:pt x="12" y="175"/>
                    <a:pt x="0" y="163"/>
                    <a:pt x="0" y="14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5" y="13"/>
                    <a:pt x="55" y="28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5" y="163"/>
                    <a:pt x="43" y="175"/>
                    <a:pt x="28" y="17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ïs1íḓe">
              <a:extLst>
                <a:ext uri="{FF2B5EF4-FFF2-40B4-BE49-F238E27FC236}">
                  <a16:creationId xmlns:a16="http://schemas.microsoft.com/office/drawing/2014/main" id="{E5CC9EA9-031C-4E3C-BCFA-52DE960DAC86}"/>
                </a:ext>
              </a:extLst>
            </p:cNvPr>
            <p:cNvSpPr/>
            <p:nvPr/>
          </p:nvSpPr>
          <p:spPr bwMode="auto">
            <a:xfrm>
              <a:off x="4057651" y="1782763"/>
              <a:ext cx="1039813" cy="1189038"/>
            </a:xfrm>
            <a:custGeom>
              <a:avLst/>
              <a:gdLst>
                <a:gd name="T0" fmla="*/ 524 w 581"/>
                <a:gd name="T1" fmla="*/ 217 h 664"/>
                <a:gd name="T2" fmla="*/ 525 w 581"/>
                <a:gd name="T3" fmla="*/ 203 h 664"/>
                <a:gd name="T4" fmla="*/ 510 w 581"/>
                <a:gd name="T5" fmla="*/ 115 h 664"/>
                <a:gd name="T6" fmla="*/ 495 w 581"/>
                <a:gd name="T7" fmla="*/ 26 h 664"/>
                <a:gd name="T8" fmla="*/ 463 w 581"/>
                <a:gd name="T9" fmla="*/ 3 h 664"/>
                <a:gd name="T10" fmla="*/ 450 w 581"/>
                <a:gd name="T11" fmla="*/ 9 h 664"/>
                <a:gd name="T12" fmla="*/ 381 w 581"/>
                <a:gd name="T13" fmla="*/ 67 h 664"/>
                <a:gd name="T14" fmla="*/ 341 w 581"/>
                <a:gd name="T15" fmla="*/ 100 h 664"/>
                <a:gd name="T16" fmla="*/ 257 w 581"/>
                <a:gd name="T17" fmla="*/ 101 h 664"/>
                <a:gd name="T18" fmla="*/ 215 w 581"/>
                <a:gd name="T19" fmla="*/ 67 h 664"/>
                <a:gd name="T20" fmla="*/ 146 w 581"/>
                <a:gd name="T21" fmla="*/ 9 h 664"/>
                <a:gd name="T22" fmla="*/ 107 w 581"/>
                <a:gd name="T23" fmla="*/ 13 h 664"/>
                <a:gd name="T24" fmla="*/ 101 w 581"/>
                <a:gd name="T25" fmla="*/ 26 h 664"/>
                <a:gd name="T26" fmla="*/ 86 w 581"/>
                <a:gd name="T27" fmla="*/ 115 h 664"/>
                <a:gd name="T28" fmla="*/ 71 w 581"/>
                <a:gd name="T29" fmla="*/ 203 h 664"/>
                <a:gd name="T30" fmla="*/ 76 w 581"/>
                <a:gd name="T31" fmla="*/ 225 h 664"/>
                <a:gd name="T32" fmla="*/ 166 w 581"/>
                <a:gd name="T33" fmla="*/ 588 h 664"/>
                <a:gd name="T34" fmla="*/ 529 w 581"/>
                <a:gd name="T35" fmla="*/ 499 h 664"/>
                <a:gd name="T36" fmla="*/ 524 w 581"/>
                <a:gd name="T37" fmla="*/ 21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1" h="664">
                  <a:moveTo>
                    <a:pt x="524" y="217"/>
                  </a:moveTo>
                  <a:cubicBezTo>
                    <a:pt x="526" y="213"/>
                    <a:pt x="526" y="208"/>
                    <a:pt x="525" y="203"/>
                  </a:cubicBezTo>
                  <a:cubicBezTo>
                    <a:pt x="510" y="115"/>
                    <a:pt x="510" y="115"/>
                    <a:pt x="510" y="115"/>
                  </a:cubicBezTo>
                  <a:cubicBezTo>
                    <a:pt x="495" y="26"/>
                    <a:pt x="495" y="26"/>
                    <a:pt x="495" y="26"/>
                  </a:cubicBezTo>
                  <a:cubicBezTo>
                    <a:pt x="492" y="11"/>
                    <a:pt x="478" y="1"/>
                    <a:pt x="463" y="3"/>
                  </a:cubicBezTo>
                  <a:cubicBezTo>
                    <a:pt x="458" y="4"/>
                    <a:pt x="454" y="6"/>
                    <a:pt x="450" y="9"/>
                  </a:cubicBezTo>
                  <a:cubicBezTo>
                    <a:pt x="381" y="67"/>
                    <a:pt x="381" y="67"/>
                    <a:pt x="381" y="67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13" y="96"/>
                    <a:pt x="284" y="96"/>
                    <a:pt x="257" y="101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34" y="0"/>
                    <a:pt x="116" y="1"/>
                    <a:pt x="107" y="13"/>
                  </a:cubicBezTo>
                  <a:cubicBezTo>
                    <a:pt x="104" y="17"/>
                    <a:pt x="102" y="21"/>
                    <a:pt x="101" y="2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69" y="211"/>
                    <a:pt x="71" y="219"/>
                    <a:pt x="76" y="225"/>
                  </a:cubicBezTo>
                  <a:cubicBezTo>
                    <a:pt x="0" y="350"/>
                    <a:pt x="41" y="513"/>
                    <a:pt x="166" y="588"/>
                  </a:cubicBezTo>
                  <a:cubicBezTo>
                    <a:pt x="291" y="664"/>
                    <a:pt x="453" y="624"/>
                    <a:pt x="529" y="499"/>
                  </a:cubicBezTo>
                  <a:cubicBezTo>
                    <a:pt x="581" y="412"/>
                    <a:pt x="580" y="302"/>
                    <a:pt x="524" y="21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íṧľídé">
              <a:extLst>
                <a:ext uri="{FF2B5EF4-FFF2-40B4-BE49-F238E27FC236}">
                  <a16:creationId xmlns:a16="http://schemas.microsoft.com/office/drawing/2014/main" id="{69EF8832-E351-4832-BDE3-84C545444FCE}"/>
                </a:ext>
              </a:extLst>
            </p:cNvPr>
            <p:cNvSpPr/>
            <p:nvPr/>
          </p:nvSpPr>
          <p:spPr bwMode="auto">
            <a:xfrm>
              <a:off x="4697413" y="1865313"/>
              <a:ext cx="234950" cy="242888"/>
            </a:xfrm>
            <a:custGeom>
              <a:avLst/>
              <a:gdLst>
                <a:gd name="T0" fmla="*/ 90 w 131"/>
                <a:gd name="T1" fmla="*/ 3 h 136"/>
                <a:gd name="T2" fmla="*/ 6 w 131"/>
                <a:gd name="T3" fmla="*/ 72 h 136"/>
                <a:gd name="T4" fmla="*/ 6 w 131"/>
                <a:gd name="T5" fmla="*/ 72 h 136"/>
                <a:gd name="T6" fmla="*/ 5 w 131"/>
                <a:gd name="T7" fmla="*/ 92 h 136"/>
                <a:gd name="T8" fmla="*/ 10 w 131"/>
                <a:gd name="T9" fmla="*/ 96 h 136"/>
                <a:gd name="T10" fmla="*/ 113 w 131"/>
                <a:gd name="T11" fmla="*/ 134 h 136"/>
                <a:gd name="T12" fmla="*/ 130 w 131"/>
                <a:gd name="T13" fmla="*/ 126 h 136"/>
                <a:gd name="T14" fmla="*/ 131 w 131"/>
                <a:gd name="T15" fmla="*/ 119 h 136"/>
                <a:gd name="T16" fmla="*/ 113 w 131"/>
                <a:gd name="T17" fmla="*/ 11 h 136"/>
                <a:gd name="T18" fmla="*/ 104 w 131"/>
                <a:gd name="T19" fmla="*/ 1 h 136"/>
                <a:gd name="T20" fmla="*/ 99 w 131"/>
                <a:gd name="T21" fmla="*/ 0 h 136"/>
                <a:gd name="T22" fmla="*/ 90 w 131"/>
                <a:gd name="T2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36">
                  <a:moveTo>
                    <a:pt x="90" y="3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" y="77"/>
                    <a:pt x="0" y="86"/>
                    <a:pt x="5" y="92"/>
                  </a:cubicBezTo>
                  <a:cubicBezTo>
                    <a:pt x="6" y="93"/>
                    <a:pt x="8" y="95"/>
                    <a:pt x="10" y="96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20" y="136"/>
                    <a:pt x="128" y="133"/>
                    <a:pt x="130" y="126"/>
                  </a:cubicBezTo>
                  <a:cubicBezTo>
                    <a:pt x="131" y="123"/>
                    <a:pt x="131" y="121"/>
                    <a:pt x="131" y="119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2" y="6"/>
                    <a:pt x="108" y="2"/>
                    <a:pt x="104" y="1"/>
                  </a:cubicBezTo>
                  <a:cubicBezTo>
                    <a:pt x="102" y="0"/>
                    <a:pt x="101" y="0"/>
                    <a:pt x="99" y="0"/>
                  </a:cubicBezTo>
                  <a:cubicBezTo>
                    <a:pt x="96" y="0"/>
                    <a:pt x="93" y="1"/>
                    <a:pt x="90" y="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îṡ1îḑê">
              <a:extLst>
                <a:ext uri="{FF2B5EF4-FFF2-40B4-BE49-F238E27FC236}">
                  <a16:creationId xmlns:a16="http://schemas.microsoft.com/office/drawing/2014/main" id="{DF4E9D6F-993D-4429-ACD7-0ADAA6E57270}"/>
                </a:ext>
              </a:extLst>
            </p:cNvPr>
            <p:cNvSpPr/>
            <p:nvPr/>
          </p:nvSpPr>
          <p:spPr bwMode="auto">
            <a:xfrm>
              <a:off x="4246563" y="1865313"/>
              <a:ext cx="236538" cy="241300"/>
            </a:xfrm>
            <a:custGeom>
              <a:avLst/>
              <a:gdLst>
                <a:gd name="T0" fmla="*/ 28 w 132"/>
                <a:gd name="T1" fmla="*/ 1 h 135"/>
                <a:gd name="T2" fmla="*/ 19 w 132"/>
                <a:gd name="T3" fmla="*/ 11 h 135"/>
                <a:gd name="T4" fmla="*/ 1 w 132"/>
                <a:gd name="T5" fmla="*/ 119 h 135"/>
                <a:gd name="T6" fmla="*/ 12 w 132"/>
                <a:gd name="T7" fmla="*/ 134 h 135"/>
                <a:gd name="T8" fmla="*/ 19 w 132"/>
                <a:gd name="T9" fmla="*/ 134 h 135"/>
                <a:gd name="T10" fmla="*/ 121 w 132"/>
                <a:gd name="T11" fmla="*/ 96 h 135"/>
                <a:gd name="T12" fmla="*/ 129 w 132"/>
                <a:gd name="T13" fmla="*/ 78 h 135"/>
                <a:gd name="T14" fmla="*/ 125 w 132"/>
                <a:gd name="T15" fmla="*/ 72 h 135"/>
                <a:gd name="T16" fmla="*/ 41 w 132"/>
                <a:gd name="T17" fmla="*/ 3 h 135"/>
                <a:gd name="T18" fmla="*/ 33 w 132"/>
                <a:gd name="T19" fmla="*/ 0 h 135"/>
                <a:gd name="T20" fmla="*/ 28 w 132"/>
                <a:gd name="T21" fmla="*/ 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5">
                  <a:moveTo>
                    <a:pt x="28" y="1"/>
                  </a:moveTo>
                  <a:cubicBezTo>
                    <a:pt x="23" y="2"/>
                    <a:pt x="20" y="6"/>
                    <a:pt x="19" y="11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6"/>
                    <a:pt x="5" y="133"/>
                    <a:pt x="12" y="134"/>
                  </a:cubicBezTo>
                  <a:cubicBezTo>
                    <a:pt x="14" y="135"/>
                    <a:pt x="17" y="134"/>
                    <a:pt x="19" y="134"/>
                  </a:cubicBezTo>
                  <a:cubicBezTo>
                    <a:pt x="121" y="96"/>
                    <a:pt x="121" y="96"/>
                    <a:pt x="121" y="96"/>
                  </a:cubicBezTo>
                  <a:cubicBezTo>
                    <a:pt x="128" y="93"/>
                    <a:pt x="132" y="85"/>
                    <a:pt x="129" y="78"/>
                  </a:cubicBezTo>
                  <a:cubicBezTo>
                    <a:pt x="129" y="76"/>
                    <a:pt x="127" y="74"/>
                    <a:pt x="125" y="7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9" y="1"/>
                    <a:pt x="36" y="0"/>
                    <a:pt x="33" y="0"/>
                  </a:cubicBezTo>
                  <a:cubicBezTo>
                    <a:pt x="31" y="0"/>
                    <a:pt x="29" y="0"/>
                    <a:pt x="2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ïṩ1idê">
              <a:extLst>
                <a:ext uri="{FF2B5EF4-FFF2-40B4-BE49-F238E27FC236}">
                  <a16:creationId xmlns:a16="http://schemas.microsoft.com/office/drawing/2014/main" id="{BBA7D256-3216-44E2-BF32-B7FE52431187}"/>
                </a:ext>
              </a:extLst>
            </p:cNvPr>
            <p:cNvSpPr/>
            <p:nvPr/>
          </p:nvSpPr>
          <p:spPr bwMode="auto">
            <a:xfrm>
              <a:off x="4533901" y="2430463"/>
              <a:ext cx="130175" cy="13335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iṥlîdê">
              <a:extLst>
                <a:ext uri="{FF2B5EF4-FFF2-40B4-BE49-F238E27FC236}">
                  <a16:creationId xmlns:a16="http://schemas.microsoft.com/office/drawing/2014/main" id="{2B19CCF9-18CF-4131-B48C-36CD094ADABF}"/>
                </a:ext>
              </a:extLst>
            </p:cNvPr>
            <p:cNvSpPr/>
            <p:nvPr/>
          </p:nvSpPr>
          <p:spPr bwMode="auto">
            <a:xfrm>
              <a:off x="4554538" y="2446338"/>
              <a:ext cx="87313" cy="333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iśḷïḋè">
              <a:extLst>
                <a:ext uri="{FF2B5EF4-FFF2-40B4-BE49-F238E27FC236}">
                  <a16:creationId xmlns:a16="http://schemas.microsoft.com/office/drawing/2014/main" id="{45C428CE-9912-40D4-90A3-72923A06FB9D}"/>
                </a:ext>
              </a:extLst>
            </p:cNvPr>
            <p:cNvSpPr/>
            <p:nvPr/>
          </p:nvSpPr>
          <p:spPr bwMode="auto">
            <a:xfrm>
              <a:off x="4570413" y="2535238"/>
              <a:ext cx="61913" cy="104775"/>
            </a:xfrm>
            <a:custGeom>
              <a:avLst/>
              <a:gdLst>
                <a:gd name="T0" fmla="*/ 17 w 34"/>
                <a:gd name="T1" fmla="*/ 59 h 59"/>
                <a:gd name="T2" fmla="*/ 17 w 34"/>
                <a:gd name="T3" fmla="*/ 59 h 59"/>
                <a:gd name="T4" fmla="*/ 0 w 34"/>
                <a:gd name="T5" fmla="*/ 42 h 59"/>
                <a:gd name="T6" fmla="*/ 0 w 34"/>
                <a:gd name="T7" fmla="*/ 0 h 59"/>
                <a:gd name="T8" fmla="*/ 34 w 34"/>
                <a:gd name="T9" fmla="*/ 0 h 59"/>
                <a:gd name="T10" fmla="*/ 34 w 34"/>
                <a:gd name="T11" fmla="*/ 42 h 59"/>
                <a:gd name="T12" fmla="*/ 17 w 3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9">
                  <a:moveTo>
                    <a:pt x="17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8" y="59"/>
                    <a:pt x="0" y="51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51"/>
                    <a:pt x="26" y="59"/>
                    <a:pt x="17" y="59"/>
                  </a:cubicBez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íşḷíḍê">
              <a:extLst>
                <a:ext uri="{FF2B5EF4-FFF2-40B4-BE49-F238E27FC236}">
                  <a16:creationId xmlns:a16="http://schemas.microsoft.com/office/drawing/2014/main" id="{580A5C92-3081-4494-AB99-64B8BE793B71}"/>
                </a:ext>
              </a:extLst>
            </p:cNvPr>
            <p:cNvSpPr/>
            <p:nvPr/>
          </p:nvSpPr>
          <p:spPr bwMode="auto">
            <a:xfrm>
              <a:off x="4594226" y="1784351"/>
              <a:ext cx="55563" cy="274638"/>
            </a:xfrm>
            <a:custGeom>
              <a:avLst/>
              <a:gdLst>
                <a:gd name="T0" fmla="*/ 0 w 31"/>
                <a:gd name="T1" fmla="*/ 0 h 153"/>
                <a:gd name="T2" fmla="*/ 6 w 31"/>
                <a:gd name="T3" fmla="*/ 12 h 153"/>
                <a:gd name="T4" fmla="*/ 24 w 31"/>
                <a:gd name="T5" fmla="*/ 153 h 153"/>
                <a:gd name="T6" fmla="*/ 13 w 31"/>
                <a:gd name="T7" fmla="*/ 137 h 153"/>
                <a:gd name="T8" fmla="*/ 0 w 3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3">
                  <a:moveTo>
                    <a:pt x="0" y="0"/>
                  </a:moveTo>
                  <a:cubicBezTo>
                    <a:pt x="2" y="4"/>
                    <a:pt x="4" y="8"/>
                    <a:pt x="6" y="12"/>
                  </a:cubicBezTo>
                  <a:cubicBezTo>
                    <a:pt x="25" y="56"/>
                    <a:pt x="31" y="105"/>
                    <a:pt x="24" y="153"/>
                  </a:cubicBezTo>
                  <a:cubicBezTo>
                    <a:pt x="21" y="148"/>
                    <a:pt x="17" y="143"/>
                    <a:pt x="13" y="137"/>
                  </a:cubicBezTo>
                  <a:cubicBezTo>
                    <a:pt x="21" y="91"/>
                    <a:pt x="17" y="44"/>
                    <a:pt x="0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íSļíḑê">
              <a:extLst>
                <a:ext uri="{FF2B5EF4-FFF2-40B4-BE49-F238E27FC236}">
                  <a16:creationId xmlns:a16="http://schemas.microsoft.com/office/drawing/2014/main" id="{C07E927F-C1FC-4064-ACED-169D7C4C62FA}"/>
                </a:ext>
              </a:extLst>
            </p:cNvPr>
            <p:cNvSpPr/>
            <p:nvPr/>
          </p:nvSpPr>
          <p:spPr bwMode="auto">
            <a:xfrm>
              <a:off x="4546601" y="1846263"/>
              <a:ext cx="52388" cy="273050"/>
            </a:xfrm>
            <a:custGeom>
              <a:avLst/>
              <a:gdLst>
                <a:gd name="T0" fmla="*/ 0 w 30"/>
                <a:gd name="T1" fmla="*/ 0 h 153"/>
                <a:gd name="T2" fmla="*/ 5 w 30"/>
                <a:gd name="T3" fmla="*/ 12 h 153"/>
                <a:gd name="T4" fmla="*/ 23 w 30"/>
                <a:gd name="T5" fmla="*/ 153 h 153"/>
                <a:gd name="T6" fmla="*/ 13 w 30"/>
                <a:gd name="T7" fmla="*/ 137 h 153"/>
                <a:gd name="T8" fmla="*/ 0 w 30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0"/>
                  </a:moveTo>
                  <a:cubicBezTo>
                    <a:pt x="2" y="4"/>
                    <a:pt x="3" y="8"/>
                    <a:pt x="5" y="12"/>
                  </a:cubicBezTo>
                  <a:cubicBezTo>
                    <a:pt x="24" y="56"/>
                    <a:pt x="30" y="105"/>
                    <a:pt x="23" y="153"/>
                  </a:cubicBezTo>
                  <a:cubicBezTo>
                    <a:pt x="20" y="148"/>
                    <a:pt x="16" y="143"/>
                    <a:pt x="13" y="137"/>
                  </a:cubicBezTo>
                  <a:cubicBezTo>
                    <a:pt x="21" y="91"/>
                    <a:pt x="16" y="44"/>
                    <a:pt x="0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íṩḷîḓe">
              <a:extLst>
                <a:ext uri="{FF2B5EF4-FFF2-40B4-BE49-F238E27FC236}">
                  <a16:creationId xmlns:a16="http://schemas.microsoft.com/office/drawing/2014/main" id="{33349C93-2A1A-4037-B2ED-95C32A4DBB71}"/>
                </a:ext>
              </a:extLst>
            </p:cNvPr>
            <p:cNvSpPr/>
            <p:nvPr/>
          </p:nvSpPr>
          <p:spPr bwMode="auto">
            <a:xfrm>
              <a:off x="4392613" y="1865313"/>
              <a:ext cx="423863" cy="239713"/>
            </a:xfrm>
            <a:custGeom>
              <a:avLst/>
              <a:gdLst>
                <a:gd name="T0" fmla="*/ 0 w 237"/>
                <a:gd name="T1" fmla="*/ 115 h 134"/>
                <a:gd name="T2" fmla="*/ 4 w 237"/>
                <a:gd name="T3" fmla="*/ 66 h 134"/>
                <a:gd name="T4" fmla="*/ 8 w 237"/>
                <a:gd name="T5" fmla="*/ 16 h 134"/>
                <a:gd name="T6" fmla="*/ 25 w 237"/>
                <a:gd name="T7" fmla="*/ 2 h 134"/>
                <a:gd name="T8" fmla="*/ 32 w 237"/>
                <a:gd name="T9" fmla="*/ 5 h 134"/>
                <a:gd name="T10" fmla="*/ 73 w 237"/>
                <a:gd name="T11" fmla="*/ 33 h 134"/>
                <a:gd name="T12" fmla="*/ 103 w 237"/>
                <a:gd name="T13" fmla="*/ 53 h 134"/>
                <a:gd name="T14" fmla="*/ 132 w 237"/>
                <a:gd name="T15" fmla="*/ 51 h 134"/>
                <a:gd name="T16" fmla="*/ 134 w 237"/>
                <a:gd name="T17" fmla="*/ 53 h 134"/>
                <a:gd name="T18" fmla="*/ 164 w 237"/>
                <a:gd name="T19" fmla="*/ 33 h 134"/>
                <a:gd name="T20" fmla="*/ 205 w 237"/>
                <a:gd name="T21" fmla="*/ 5 h 134"/>
                <a:gd name="T22" fmla="*/ 226 w 237"/>
                <a:gd name="T23" fmla="*/ 9 h 134"/>
                <a:gd name="T24" fmla="*/ 229 w 237"/>
                <a:gd name="T25" fmla="*/ 16 h 134"/>
                <a:gd name="T26" fmla="*/ 233 w 237"/>
                <a:gd name="T27" fmla="*/ 66 h 134"/>
                <a:gd name="T28" fmla="*/ 237 w 237"/>
                <a:gd name="T29" fmla="*/ 115 h 134"/>
                <a:gd name="T30" fmla="*/ 223 w 237"/>
                <a:gd name="T31" fmla="*/ 132 h 134"/>
                <a:gd name="T32" fmla="*/ 215 w 237"/>
                <a:gd name="T33" fmla="*/ 130 h 134"/>
                <a:gd name="T34" fmla="*/ 170 w 237"/>
                <a:gd name="T35" fmla="*/ 109 h 134"/>
                <a:gd name="T36" fmla="*/ 133 w 237"/>
                <a:gd name="T37" fmla="*/ 91 h 134"/>
                <a:gd name="T38" fmla="*/ 104 w 237"/>
                <a:gd name="T39" fmla="*/ 91 h 134"/>
                <a:gd name="T40" fmla="*/ 104 w 237"/>
                <a:gd name="T41" fmla="*/ 91 h 134"/>
                <a:gd name="T42" fmla="*/ 67 w 237"/>
                <a:gd name="T43" fmla="*/ 109 h 134"/>
                <a:gd name="T44" fmla="*/ 22 w 237"/>
                <a:gd name="T45" fmla="*/ 130 h 134"/>
                <a:gd name="T46" fmla="*/ 2 w 237"/>
                <a:gd name="T47" fmla="*/ 123 h 134"/>
                <a:gd name="T48" fmla="*/ 0 w 237"/>
                <a:gd name="T49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134">
                  <a:moveTo>
                    <a:pt x="0" y="115"/>
                  </a:moveTo>
                  <a:cubicBezTo>
                    <a:pt x="4" y="66"/>
                    <a:pt x="4" y="66"/>
                    <a:pt x="4" y="6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8"/>
                    <a:pt x="16" y="1"/>
                    <a:pt x="25" y="2"/>
                  </a:cubicBezTo>
                  <a:cubicBezTo>
                    <a:pt x="27" y="2"/>
                    <a:pt x="30" y="3"/>
                    <a:pt x="32" y="5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10" y="45"/>
                    <a:pt x="123" y="44"/>
                    <a:pt x="132" y="51"/>
                  </a:cubicBezTo>
                  <a:cubicBezTo>
                    <a:pt x="133" y="52"/>
                    <a:pt x="133" y="53"/>
                    <a:pt x="134" y="5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12" y="0"/>
                    <a:pt x="221" y="2"/>
                    <a:pt x="226" y="9"/>
                  </a:cubicBezTo>
                  <a:cubicBezTo>
                    <a:pt x="228" y="11"/>
                    <a:pt x="229" y="13"/>
                    <a:pt x="229" y="16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237" y="115"/>
                    <a:pt x="237" y="115"/>
                    <a:pt x="237" y="115"/>
                  </a:cubicBezTo>
                  <a:cubicBezTo>
                    <a:pt x="237" y="124"/>
                    <a:pt x="231" y="131"/>
                    <a:pt x="223" y="132"/>
                  </a:cubicBezTo>
                  <a:cubicBezTo>
                    <a:pt x="220" y="132"/>
                    <a:pt x="217" y="131"/>
                    <a:pt x="215" y="13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25" y="99"/>
                    <a:pt x="112" y="99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5" y="134"/>
                    <a:pt x="5" y="131"/>
                    <a:pt x="2" y="123"/>
                  </a:cubicBezTo>
                  <a:cubicBezTo>
                    <a:pt x="1" y="121"/>
                    <a:pt x="0" y="118"/>
                    <a:pt x="0" y="115"/>
                  </a:cubicBezTo>
                  <a:close/>
                </a:path>
              </a:pathLst>
            </a:cu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îṧ1iḋe">
              <a:extLst>
                <a:ext uri="{FF2B5EF4-FFF2-40B4-BE49-F238E27FC236}">
                  <a16:creationId xmlns:a16="http://schemas.microsoft.com/office/drawing/2014/main" id="{F2133385-5FD1-49D3-8763-DDAAC25150BD}"/>
                </a:ext>
              </a:extLst>
            </p:cNvPr>
            <p:cNvSpPr/>
            <p:nvPr/>
          </p:nvSpPr>
          <p:spPr bwMode="auto">
            <a:xfrm>
              <a:off x="4668838" y="2408238"/>
              <a:ext cx="34925" cy="2698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ïŝḷíḋê">
              <a:extLst>
                <a:ext uri="{FF2B5EF4-FFF2-40B4-BE49-F238E27FC236}">
                  <a16:creationId xmlns:a16="http://schemas.microsoft.com/office/drawing/2014/main" id="{6017624B-3DD7-4F52-AC48-71FBDE8593FC}"/>
                </a:ext>
              </a:extLst>
            </p:cNvPr>
            <p:cNvSpPr/>
            <p:nvPr/>
          </p:nvSpPr>
          <p:spPr bwMode="auto">
            <a:xfrm>
              <a:off x="4494213" y="2408238"/>
              <a:ext cx="31750" cy="26988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ïš1îdé">
              <a:extLst>
                <a:ext uri="{FF2B5EF4-FFF2-40B4-BE49-F238E27FC236}">
                  <a16:creationId xmlns:a16="http://schemas.microsoft.com/office/drawing/2014/main" id="{124E1230-2E75-4DCC-89D3-C749FB62EDF8}"/>
                </a:ext>
              </a:extLst>
            </p:cNvPr>
            <p:cNvSpPr/>
            <p:nvPr/>
          </p:nvSpPr>
          <p:spPr bwMode="auto">
            <a:xfrm>
              <a:off x="5834063" y="3567113"/>
              <a:ext cx="523875" cy="1057275"/>
            </a:xfrm>
            <a:custGeom>
              <a:avLst/>
              <a:gdLst>
                <a:gd name="T0" fmla="*/ 330 w 330"/>
                <a:gd name="T1" fmla="*/ 66 h 666"/>
                <a:gd name="T2" fmla="*/ 330 w 330"/>
                <a:gd name="T3" fmla="*/ 0 h 666"/>
                <a:gd name="T4" fmla="*/ 0 w 330"/>
                <a:gd name="T5" fmla="*/ 0 h 666"/>
                <a:gd name="T6" fmla="*/ 0 w 330"/>
                <a:gd name="T7" fmla="*/ 4 h 666"/>
                <a:gd name="T8" fmla="*/ 0 w 330"/>
                <a:gd name="T9" fmla="*/ 66 h 666"/>
                <a:gd name="T10" fmla="*/ 0 w 330"/>
                <a:gd name="T11" fmla="*/ 599 h 666"/>
                <a:gd name="T12" fmla="*/ 0 w 330"/>
                <a:gd name="T13" fmla="*/ 666 h 666"/>
                <a:gd name="T14" fmla="*/ 66 w 330"/>
                <a:gd name="T15" fmla="*/ 666 h 666"/>
                <a:gd name="T16" fmla="*/ 330 w 330"/>
                <a:gd name="T17" fmla="*/ 666 h 666"/>
                <a:gd name="T18" fmla="*/ 330 w 330"/>
                <a:gd name="T19" fmla="*/ 599 h 666"/>
                <a:gd name="T20" fmla="*/ 66 w 330"/>
                <a:gd name="T21" fmla="*/ 599 h 666"/>
                <a:gd name="T22" fmla="*/ 66 w 330"/>
                <a:gd name="T23" fmla="*/ 66 h 666"/>
                <a:gd name="T24" fmla="*/ 330 w 330"/>
                <a:gd name="T25" fmla="*/ 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666">
                  <a:moveTo>
                    <a:pt x="330" y="66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6"/>
                  </a:lnTo>
                  <a:lnTo>
                    <a:pt x="0" y="599"/>
                  </a:lnTo>
                  <a:lnTo>
                    <a:pt x="0" y="666"/>
                  </a:lnTo>
                  <a:lnTo>
                    <a:pt x="66" y="666"/>
                  </a:lnTo>
                  <a:lnTo>
                    <a:pt x="330" y="666"/>
                  </a:lnTo>
                  <a:lnTo>
                    <a:pt x="330" y="599"/>
                  </a:lnTo>
                  <a:lnTo>
                    <a:pt x="66" y="599"/>
                  </a:lnTo>
                  <a:lnTo>
                    <a:pt x="66" y="66"/>
                  </a:lnTo>
                  <a:lnTo>
                    <a:pt x="330" y="6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iṩ1iḓe">
              <a:extLst>
                <a:ext uri="{FF2B5EF4-FFF2-40B4-BE49-F238E27FC236}">
                  <a16:creationId xmlns:a16="http://schemas.microsoft.com/office/drawing/2014/main" id="{4ECF5272-B441-408D-914A-725976FDB8DD}"/>
                </a:ext>
              </a:extLst>
            </p:cNvPr>
            <p:cNvSpPr/>
            <p:nvPr/>
          </p:nvSpPr>
          <p:spPr bwMode="auto">
            <a:xfrm>
              <a:off x="6613526" y="3567113"/>
              <a:ext cx="523875" cy="1057275"/>
            </a:xfrm>
            <a:custGeom>
              <a:avLst/>
              <a:gdLst>
                <a:gd name="T0" fmla="*/ 0 w 330"/>
                <a:gd name="T1" fmla="*/ 0 h 666"/>
                <a:gd name="T2" fmla="*/ 0 w 330"/>
                <a:gd name="T3" fmla="*/ 666 h 666"/>
                <a:gd name="T4" fmla="*/ 330 w 330"/>
                <a:gd name="T5" fmla="*/ 666 h 666"/>
                <a:gd name="T6" fmla="*/ 330 w 330"/>
                <a:gd name="T7" fmla="*/ 0 h 666"/>
                <a:gd name="T8" fmla="*/ 0 w 330"/>
                <a:gd name="T9" fmla="*/ 0 h 666"/>
                <a:gd name="T10" fmla="*/ 265 w 330"/>
                <a:gd name="T11" fmla="*/ 599 h 666"/>
                <a:gd name="T12" fmla="*/ 67 w 330"/>
                <a:gd name="T13" fmla="*/ 599 h 666"/>
                <a:gd name="T14" fmla="*/ 67 w 330"/>
                <a:gd name="T15" fmla="*/ 66 h 666"/>
                <a:gd name="T16" fmla="*/ 265 w 330"/>
                <a:gd name="T17" fmla="*/ 66 h 666"/>
                <a:gd name="T18" fmla="*/ 265 w 330"/>
                <a:gd name="T19" fmla="*/ 59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666">
                  <a:moveTo>
                    <a:pt x="0" y="0"/>
                  </a:moveTo>
                  <a:lnTo>
                    <a:pt x="0" y="666"/>
                  </a:lnTo>
                  <a:lnTo>
                    <a:pt x="330" y="666"/>
                  </a:lnTo>
                  <a:lnTo>
                    <a:pt x="330" y="0"/>
                  </a:lnTo>
                  <a:lnTo>
                    <a:pt x="0" y="0"/>
                  </a:lnTo>
                  <a:close/>
                  <a:moveTo>
                    <a:pt x="265" y="599"/>
                  </a:moveTo>
                  <a:lnTo>
                    <a:pt x="67" y="599"/>
                  </a:lnTo>
                  <a:lnTo>
                    <a:pt x="67" y="66"/>
                  </a:lnTo>
                  <a:lnTo>
                    <a:pt x="265" y="66"/>
                  </a:lnTo>
                  <a:lnTo>
                    <a:pt x="265" y="599"/>
                  </a:lnTo>
                  <a:close/>
                </a:path>
              </a:pathLst>
            </a:cu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íŝ1îḋé">
              <a:extLst>
                <a:ext uri="{FF2B5EF4-FFF2-40B4-BE49-F238E27FC236}">
                  <a16:creationId xmlns:a16="http://schemas.microsoft.com/office/drawing/2014/main" id="{DF600063-5A36-4C05-8A59-EE68A0D994E4}"/>
                </a:ext>
              </a:extLst>
            </p:cNvPr>
            <p:cNvSpPr/>
            <p:nvPr/>
          </p:nvSpPr>
          <p:spPr bwMode="auto">
            <a:xfrm>
              <a:off x="5054601" y="3573463"/>
              <a:ext cx="523875" cy="1050925"/>
            </a:xfrm>
            <a:custGeom>
              <a:avLst/>
              <a:gdLst>
                <a:gd name="T0" fmla="*/ 65 w 330"/>
                <a:gd name="T1" fmla="*/ 595 h 662"/>
                <a:gd name="T2" fmla="*/ 65 w 330"/>
                <a:gd name="T3" fmla="*/ 0 h 662"/>
                <a:gd name="T4" fmla="*/ 0 w 330"/>
                <a:gd name="T5" fmla="*/ 0 h 662"/>
                <a:gd name="T6" fmla="*/ 0 w 330"/>
                <a:gd name="T7" fmla="*/ 595 h 662"/>
                <a:gd name="T8" fmla="*/ 0 w 330"/>
                <a:gd name="T9" fmla="*/ 662 h 662"/>
                <a:gd name="T10" fmla="*/ 65 w 330"/>
                <a:gd name="T11" fmla="*/ 662 h 662"/>
                <a:gd name="T12" fmla="*/ 330 w 330"/>
                <a:gd name="T13" fmla="*/ 662 h 662"/>
                <a:gd name="T14" fmla="*/ 330 w 330"/>
                <a:gd name="T15" fmla="*/ 595 h 662"/>
                <a:gd name="T16" fmla="*/ 65 w 330"/>
                <a:gd name="T17" fmla="*/ 59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662">
                  <a:moveTo>
                    <a:pt x="65" y="59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65" y="662"/>
                  </a:lnTo>
                  <a:lnTo>
                    <a:pt x="330" y="662"/>
                  </a:lnTo>
                  <a:lnTo>
                    <a:pt x="330" y="595"/>
                  </a:lnTo>
                  <a:lnTo>
                    <a:pt x="65" y="595"/>
                  </a:lnTo>
                  <a:close/>
                </a:path>
              </a:pathLst>
            </a:cu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iṣļîḋè">
              <a:extLst>
                <a:ext uri="{FF2B5EF4-FFF2-40B4-BE49-F238E27FC236}">
                  <a16:creationId xmlns:a16="http://schemas.microsoft.com/office/drawing/2014/main" id="{7785E97C-22B2-41F3-B3D3-17110A66503E}"/>
                </a:ext>
              </a:extLst>
            </p:cNvPr>
            <p:cNvSpPr/>
            <p:nvPr/>
          </p:nvSpPr>
          <p:spPr bwMode="auto">
            <a:xfrm>
              <a:off x="4294188" y="3567113"/>
              <a:ext cx="523875" cy="1057275"/>
            </a:xfrm>
            <a:custGeom>
              <a:avLst/>
              <a:gdLst>
                <a:gd name="T0" fmla="*/ 330 w 330"/>
                <a:gd name="T1" fmla="*/ 66 h 666"/>
                <a:gd name="T2" fmla="*/ 330 w 330"/>
                <a:gd name="T3" fmla="*/ 0 h 666"/>
                <a:gd name="T4" fmla="*/ 0 w 330"/>
                <a:gd name="T5" fmla="*/ 0 h 666"/>
                <a:gd name="T6" fmla="*/ 0 w 330"/>
                <a:gd name="T7" fmla="*/ 4 h 666"/>
                <a:gd name="T8" fmla="*/ 0 w 330"/>
                <a:gd name="T9" fmla="*/ 66 h 666"/>
                <a:gd name="T10" fmla="*/ 0 w 330"/>
                <a:gd name="T11" fmla="*/ 298 h 666"/>
                <a:gd name="T12" fmla="*/ 0 w 330"/>
                <a:gd name="T13" fmla="*/ 364 h 666"/>
                <a:gd name="T14" fmla="*/ 0 w 330"/>
                <a:gd name="T15" fmla="*/ 599 h 666"/>
                <a:gd name="T16" fmla="*/ 0 w 330"/>
                <a:gd name="T17" fmla="*/ 666 h 666"/>
                <a:gd name="T18" fmla="*/ 65 w 330"/>
                <a:gd name="T19" fmla="*/ 666 h 666"/>
                <a:gd name="T20" fmla="*/ 330 w 330"/>
                <a:gd name="T21" fmla="*/ 666 h 666"/>
                <a:gd name="T22" fmla="*/ 330 w 330"/>
                <a:gd name="T23" fmla="*/ 599 h 666"/>
                <a:gd name="T24" fmla="*/ 65 w 330"/>
                <a:gd name="T25" fmla="*/ 599 h 666"/>
                <a:gd name="T26" fmla="*/ 65 w 330"/>
                <a:gd name="T27" fmla="*/ 364 h 666"/>
                <a:gd name="T28" fmla="*/ 330 w 330"/>
                <a:gd name="T29" fmla="*/ 364 h 666"/>
                <a:gd name="T30" fmla="*/ 330 w 330"/>
                <a:gd name="T31" fmla="*/ 298 h 666"/>
                <a:gd name="T32" fmla="*/ 65 w 330"/>
                <a:gd name="T33" fmla="*/ 298 h 666"/>
                <a:gd name="T34" fmla="*/ 65 w 330"/>
                <a:gd name="T35" fmla="*/ 66 h 666"/>
                <a:gd name="T36" fmla="*/ 330 w 330"/>
                <a:gd name="T37" fmla="*/ 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666">
                  <a:moveTo>
                    <a:pt x="330" y="66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6"/>
                  </a:lnTo>
                  <a:lnTo>
                    <a:pt x="0" y="298"/>
                  </a:lnTo>
                  <a:lnTo>
                    <a:pt x="0" y="364"/>
                  </a:lnTo>
                  <a:lnTo>
                    <a:pt x="0" y="599"/>
                  </a:lnTo>
                  <a:lnTo>
                    <a:pt x="0" y="666"/>
                  </a:lnTo>
                  <a:lnTo>
                    <a:pt x="65" y="666"/>
                  </a:lnTo>
                  <a:lnTo>
                    <a:pt x="330" y="666"/>
                  </a:lnTo>
                  <a:lnTo>
                    <a:pt x="330" y="599"/>
                  </a:lnTo>
                  <a:lnTo>
                    <a:pt x="65" y="599"/>
                  </a:lnTo>
                  <a:lnTo>
                    <a:pt x="65" y="364"/>
                  </a:lnTo>
                  <a:lnTo>
                    <a:pt x="330" y="364"/>
                  </a:lnTo>
                  <a:lnTo>
                    <a:pt x="330" y="298"/>
                  </a:lnTo>
                  <a:lnTo>
                    <a:pt x="65" y="298"/>
                  </a:lnTo>
                  <a:lnTo>
                    <a:pt x="65" y="66"/>
                  </a:lnTo>
                  <a:lnTo>
                    <a:pt x="330" y="6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íśḷíḓê">
              <a:extLst>
                <a:ext uri="{FF2B5EF4-FFF2-40B4-BE49-F238E27FC236}">
                  <a16:creationId xmlns:a16="http://schemas.microsoft.com/office/drawing/2014/main" id="{EBEA2CD4-9C8F-4E72-BB6D-E1FD704B5974}"/>
                </a:ext>
              </a:extLst>
            </p:cNvPr>
            <p:cNvSpPr/>
            <p:nvPr/>
          </p:nvSpPr>
          <p:spPr bwMode="auto">
            <a:xfrm>
              <a:off x="8397876" y="3567113"/>
              <a:ext cx="523875" cy="1057275"/>
            </a:xfrm>
            <a:custGeom>
              <a:avLst/>
              <a:gdLst>
                <a:gd name="T0" fmla="*/ 330 w 330"/>
                <a:gd name="T1" fmla="*/ 66 h 666"/>
                <a:gd name="T2" fmla="*/ 330 w 330"/>
                <a:gd name="T3" fmla="*/ 0 h 666"/>
                <a:gd name="T4" fmla="*/ 0 w 330"/>
                <a:gd name="T5" fmla="*/ 0 h 666"/>
                <a:gd name="T6" fmla="*/ 0 w 330"/>
                <a:gd name="T7" fmla="*/ 4 h 666"/>
                <a:gd name="T8" fmla="*/ 0 w 330"/>
                <a:gd name="T9" fmla="*/ 66 h 666"/>
                <a:gd name="T10" fmla="*/ 0 w 330"/>
                <a:gd name="T11" fmla="*/ 298 h 666"/>
                <a:gd name="T12" fmla="*/ 0 w 330"/>
                <a:gd name="T13" fmla="*/ 364 h 666"/>
                <a:gd name="T14" fmla="*/ 0 w 330"/>
                <a:gd name="T15" fmla="*/ 599 h 666"/>
                <a:gd name="T16" fmla="*/ 0 w 330"/>
                <a:gd name="T17" fmla="*/ 666 h 666"/>
                <a:gd name="T18" fmla="*/ 66 w 330"/>
                <a:gd name="T19" fmla="*/ 666 h 666"/>
                <a:gd name="T20" fmla="*/ 330 w 330"/>
                <a:gd name="T21" fmla="*/ 666 h 666"/>
                <a:gd name="T22" fmla="*/ 330 w 330"/>
                <a:gd name="T23" fmla="*/ 599 h 666"/>
                <a:gd name="T24" fmla="*/ 66 w 330"/>
                <a:gd name="T25" fmla="*/ 599 h 666"/>
                <a:gd name="T26" fmla="*/ 66 w 330"/>
                <a:gd name="T27" fmla="*/ 364 h 666"/>
                <a:gd name="T28" fmla="*/ 330 w 330"/>
                <a:gd name="T29" fmla="*/ 364 h 666"/>
                <a:gd name="T30" fmla="*/ 330 w 330"/>
                <a:gd name="T31" fmla="*/ 298 h 666"/>
                <a:gd name="T32" fmla="*/ 66 w 330"/>
                <a:gd name="T33" fmla="*/ 298 h 666"/>
                <a:gd name="T34" fmla="*/ 66 w 330"/>
                <a:gd name="T35" fmla="*/ 66 h 666"/>
                <a:gd name="T36" fmla="*/ 330 w 330"/>
                <a:gd name="T37" fmla="*/ 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666">
                  <a:moveTo>
                    <a:pt x="330" y="66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6"/>
                  </a:lnTo>
                  <a:lnTo>
                    <a:pt x="0" y="298"/>
                  </a:lnTo>
                  <a:lnTo>
                    <a:pt x="0" y="364"/>
                  </a:lnTo>
                  <a:lnTo>
                    <a:pt x="0" y="599"/>
                  </a:lnTo>
                  <a:lnTo>
                    <a:pt x="0" y="666"/>
                  </a:lnTo>
                  <a:lnTo>
                    <a:pt x="66" y="666"/>
                  </a:lnTo>
                  <a:lnTo>
                    <a:pt x="330" y="666"/>
                  </a:lnTo>
                  <a:lnTo>
                    <a:pt x="330" y="599"/>
                  </a:lnTo>
                  <a:lnTo>
                    <a:pt x="66" y="599"/>
                  </a:lnTo>
                  <a:lnTo>
                    <a:pt x="66" y="364"/>
                  </a:lnTo>
                  <a:lnTo>
                    <a:pt x="330" y="364"/>
                  </a:lnTo>
                  <a:lnTo>
                    <a:pt x="330" y="298"/>
                  </a:lnTo>
                  <a:lnTo>
                    <a:pt x="66" y="298"/>
                  </a:lnTo>
                  <a:lnTo>
                    <a:pt x="66" y="66"/>
                  </a:lnTo>
                  <a:lnTo>
                    <a:pt x="330" y="66"/>
                  </a:lnTo>
                  <a:close/>
                </a:path>
              </a:pathLst>
            </a:cu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išḷîḍé">
              <a:extLst>
                <a:ext uri="{FF2B5EF4-FFF2-40B4-BE49-F238E27FC236}">
                  <a16:creationId xmlns:a16="http://schemas.microsoft.com/office/drawing/2014/main" id="{1370690D-5065-4966-8E5B-94AD61826A66}"/>
                </a:ext>
              </a:extLst>
            </p:cNvPr>
            <p:cNvSpPr/>
            <p:nvPr/>
          </p:nvSpPr>
          <p:spPr bwMode="auto">
            <a:xfrm>
              <a:off x="3271838" y="3570288"/>
              <a:ext cx="771525" cy="1054100"/>
            </a:xfrm>
            <a:custGeom>
              <a:avLst/>
              <a:gdLst>
                <a:gd name="T0" fmla="*/ 421 w 486"/>
                <a:gd name="T1" fmla="*/ 2 h 664"/>
                <a:gd name="T2" fmla="*/ 421 w 486"/>
                <a:gd name="T3" fmla="*/ 549 h 664"/>
                <a:gd name="T4" fmla="*/ 246 w 486"/>
                <a:gd name="T5" fmla="*/ 374 h 664"/>
                <a:gd name="T6" fmla="*/ 246 w 486"/>
                <a:gd name="T7" fmla="*/ 375 h 664"/>
                <a:gd name="T8" fmla="*/ 245 w 486"/>
                <a:gd name="T9" fmla="*/ 374 h 664"/>
                <a:gd name="T10" fmla="*/ 67 w 486"/>
                <a:gd name="T11" fmla="*/ 553 h 664"/>
                <a:gd name="T12" fmla="*/ 67 w 486"/>
                <a:gd name="T13" fmla="*/ 0 h 664"/>
                <a:gd name="T14" fmla="*/ 0 w 486"/>
                <a:gd name="T15" fmla="*/ 0 h 664"/>
                <a:gd name="T16" fmla="*/ 0 w 486"/>
                <a:gd name="T17" fmla="*/ 662 h 664"/>
                <a:gd name="T18" fmla="*/ 67 w 486"/>
                <a:gd name="T19" fmla="*/ 662 h 664"/>
                <a:gd name="T20" fmla="*/ 67 w 486"/>
                <a:gd name="T21" fmla="*/ 646 h 664"/>
                <a:gd name="T22" fmla="*/ 246 w 486"/>
                <a:gd name="T23" fmla="*/ 468 h 664"/>
                <a:gd name="T24" fmla="*/ 421 w 486"/>
                <a:gd name="T25" fmla="*/ 642 h 664"/>
                <a:gd name="T26" fmla="*/ 421 w 486"/>
                <a:gd name="T27" fmla="*/ 664 h 664"/>
                <a:gd name="T28" fmla="*/ 486 w 486"/>
                <a:gd name="T29" fmla="*/ 664 h 664"/>
                <a:gd name="T30" fmla="*/ 486 w 486"/>
                <a:gd name="T31" fmla="*/ 2 h 664"/>
                <a:gd name="T32" fmla="*/ 421 w 486"/>
                <a:gd name="T33" fmla="*/ 2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6" h="664">
                  <a:moveTo>
                    <a:pt x="421" y="2"/>
                  </a:moveTo>
                  <a:lnTo>
                    <a:pt x="421" y="549"/>
                  </a:lnTo>
                  <a:lnTo>
                    <a:pt x="246" y="374"/>
                  </a:lnTo>
                  <a:lnTo>
                    <a:pt x="246" y="375"/>
                  </a:lnTo>
                  <a:lnTo>
                    <a:pt x="245" y="374"/>
                  </a:lnTo>
                  <a:lnTo>
                    <a:pt x="67" y="553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662"/>
                  </a:lnTo>
                  <a:lnTo>
                    <a:pt x="67" y="662"/>
                  </a:lnTo>
                  <a:lnTo>
                    <a:pt x="67" y="646"/>
                  </a:lnTo>
                  <a:lnTo>
                    <a:pt x="246" y="468"/>
                  </a:lnTo>
                  <a:lnTo>
                    <a:pt x="421" y="642"/>
                  </a:lnTo>
                  <a:lnTo>
                    <a:pt x="421" y="664"/>
                  </a:lnTo>
                  <a:lnTo>
                    <a:pt x="486" y="664"/>
                  </a:lnTo>
                  <a:lnTo>
                    <a:pt x="486" y="2"/>
                  </a:lnTo>
                  <a:lnTo>
                    <a:pt x="421" y="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îṣľiḍe">
              <a:extLst>
                <a:ext uri="{FF2B5EF4-FFF2-40B4-BE49-F238E27FC236}">
                  <a16:creationId xmlns:a16="http://schemas.microsoft.com/office/drawing/2014/main" id="{AD01C0FD-1070-4DB3-A997-2E06D15CFE10}"/>
                </a:ext>
              </a:extLst>
            </p:cNvPr>
            <p:cNvSpPr/>
            <p:nvPr/>
          </p:nvSpPr>
          <p:spPr bwMode="auto">
            <a:xfrm>
              <a:off x="7385051" y="3570288"/>
              <a:ext cx="771525" cy="1054100"/>
            </a:xfrm>
            <a:custGeom>
              <a:avLst/>
              <a:gdLst>
                <a:gd name="T0" fmla="*/ 419 w 486"/>
                <a:gd name="T1" fmla="*/ 2 h 664"/>
                <a:gd name="T2" fmla="*/ 419 w 486"/>
                <a:gd name="T3" fmla="*/ 18 h 664"/>
                <a:gd name="T4" fmla="*/ 241 w 486"/>
                <a:gd name="T5" fmla="*/ 196 h 664"/>
                <a:gd name="T6" fmla="*/ 66 w 486"/>
                <a:gd name="T7" fmla="*/ 21 h 664"/>
                <a:gd name="T8" fmla="*/ 66 w 486"/>
                <a:gd name="T9" fmla="*/ 0 h 664"/>
                <a:gd name="T10" fmla="*/ 0 w 486"/>
                <a:gd name="T11" fmla="*/ 0 h 664"/>
                <a:gd name="T12" fmla="*/ 0 w 486"/>
                <a:gd name="T13" fmla="*/ 662 h 664"/>
                <a:gd name="T14" fmla="*/ 66 w 486"/>
                <a:gd name="T15" fmla="*/ 662 h 664"/>
                <a:gd name="T16" fmla="*/ 66 w 486"/>
                <a:gd name="T17" fmla="*/ 115 h 664"/>
                <a:gd name="T18" fmla="*/ 240 w 486"/>
                <a:gd name="T19" fmla="*/ 289 h 664"/>
                <a:gd name="T20" fmla="*/ 241 w 486"/>
                <a:gd name="T21" fmla="*/ 289 h 664"/>
                <a:gd name="T22" fmla="*/ 241 w 486"/>
                <a:gd name="T23" fmla="*/ 289 h 664"/>
                <a:gd name="T24" fmla="*/ 419 w 486"/>
                <a:gd name="T25" fmla="*/ 111 h 664"/>
                <a:gd name="T26" fmla="*/ 419 w 486"/>
                <a:gd name="T27" fmla="*/ 664 h 664"/>
                <a:gd name="T28" fmla="*/ 486 w 486"/>
                <a:gd name="T29" fmla="*/ 664 h 664"/>
                <a:gd name="T30" fmla="*/ 486 w 486"/>
                <a:gd name="T31" fmla="*/ 2 h 664"/>
                <a:gd name="T32" fmla="*/ 419 w 486"/>
                <a:gd name="T33" fmla="*/ 2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6" h="664">
                  <a:moveTo>
                    <a:pt x="419" y="2"/>
                  </a:moveTo>
                  <a:lnTo>
                    <a:pt x="419" y="18"/>
                  </a:lnTo>
                  <a:lnTo>
                    <a:pt x="241" y="196"/>
                  </a:lnTo>
                  <a:lnTo>
                    <a:pt x="66" y="21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662"/>
                  </a:lnTo>
                  <a:lnTo>
                    <a:pt x="66" y="662"/>
                  </a:lnTo>
                  <a:lnTo>
                    <a:pt x="66" y="115"/>
                  </a:lnTo>
                  <a:lnTo>
                    <a:pt x="240" y="289"/>
                  </a:lnTo>
                  <a:lnTo>
                    <a:pt x="241" y="289"/>
                  </a:lnTo>
                  <a:lnTo>
                    <a:pt x="241" y="289"/>
                  </a:lnTo>
                  <a:lnTo>
                    <a:pt x="419" y="111"/>
                  </a:lnTo>
                  <a:lnTo>
                    <a:pt x="419" y="664"/>
                  </a:lnTo>
                  <a:lnTo>
                    <a:pt x="486" y="664"/>
                  </a:lnTo>
                  <a:lnTo>
                    <a:pt x="486" y="2"/>
                  </a:lnTo>
                  <a:lnTo>
                    <a:pt x="419" y="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iṡḻïḓé">
              <a:extLst>
                <a:ext uri="{FF2B5EF4-FFF2-40B4-BE49-F238E27FC236}">
                  <a16:creationId xmlns:a16="http://schemas.microsoft.com/office/drawing/2014/main" id="{0119F802-CF99-422A-80EE-F421CADE4FE2}"/>
                </a:ext>
              </a:extLst>
            </p:cNvPr>
            <p:cNvSpPr/>
            <p:nvPr/>
          </p:nvSpPr>
          <p:spPr bwMode="auto">
            <a:xfrm>
              <a:off x="5248276" y="2797176"/>
              <a:ext cx="130175" cy="130175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iśľiḋé">
              <a:extLst>
                <a:ext uri="{FF2B5EF4-FFF2-40B4-BE49-F238E27FC236}">
                  <a16:creationId xmlns:a16="http://schemas.microsoft.com/office/drawing/2014/main" id="{A911A0DF-F4BB-4082-9BF1-466148F58528}"/>
                </a:ext>
              </a:extLst>
            </p:cNvPr>
            <p:cNvSpPr/>
            <p:nvPr/>
          </p:nvSpPr>
          <p:spPr bwMode="auto">
            <a:xfrm>
              <a:off x="3660776" y="3514726"/>
              <a:ext cx="128588" cy="128588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íṡļîḋê">
              <a:extLst>
                <a:ext uri="{FF2B5EF4-FFF2-40B4-BE49-F238E27FC236}">
                  <a16:creationId xmlns:a16="http://schemas.microsoft.com/office/drawing/2014/main" id="{34840EAB-CC63-4310-A2EC-A77EA7DF53E6}"/>
                </a:ext>
              </a:extLst>
            </p:cNvPr>
            <p:cNvSpPr/>
            <p:nvPr/>
          </p:nvSpPr>
          <p:spPr bwMode="auto">
            <a:xfrm>
              <a:off x="4933951" y="4946651"/>
              <a:ext cx="128588" cy="128588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ïŝḷíďê">
              <a:extLst>
                <a:ext uri="{FF2B5EF4-FFF2-40B4-BE49-F238E27FC236}">
                  <a16:creationId xmlns:a16="http://schemas.microsoft.com/office/drawing/2014/main" id="{3988DDCC-51D4-47E1-9B3A-37C87C9749EF}"/>
                </a:ext>
              </a:extLst>
            </p:cNvPr>
            <p:cNvSpPr/>
            <p:nvPr/>
          </p:nvSpPr>
          <p:spPr bwMode="auto">
            <a:xfrm>
              <a:off x="6551613" y="2990851"/>
              <a:ext cx="128588" cy="130175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íṧlíďé">
              <a:extLst>
                <a:ext uri="{FF2B5EF4-FFF2-40B4-BE49-F238E27FC236}">
                  <a16:creationId xmlns:a16="http://schemas.microsoft.com/office/drawing/2014/main" id="{E891570A-889B-4E15-9789-7DC213158D4E}"/>
                </a:ext>
              </a:extLst>
            </p:cNvPr>
            <p:cNvSpPr/>
            <p:nvPr/>
          </p:nvSpPr>
          <p:spPr bwMode="auto">
            <a:xfrm>
              <a:off x="8447088" y="4889501"/>
              <a:ext cx="128588" cy="128588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íSlíḍê">
              <a:extLst>
                <a:ext uri="{FF2B5EF4-FFF2-40B4-BE49-F238E27FC236}">
                  <a16:creationId xmlns:a16="http://schemas.microsoft.com/office/drawing/2014/main" id="{93B7EB47-D1FF-4B4A-92B1-E4E6A00FAAE8}"/>
                </a:ext>
              </a:extLst>
            </p:cNvPr>
            <p:cNvSpPr/>
            <p:nvPr/>
          </p:nvSpPr>
          <p:spPr bwMode="auto">
            <a:xfrm>
              <a:off x="8512176" y="3198813"/>
              <a:ext cx="128588" cy="128588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íṥļiḋè">
              <a:extLst>
                <a:ext uri="{FF2B5EF4-FFF2-40B4-BE49-F238E27FC236}">
                  <a16:creationId xmlns:a16="http://schemas.microsoft.com/office/drawing/2014/main" id="{E0784FB9-E53B-47A5-A455-2485D7319D0D}"/>
                </a:ext>
              </a:extLst>
            </p:cNvPr>
            <p:cNvSpPr/>
            <p:nvPr/>
          </p:nvSpPr>
          <p:spPr bwMode="auto">
            <a:xfrm>
              <a:off x="7696201" y="4359276"/>
              <a:ext cx="128588" cy="128588"/>
            </a:xfrm>
            <a:prstGeom prst="ellipse">
              <a:avLst/>
            </a:prstGeom>
            <a:solidFill>
              <a:srgbClr val="0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64" name="Picture 1263">
            <a:extLst>
              <a:ext uri="{FF2B5EF4-FFF2-40B4-BE49-F238E27FC236}">
                <a16:creationId xmlns:a16="http://schemas.microsoft.com/office/drawing/2014/main" id="{282C425D-7D20-468C-81FA-AF3ABC69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02" y="0"/>
            <a:ext cx="11068195" cy="1270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1A8E2-4DCE-4569-BF84-B19A1380E2F0}"/>
              </a:ext>
            </a:extLst>
          </p:cNvPr>
          <p:cNvSpPr txBox="1"/>
          <p:nvPr/>
        </p:nvSpPr>
        <p:spPr>
          <a:xfrm>
            <a:off x="10218944" y="6171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按空格继续</a:t>
            </a:r>
            <a:endParaRPr lang="en-GB" b="1">
              <a:highlight>
                <a:srgbClr val="C0C0C0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534E2-E724-4F36-97BF-88E8E88DB7CB}"/>
              </a:ext>
            </a:extLst>
          </p:cNvPr>
          <p:cNvSpPr txBox="1"/>
          <p:nvPr/>
        </p:nvSpPr>
        <p:spPr>
          <a:xfrm>
            <a:off x="5033577" y="276138"/>
            <a:ext cx="213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anose="02010800040101010101" pitchFamily="2" charset="-122"/>
              </a:rPr>
              <a:t>游戏说明</a:t>
            </a:r>
            <a:endParaRPr lang="en-GB" sz="28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华文彩云" panose="020108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CAAC6-0443-4090-85E3-6F105EFA1388}"/>
              </a:ext>
            </a:extLst>
          </p:cNvPr>
          <p:cNvSpPr txBox="1"/>
          <p:nvPr/>
        </p:nvSpPr>
        <p:spPr>
          <a:xfrm>
            <a:off x="2959657" y="1288200"/>
            <a:ext cx="628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游戏开始之后您会看到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个黑色方块，代表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个宝箱。</a:t>
            </a:r>
            <a:endParaRPr lang="en-GB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0884-1A65-4C2D-AFEB-40527C7B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53" y="1971824"/>
            <a:ext cx="5864094" cy="705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88F61-D3AF-45D5-8624-AB806B188B96}"/>
              </a:ext>
            </a:extLst>
          </p:cNvPr>
          <p:cNvSpPr txBox="1"/>
          <p:nvPr/>
        </p:nvSpPr>
        <p:spPr>
          <a:xfrm>
            <a:off x="1762891" y="3200934"/>
            <a:ext cx="929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个箱子里面是金币，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个箱子里面是小怪兽，并且小怪兽的位置是随机的。</a:t>
            </a:r>
            <a:endParaRPr lang="en-GB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DBCF2-50CC-4FB0-A93F-848A2DCCE427}"/>
              </a:ext>
            </a:extLst>
          </p:cNvPr>
          <p:cNvSpPr txBox="1"/>
          <p:nvPr/>
        </p:nvSpPr>
        <p:spPr>
          <a:xfrm>
            <a:off x="1457179" y="5105160"/>
            <a:ext cx="9290585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你可以决定打开若干宝箱，如果没有遇到小怪兽就会收获打开的宝箱里面的金币，如果遇到了小怪兽，怪兽会把金币全部抢走。</a:t>
            </a:r>
            <a:endParaRPr lang="en-GB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D357-DD8D-4D2B-8013-43EA9DFE9B75}"/>
              </a:ext>
            </a:extLst>
          </p:cNvPr>
          <p:cNvSpPr txBox="1"/>
          <p:nvPr/>
        </p:nvSpPr>
        <p:spPr>
          <a:xfrm>
            <a:off x="5433058" y="62424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  <a:ea typeface="楷体" panose="02010609060101010101" pitchFamily="49" charset="-122"/>
              </a:rPr>
              <a:t>按空格继续</a:t>
            </a:r>
            <a:endParaRPr lang="en-GB" b="1">
              <a:highlight>
                <a:srgbClr val="C0C0C0"/>
              </a:highlight>
              <a:ea typeface="楷体" panose="02010609060101010101" pitchFamily="49" charset="-12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2FEB05-0B07-464E-8B2C-4D7AF1871B4A}"/>
              </a:ext>
            </a:extLst>
          </p:cNvPr>
          <p:cNvGrpSpPr/>
          <p:nvPr/>
        </p:nvGrpSpPr>
        <p:grpSpPr>
          <a:xfrm>
            <a:off x="4962251" y="3972167"/>
            <a:ext cx="2267497" cy="842314"/>
            <a:chOff x="2066125" y="3761320"/>
            <a:chExt cx="2267497" cy="842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6E81FA-37A9-4521-A82D-3342F612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6125" y="3761320"/>
              <a:ext cx="837995" cy="842314"/>
            </a:xfrm>
            <a:prstGeom prst="rect">
              <a:avLst/>
            </a:prstGeom>
          </p:spPr>
        </p:pic>
        <p:pic>
          <p:nvPicPr>
            <p:cNvPr id="8" name="图片 19">
              <a:extLst>
                <a:ext uri="{FF2B5EF4-FFF2-40B4-BE49-F238E27FC236}">
                  <a16:creationId xmlns:a16="http://schemas.microsoft.com/office/drawing/2014/main" id="{D43F2929-33EC-44B5-ABC5-6F1F6E26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058" y="3782070"/>
              <a:ext cx="821564" cy="821564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41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621979-1B5E-4953-B75D-735D52BFDF86}"/>
              </a:ext>
            </a:extLst>
          </p:cNvPr>
          <p:cNvSpPr txBox="1"/>
          <p:nvPr/>
        </p:nvSpPr>
        <p:spPr>
          <a:xfrm>
            <a:off x="1102865" y="1310997"/>
            <a:ext cx="10624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举个例子：如果你想要打开五个箱子。后台会按照从左到右的顺序打开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个箱子。如果小怪兽在这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个箱子中的一个，得分就是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。如果小怪兽不在其中，得分就是</a:t>
            </a: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，得分会在后台进行记录。</a:t>
            </a:r>
            <a:endParaRPr lang="en-GB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18497-DD63-47EE-A106-44775F2F5123}"/>
              </a:ext>
            </a:extLst>
          </p:cNvPr>
          <p:cNvSpPr txBox="1"/>
          <p:nvPr/>
        </p:nvSpPr>
        <p:spPr>
          <a:xfrm>
            <a:off x="3830937" y="2541804"/>
            <a:ext cx="543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每次选择之后我们会反馈小怪兽的位置。</a:t>
            </a:r>
            <a:endParaRPr lang="en-GB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A254E7-019C-476E-BCCE-C289BCA3A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80" y="5066327"/>
            <a:ext cx="5399440" cy="10911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D8D357-DD8D-4D2B-8013-43EA9DFE9B75}"/>
              </a:ext>
            </a:extLst>
          </p:cNvPr>
          <p:cNvSpPr txBox="1"/>
          <p:nvPr/>
        </p:nvSpPr>
        <p:spPr>
          <a:xfrm>
            <a:off x="5426586" y="63330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  <a:ea typeface="楷体" panose="02010609060101010101" pitchFamily="49" charset="-122"/>
              </a:rPr>
              <a:t>按空格继续</a:t>
            </a:r>
            <a:endParaRPr lang="en-GB" b="1">
              <a:highlight>
                <a:srgbClr val="C0C0C0"/>
              </a:highlight>
              <a:ea typeface="楷体" panose="02010609060101010101" pitchFamily="49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93E174-EAC2-4D7D-91C0-834DF0E04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485" y="3060154"/>
            <a:ext cx="6435973" cy="737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734B52-BDB8-4DA0-A5D6-96D165B36311}"/>
              </a:ext>
            </a:extLst>
          </p:cNvPr>
          <p:cNvSpPr txBox="1"/>
          <p:nvPr/>
        </p:nvSpPr>
        <p:spPr>
          <a:xfrm>
            <a:off x="1102865" y="4563660"/>
            <a:ext cx="10470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看到怪兽的位置之后需要你报告自己对当前结果的感受：非常不开心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非常开心</a:t>
            </a:r>
            <a:endParaRPr lang="en-GB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EC3B6-8BFC-4DC9-B560-B5EA4786C15A}"/>
              </a:ext>
            </a:extLst>
          </p:cNvPr>
          <p:cNvSpPr txBox="1"/>
          <p:nvPr/>
        </p:nvSpPr>
        <p:spPr>
          <a:xfrm>
            <a:off x="5033577" y="276138"/>
            <a:ext cx="213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anose="02010800040101010101" pitchFamily="2" charset="-122"/>
              </a:rPr>
              <a:t>游戏说明</a:t>
            </a:r>
            <a:endParaRPr lang="en-GB" sz="28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57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DD8D357-DD8D-4D2B-8013-43EA9DFE9B75}"/>
              </a:ext>
            </a:extLst>
          </p:cNvPr>
          <p:cNvSpPr txBox="1"/>
          <p:nvPr/>
        </p:nvSpPr>
        <p:spPr>
          <a:xfrm>
            <a:off x="5426586" y="6277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  <a:ea typeface="楷体" panose="02010609060101010101" pitchFamily="49" charset="-122"/>
              </a:rPr>
              <a:t>按空格继续</a:t>
            </a:r>
            <a:endParaRPr lang="en-GB" b="1">
              <a:highlight>
                <a:srgbClr val="C0C0C0"/>
              </a:highlight>
              <a:ea typeface="楷体" panose="02010609060101010101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EC3B6-8BFC-4DC9-B560-B5EA4786C15A}"/>
              </a:ext>
            </a:extLst>
          </p:cNvPr>
          <p:cNvSpPr txBox="1"/>
          <p:nvPr/>
        </p:nvSpPr>
        <p:spPr>
          <a:xfrm>
            <a:off x="5033577" y="276138"/>
            <a:ext cx="213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anose="02010800040101010101" pitchFamily="2" charset="-122"/>
              </a:rPr>
              <a:t>游戏说明</a:t>
            </a:r>
            <a:endParaRPr lang="en-GB" sz="28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华文彩云" panose="020108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9FA07-3447-46B2-BEFF-1F57572E769E}"/>
              </a:ext>
            </a:extLst>
          </p:cNvPr>
          <p:cNvSpPr txBox="1"/>
          <p:nvPr/>
        </p:nvSpPr>
        <p:spPr>
          <a:xfrm>
            <a:off x="783637" y="1797959"/>
            <a:ext cx="10624726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>
                <a:ea typeface="楷体" panose="02010609060101010101" pitchFamily="49" charset="-122"/>
              </a:rPr>
              <a:t>整个过程会重复多轮，每一轮收集到的金币会转化成你的得分累积起来，你的目标是得到尽可能多的分数。</a:t>
            </a:r>
            <a:endParaRPr lang="en-GB" altLang="zh-CN" sz="3200" b="1"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en-GB" altLang="zh-CN" sz="3200" b="1"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>
                <a:ea typeface="楷体" panose="02010609060101010101" pitchFamily="49" charset="-122"/>
              </a:rPr>
              <a:t>现在，让我们先来练习一下吧。</a:t>
            </a:r>
            <a:endParaRPr lang="en-GB" sz="3200" b="1"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77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DD8D357-DD8D-4D2B-8013-43EA9DFE9B75}"/>
              </a:ext>
            </a:extLst>
          </p:cNvPr>
          <p:cNvSpPr txBox="1"/>
          <p:nvPr/>
        </p:nvSpPr>
        <p:spPr>
          <a:xfrm>
            <a:off x="5426586" y="6277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highlight>
                  <a:srgbClr val="C0C0C0"/>
                </a:highlight>
                <a:ea typeface="楷体" panose="02010609060101010101" pitchFamily="49" charset="-122"/>
              </a:rPr>
              <a:t>按空格继续</a:t>
            </a:r>
            <a:endParaRPr lang="en-GB" b="1">
              <a:highlight>
                <a:srgbClr val="C0C0C0"/>
              </a:highlight>
              <a:ea typeface="楷体" panose="02010609060101010101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EC3B6-8BFC-4DC9-B560-B5EA4786C15A}"/>
              </a:ext>
            </a:extLst>
          </p:cNvPr>
          <p:cNvSpPr txBox="1"/>
          <p:nvPr/>
        </p:nvSpPr>
        <p:spPr>
          <a:xfrm>
            <a:off x="5033577" y="276138"/>
            <a:ext cx="213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anose="02010800040101010101" pitchFamily="2" charset="-122"/>
              </a:rPr>
              <a:t>游戏说明</a:t>
            </a:r>
            <a:endParaRPr lang="en-GB" sz="28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ea typeface="华文彩云" panose="0201080004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9FA07-3447-46B2-BEFF-1F57572E769E}"/>
              </a:ext>
            </a:extLst>
          </p:cNvPr>
          <p:cNvSpPr txBox="1"/>
          <p:nvPr/>
        </p:nvSpPr>
        <p:spPr>
          <a:xfrm>
            <a:off x="790109" y="2791548"/>
            <a:ext cx="10624726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>
                <a:ea typeface="楷体" panose="02010609060101010101" pitchFamily="49" charset="-122"/>
              </a:rPr>
              <a:t>接下来正式开始。</a:t>
            </a:r>
            <a:endParaRPr lang="en-GB" sz="3200" b="1"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34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0FA819-6444-480A-9BF0-18AFEBE58B07}"/>
              </a:ext>
            </a:extLst>
          </p:cNvPr>
          <p:cNvGrpSpPr/>
          <p:nvPr/>
        </p:nvGrpSpPr>
        <p:grpSpPr>
          <a:xfrm>
            <a:off x="909637" y="2360751"/>
            <a:ext cx="10372725" cy="1135856"/>
            <a:chOff x="935704" y="2360751"/>
            <a:chExt cx="10372725" cy="11358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349746-B8EC-458C-9E61-C288139B4E1A}"/>
                </a:ext>
              </a:extLst>
            </p:cNvPr>
            <p:cNvSpPr/>
            <p:nvPr/>
          </p:nvSpPr>
          <p:spPr>
            <a:xfrm>
              <a:off x="935704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1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D5EED4-3ADA-4111-BFCF-62D0014D5D83}"/>
                </a:ext>
              </a:extLst>
            </p:cNvPr>
            <p:cNvSpPr/>
            <p:nvPr/>
          </p:nvSpPr>
          <p:spPr>
            <a:xfrm>
              <a:off x="2223960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2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1B867A-38A8-4371-BE7F-5201DD90AD5A}"/>
                </a:ext>
              </a:extLst>
            </p:cNvPr>
            <p:cNvSpPr/>
            <p:nvPr/>
          </p:nvSpPr>
          <p:spPr>
            <a:xfrm>
              <a:off x="3588417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3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052EA20-708D-4435-A7C1-8D89420975FB}"/>
                </a:ext>
              </a:extLst>
            </p:cNvPr>
            <p:cNvSpPr/>
            <p:nvPr/>
          </p:nvSpPr>
          <p:spPr>
            <a:xfrm>
              <a:off x="4876673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4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6B4D48-B93E-4ED7-9038-3595F21FDCA3}"/>
                </a:ext>
              </a:extLst>
            </p:cNvPr>
            <p:cNvSpPr/>
            <p:nvPr/>
          </p:nvSpPr>
          <p:spPr>
            <a:xfrm>
              <a:off x="6231604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5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FDFE2E-D580-4413-8239-53DFC1C28900}"/>
                </a:ext>
              </a:extLst>
            </p:cNvPr>
            <p:cNvSpPr/>
            <p:nvPr/>
          </p:nvSpPr>
          <p:spPr>
            <a:xfrm>
              <a:off x="7519860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6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CB3675-8266-44BD-85C6-14994E864B06}"/>
                </a:ext>
              </a:extLst>
            </p:cNvPr>
            <p:cNvSpPr/>
            <p:nvPr/>
          </p:nvSpPr>
          <p:spPr>
            <a:xfrm>
              <a:off x="8884317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7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DD59F9-1056-4847-BAAC-4D913AA54B6F}"/>
                </a:ext>
              </a:extLst>
            </p:cNvPr>
            <p:cNvSpPr/>
            <p:nvPr/>
          </p:nvSpPr>
          <p:spPr>
            <a:xfrm>
              <a:off x="10172573" y="2360751"/>
              <a:ext cx="1135856" cy="11358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atin typeface="Agency FB" panose="020B0503020202020204" pitchFamily="34" charset="0"/>
                </a:rPr>
                <a:t>8</a:t>
              </a:r>
              <a:endParaRPr lang="zh-CN" altLang="en-US" sz="4400" b="1">
                <a:latin typeface="Agency FB" panose="020B0503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A8DF52-2F6E-4A69-8231-CDECA1B6F7BA}"/>
              </a:ext>
            </a:extLst>
          </p:cNvPr>
          <p:cNvSpPr txBox="1"/>
          <p:nvPr/>
        </p:nvSpPr>
        <p:spPr>
          <a:xfrm>
            <a:off x="2079516" y="4313734"/>
            <a:ext cx="803296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按对应的数字键来决定打开宝箱的数量</a:t>
            </a:r>
            <a:endParaRPr lang="en-GB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BF158-637B-4824-8289-2488506F39F6}"/>
              </a:ext>
            </a:extLst>
          </p:cNvPr>
          <p:cNvSpPr txBox="1"/>
          <p:nvPr/>
        </p:nvSpPr>
        <p:spPr>
          <a:xfrm>
            <a:off x="3695342" y="741875"/>
            <a:ext cx="480131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你想要打开几个箱子？</a:t>
            </a:r>
            <a:endParaRPr lang="en-GB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7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8A6967-BDE2-41D4-AD0B-64DBA5ECB173}"/>
              </a:ext>
            </a:extLst>
          </p:cNvPr>
          <p:cNvGrpSpPr/>
          <p:nvPr/>
        </p:nvGrpSpPr>
        <p:grpSpPr>
          <a:xfrm>
            <a:off x="909637" y="1915936"/>
            <a:ext cx="10372725" cy="1143116"/>
            <a:chOff x="1009811" y="2285884"/>
            <a:chExt cx="10372725" cy="1143116"/>
          </a:xfrm>
        </p:grpSpPr>
        <p:pic>
          <p:nvPicPr>
            <p:cNvPr id="20" name="图片 12">
              <a:extLst>
                <a:ext uri="{FF2B5EF4-FFF2-40B4-BE49-F238E27FC236}">
                  <a16:creationId xmlns:a16="http://schemas.microsoft.com/office/drawing/2014/main" id="{21909B03-56E8-4E80-B8C5-298EE4552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11" y="2285884"/>
              <a:ext cx="1135856" cy="113585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1" name="图片 13">
              <a:extLst>
                <a:ext uri="{FF2B5EF4-FFF2-40B4-BE49-F238E27FC236}">
                  <a16:creationId xmlns:a16="http://schemas.microsoft.com/office/drawing/2014/main" id="{7E621674-10A7-45D6-8D4C-E339B9708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067" y="2285884"/>
              <a:ext cx="1135856" cy="113585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2" name="图片 14">
              <a:extLst>
                <a:ext uri="{FF2B5EF4-FFF2-40B4-BE49-F238E27FC236}">
                  <a16:creationId xmlns:a16="http://schemas.microsoft.com/office/drawing/2014/main" id="{DAF59BAC-7310-444F-BFDE-527C419EB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925" y="2285884"/>
              <a:ext cx="1135856" cy="113585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3" name="图片 15">
              <a:extLst>
                <a:ext uri="{FF2B5EF4-FFF2-40B4-BE49-F238E27FC236}">
                  <a16:creationId xmlns:a16="http://schemas.microsoft.com/office/drawing/2014/main" id="{905A0239-71D6-4B7E-8797-AF285D7A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181" y="2285884"/>
              <a:ext cx="1143116" cy="114311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4" name="图片 16">
              <a:extLst>
                <a:ext uri="{FF2B5EF4-FFF2-40B4-BE49-F238E27FC236}">
                  <a16:creationId xmlns:a16="http://schemas.microsoft.com/office/drawing/2014/main" id="{130C88E3-3154-4793-A472-65999A898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050" y="2285884"/>
              <a:ext cx="1143116" cy="114311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5" name="图片 17">
              <a:extLst>
                <a:ext uri="{FF2B5EF4-FFF2-40B4-BE49-F238E27FC236}">
                  <a16:creationId xmlns:a16="http://schemas.microsoft.com/office/drawing/2014/main" id="{EC71FA05-AF92-4636-A879-300B99CC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424" y="2285884"/>
              <a:ext cx="1135856" cy="113585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6" name="图片 18">
              <a:extLst>
                <a:ext uri="{FF2B5EF4-FFF2-40B4-BE49-F238E27FC236}">
                  <a16:creationId xmlns:a16="http://schemas.microsoft.com/office/drawing/2014/main" id="{0D0DF9FA-E675-499D-B938-C33BFBCA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6680" y="2285884"/>
              <a:ext cx="1135856" cy="113585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  <p:pic>
          <p:nvPicPr>
            <p:cNvPr id="27" name="图片 19">
              <a:extLst>
                <a:ext uri="{FF2B5EF4-FFF2-40B4-BE49-F238E27FC236}">
                  <a16:creationId xmlns:a16="http://schemas.microsoft.com/office/drawing/2014/main" id="{4A096B45-BC9B-4B66-940C-5933D2AE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368" y="2285884"/>
              <a:ext cx="1135856" cy="1135856"/>
            </a:xfrm>
            <a:prstGeom prst="rect">
              <a:avLst/>
            </a:prstGeom>
            <a:ln w="19050">
              <a:solidFill>
                <a:srgbClr val="92D050"/>
              </a:solidFill>
            </a:ln>
          </p:spPr>
        </p:pic>
      </p:grpSp>
      <p:pic>
        <p:nvPicPr>
          <p:cNvPr id="29" name="图片 16">
            <a:extLst>
              <a:ext uri="{FF2B5EF4-FFF2-40B4-BE49-F238E27FC236}">
                <a16:creationId xmlns:a16="http://schemas.microsoft.com/office/drawing/2014/main" id="{D825DF09-DB5B-4CA5-93C9-9835471DD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47" y="1915936"/>
            <a:ext cx="1143116" cy="114311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28" name="图片 19">
            <a:extLst>
              <a:ext uri="{FF2B5EF4-FFF2-40B4-BE49-F238E27FC236}">
                <a16:creationId xmlns:a16="http://schemas.microsoft.com/office/drawing/2014/main" id="{270D5D21-7983-4FD5-AA1C-A4189D4084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0" y="1922126"/>
            <a:ext cx="1135856" cy="1135856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7CD2B5-D18C-4028-A6ED-64133C414774}"/>
              </a:ext>
            </a:extLst>
          </p:cNvPr>
          <p:cNvGrpSpPr/>
          <p:nvPr/>
        </p:nvGrpSpPr>
        <p:grpSpPr>
          <a:xfrm>
            <a:off x="909637" y="2861072"/>
            <a:ext cx="10372725" cy="1135856"/>
            <a:chOff x="935704" y="2360751"/>
            <a:chExt cx="10372725" cy="1135856"/>
          </a:xfrm>
          <a:noFill/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A068A417-C522-4813-A95E-E403AEC7571A}"/>
                </a:ext>
              </a:extLst>
            </p:cNvPr>
            <p:cNvSpPr/>
            <p:nvPr/>
          </p:nvSpPr>
          <p:spPr>
            <a:xfrm>
              <a:off x="935704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矩形 4">
              <a:extLst>
                <a:ext uri="{FF2B5EF4-FFF2-40B4-BE49-F238E27FC236}">
                  <a16:creationId xmlns:a16="http://schemas.microsoft.com/office/drawing/2014/main" id="{6C3FFC78-0895-46EB-B6A5-7E9508A5A311}"/>
                </a:ext>
              </a:extLst>
            </p:cNvPr>
            <p:cNvSpPr/>
            <p:nvPr/>
          </p:nvSpPr>
          <p:spPr>
            <a:xfrm>
              <a:off x="2223960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矩形 5">
              <a:extLst>
                <a:ext uri="{FF2B5EF4-FFF2-40B4-BE49-F238E27FC236}">
                  <a16:creationId xmlns:a16="http://schemas.microsoft.com/office/drawing/2014/main" id="{BEE1B005-A815-4A49-8449-CE5E546FE87A}"/>
                </a:ext>
              </a:extLst>
            </p:cNvPr>
            <p:cNvSpPr/>
            <p:nvPr/>
          </p:nvSpPr>
          <p:spPr>
            <a:xfrm>
              <a:off x="3588417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矩形 6">
              <a:extLst>
                <a:ext uri="{FF2B5EF4-FFF2-40B4-BE49-F238E27FC236}">
                  <a16:creationId xmlns:a16="http://schemas.microsoft.com/office/drawing/2014/main" id="{9069DCA1-E895-43D3-BEBF-06C5D60A446B}"/>
                </a:ext>
              </a:extLst>
            </p:cNvPr>
            <p:cNvSpPr/>
            <p:nvPr/>
          </p:nvSpPr>
          <p:spPr>
            <a:xfrm>
              <a:off x="4876673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C382F53F-6E90-4FB1-A0BE-6D6E48F94FDF}"/>
                </a:ext>
              </a:extLst>
            </p:cNvPr>
            <p:cNvSpPr/>
            <p:nvPr/>
          </p:nvSpPr>
          <p:spPr>
            <a:xfrm>
              <a:off x="6231604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5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矩形 8">
              <a:extLst>
                <a:ext uri="{FF2B5EF4-FFF2-40B4-BE49-F238E27FC236}">
                  <a16:creationId xmlns:a16="http://schemas.microsoft.com/office/drawing/2014/main" id="{8E034083-8274-4571-87AB-CD88AD217DBC}"/>
                </a:ext>
              </a:extLst>
            </p:cNvPr>
            <p:cNvSpPr/>
            <p:nvPr/>
          </p:nvSpPr>
          <p:spPr>
            <a:xfrm>
              <a:off x="7519860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6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9C209D5D-FE9B-42D8-BEE0-CC7B2010B0FD}"/>
                </a:ext>
              </a:extLst>
            </p:cNvPr>
            <p:cNvSpPr/>
            <p:nvPr/>
          </p:nvSpPr>
          <p:spPr>
            <a:xfrm>
              <a:off x="8884317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7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1C959759-6254-4258-8273-7EDA3EABE0BA}"/>
                </a:ext>
              </a:extLst>
            </p:cNvPr>
            <p:cNvSpPr/>
            <p:nvPr/>
          </p:nvSpPr>
          <p:spPr>
            <a:xfrm>
              <a:off x="10172573" y="2360751"/>
              <a:ext cx="1135856" cy="113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gency FB" panose="020B0503020202020204" pitchFamily="34" charset="0"/>
                </a:rPr>
                <a:t>8</a:t>
              </a:r>
              <a:endParaRPr lang="zh-CN" altLang="en-US" sz="44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2CCC88-BACF-43D6-ABF3-5E24A04EC382}"/>
              </a:ext>
            </a:extLst>
          </p:cNvPr>
          <p:cNvSpPr txBox="1"/>
          <p:nvPr/>
        </p:nvSpPr>
        <p:spPr>
          <a:xfrm>
            <a:off x="4567377" y="716450"/>
            <a:ext cx="3057247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小怪兽实际的位置</a:t>
            </a:r>
            <a:endParaRPr lang="en-GB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DE0B7-39EB-47BA-9E16-1FC4A2273AEB}"/>
              </a:ext>
            </a:extLst>
          </p:cNvPr>
          <p:cNvSpPr txBox="1"/>
          <p:nvPr/>
        </p:nvSpPr>
        <p:spPr>
          <a:xfrm>
            <a:off x="5009808" y="5655337"/>
            <a:ext cx="217239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按空格继续</a:t>
            </a:r>
            <a:endParaRPr lang="en-GB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73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0456317-C438-4A97-B245-1C762BE667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05" y="1800848"/>
            <a:ext cx="7569589" cy="1530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13BD8-8E02-4AB9-ACC5-761567F0EFA8}"/>
              </a:ext>
            </a:extLst>
          </p:cNvPr>
          <p:cNvSpPr txBox="1"/>
          <p:nvPr/>
        </p:nvSpPr>
        <p:spPr>
          <a:xfrm>
            <a:off x="4028767" y="4160171"/>
            <a:ext cx="4134465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按对应的数字键进行选择</a:t>
            </a:r>
            <a:endParaRPr lang="en-GB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386DA-3A25-4169-A7CE-3533037A700A}"/>
              </a:ext>
            </a:extLst>
          </p:cNvPr>
          <p:cNvSpPr txBox="1"/>
          <p:nvPr/>
        </p:nvSpPr>
        <p:spPr>
          <a:xfrm>
            <a:off x="4926452" y="550269"/>
            <a:ext cx="2339102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你现在感到：</a:t>
            </a:r>
            <a:endParaRPr lang="en-GB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881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e276e9d-ca96-48ab-b865-30f9c08872d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8978;#190588;#242586;#192411;#191528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300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华文楷体</vt:lpstr>
      <vt:lpstr>楷体</vt:lpstr>
      <vt:lpstr>微软雅黑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 L</dc:creator>
  <cp:lastModifiedBy>L Z</cp:lastModifiedBy>
  <cp:revision>16</cp:revision>
  <dcterms:created xsi:type="dcterms:W3CDTF">2020-06-26T11:57:43Z</dcterms:created>
  <dcterms:modified xsi:type="dcterms:W3CDTF">2020-08-12T13:43:04Z</dcterms:modified>
</cp:coreProperties>
</file>