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A0F5A-C1F0-44E5-87BA-AE5355A1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E607D-20F9-47D4-86FE-3BC32C3FA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34B7E-E55C-4E85-8B69-FFF9A84A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1600E-D15F-4760-8F43-18BC071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ECB50-7879-409B-8E65-5F0CD840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C8AE5-B5C2-40F6-836F-477EE2BC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21D0E-C190-43D0-B195-361A5E3C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7F7B-3424-4BE4-A11D-474ADDC9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88E0-9783-4C54-A732-C62EC2EE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E96DA-8C59-4EDB-9267-BCAD0827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04EB37-335B-4B43-B6FD-C90B728CD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214B0-A7F7-4349-BDE5-11114795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5FB12-A864-4223-8823-B855808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BC736-A7C7-49F4-9EF2-407B45C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7EE0B-D754-40D4-A298-553AA42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DF9B-3521-479B-9ADA-E663627F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45DCC-81D5-4C5C-8D71-011527A6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EC9E9-B0F0-4598-BCEA-A726EFB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A117A-EA94-4CE2-99C5-3A77968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B7A5B-A5DC-4C3B-B93C-5B247669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E776-D1C5-4396-BF5A-20978382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306BB-1BD8-4604-83B4-5A464E33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FEFEC-9F87-49DE-BD85-A1DE5DD8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FCE6C-4043-48F6-8C19-7266CF15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058D-2CFD-4DE0-9694-5E113E22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B66E5-7E00-4B21-88F3-626BD06B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6E2D5-447D-4AC9-884C-09C7059EE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BE4DB-D967-4051-BBC2-823AD4512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88CBB-248A-45CE-A595-7D95FBC4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0937B-3E64-4F29-B1C9-EE614F97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792A5-76F8-469E-850A-BB834C4D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4D81-0F4A-4AF9-BF9D-7589F6E2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179F0-1DAA-4130-8E35-BA94F484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F1A44-DF92-4F40-B026-94467CE9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861D6-B8F4-4EB5-A959-EAD746E2C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4617E-8C01-4599-B528-B4CC16356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65E63-42FD-44C6-B43B-D552060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451DB2-B224-4D81-8432-FD4A92F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46801-626E-458B-9F78-C0A4B3AB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64B79-CD44-4E8A-B822-4B1AD6C9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B3287-32EF-4442-B86D-E076C1F1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71CA2-4F66-43D6-983A-B08B9E34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2C46C-F8FF-4B4C-9C7F-1D66466E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A9DB15-D8D8-4EB7-B040-E96B9757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908D3-BE6D-4AA8-8A86-7278F83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3BE27-9161-436F-95A3-253BA09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EFEB-3B29-4719-B208-91E7DECB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4FC08-24CE-4CBA-B940-DF616E85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02874-DD77-4233-881D-D4900B1C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B1966-097B-4E9C-81AE-36184318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BB191-DF33-4F97-ADB9-A5890161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B805C-CF6F-4861-BB74-2EE8DC25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D8E8-4569-4504-8A44-61C0DBFC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709A15-78F8-4268-92D1-3F9AB623A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16F0B-A1F4-4102-89F9-203CC2D1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A81DD-CF20-48E2-B964-31D99EA6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47BEC-1501-4A7E-ABBB-AA98B650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F2803-A1C0-4A52-9B51-58897DE1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C6F11-C128-40E8-900F-A58C838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4E75B-59DE-4991-8881-CF608A0F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89332-3B22-43A2-A21F-3BCD17E6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4B9C-A540-4236-9A3C-EBEB4405BDB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D6BB8-E12E-4307-82BC-81CDAD06F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51132-975D-4EE9-A1C2-8E2CEB40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9157-4E39-4F0B-BD6B-2D8839B5A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BC88C-93FC-49AB-BEA2-FF2CD3E5D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E3C59-DBBA-4434-8D15-0BA375327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E6F8E-840C-48F1-809E-CA135C3F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42234-9A36-4D45-A9A7-C64170E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D36443-C86A-46FC-8201-85F3705A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0064"/>
            <a:ext cx="12191999" cy="6938128"/>
          </a:xfrm>
        </p:spPr>
      </p:pic>
    </p:spTree>
    <p:extLst>
      <p:ext uri="{BB962C8B-B14F-4D97-AF65-F5344CB8AC3E}">
        <p14:creationId xmlns:p14="http://schemas.microsoft.com/office/powerpoint/2010/main" val="294149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9BCE-F66D-4D83-B3CB-588D8AF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D65F19-FF46-4755-B91A-19EC6178B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" y="113122"/>
            <a:ext cx="12176774" cy="6815579"/>
          </a:xfrm>
        </p:spPr>
      </p:pic>
    </p:spTree>
    <p:extLst>
      <p:ext uri="{BB962C8B-B14F-4D97-AF65-F5344CB8AC3E}">
        <p14:creationId xmlns:p14="http://schemas.microsoft.com/office/powerpoint/2010/main" val="22401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512234841@qq.com</dc:creator>
  <cp:lastModifiedBy>512234841@qq.com</cp:lastModifiedBy>
  <cp:revision>3</cp:revision>
  <dcterms:created xsi:type="dcterms:W3CDTF">2021-04-05T12:29:41Z</dcterms:created>
  <dcterms:modified xsi:type="dcterms:W3CDTF">2021-04-05T13:01:42Z</dcterms:modified>
</cp:coreProperties>
</file>