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557F"/>
    <a:srgbClr val="7A91AC"/>
    <a:srgbClr val="2F547E"/>
    <a:srgbClr val="C3CEDA"/>
    <a:srgbClr val="325885"/>
    <a:srgbClr val="5B7899"/>
    <a:srgbClr val="3F61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4" autoAdjust="0"/>
    <p:restoredTop sz="93289" autoAdjust="0"/>
  </p:normalViewPr>
  <p:slideViewPr>
    <p:cSldViewPr snapToGrid="0">
      <p:cViewPr varScale="1">
        <p:scale>
          <a:sx n="62" d="100"/>
          <a:sy n="62" d="100"/>
        </p:scale>
        <p:origin x="7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defRPr>
            </a:pPr>
            <a:r>
              <a:rPr lang="zh-CN"/>
              <a:t>在这里输入图表的标题</a:t>
            </a:r>
          </a:p>
        </c:rich>
      </c:tx>
      <c:layout>
        <c:manualLayout>
          <c:xMode val="edge"/>
          <c:yMode val="edge"/>
          <c:x val="0.28596848855265239"/>
          <c:y val="5.3821619961716615E-3"/>
        </c:manualLayout>
      </c:layout>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微软雅黑" panose="020B0503020204020204" pitchFamily="34" charset="-122"/>
          <a:cs typeface="+mn-ea"/>
          <a:sym typeface="Arial" panose="020B0604020202020204" pitchFamily="34" charset="0"/>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zh-CN" dirty="0"/>
              <a:t>在这里输入图表的标题</a:t>
            </a:r>
          </a:p>
        </c:rich>
      </c:tx>
      <c:layout>
        <c:manualLayout>
          <c:xMode val="edge"/>
          <c:yMode val="edge"/>
          <c:x val="0.22323827890530457"/>
          <c:y val="2.0895616464661051E-2"/>
        </c:manualLayout>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zh-CN"/>
        </a:p>
      </c:txPr>
    </c:title>
    <c:autoTitleDeleted val="0"/>
    <c:plotArea>
      <c:layout/>
      <c:pieChart>
        <c:varyColors val="1"/>
        <c:ser>
          <c:idx val="0"/>
          <c:order val="0"/>
          <c:tx>
            <c:strRef>
              <c:f>Sheet1!$B$1</c:f>
              <c:strCache>
                <c:ptCount val="1"/>
                <c:pt idx="0">
                  <c:v>销售额</c:v>
                </c:pt>
              </c:strCache>
            </c:strRef>
          </c:tx>
          <c:spPr>
            <a:solidFill>
              <a:schemeClr val="lt1"/>
            </a:solidFill>
            <a:ln w="19050">
              <a:solidFill>
                <a:schemeClr val="accent5"/>
              </a:solidFill>
            </a:ln>
            <a:effectLst/>
          </c:spPr>
          <c:dPt>
            <c:idx val="0"/>
            <c:bubble3D val="0"/>
            <c:spPr>
              <a:solidFill>
                <a:schemeClr val="lt1"/>
              </a:solidFill>
              <a:ln w="19050">
                <a:solidFill>
                  <a:schemeClr val="accent5"/>
                </a:solidFill>
              </a:ln>
              <a:effectLst/>
            </c:spPr>
            <c:extLst>
              <c:ext xmlns:c16="http://schemas.microsoft.com/office/drawing/2014/chart" uri="{C3380CC4-5D6E-409C-BE32-E72D297353CC}">
                <c16:uniqueId val="{00000001-DC78-44FE-95D9-2B600D25CCE4}"/>
              </c:ext>
            </c:extLst>
          </c:dPt>
          <c:dPt>
            <c:idx val="1"/>
            <c:bubble3D val="0"/>
            <c:spPr>
              <a:solidFill>
                <a:schemeClr val="lt1"/>
              </a:solidFill>
              <a:ln w="19050">
                <a:solidFill>
                  <a:schemeClr val="accent5"/>
                </a:solidFill>
              </a:ln>
              <a:effectLst/>
            </c:spPr>
            <c:extLst>
              <c:ext xmlns:c16="http://schemas.microsoft.com/office/drawing/2014/chart" uri="{C3380CC4-5D6E-409C-BE32-E72D297353CC}">
                <c16:uniqueId val="{00000003-DC78-44FE-95D9-2B600D25CCE4}"/>
              </c:ext>
            </c:extLst>
          </c:dPt>
          <c:dPt>
            <c:idx val="2"/>
            <c:bubble3D val="0"/>
            <c:spPr>
              <a:solidFill>
                <a:schemeClr val="lt1"/>
              </a:solidFill>
              <a:ln w="19050">
                <a:solidFill>
                  <a:schemeClr val="accent5"/>
                </a:solidFill>
              </a:ln>
              <a:effectLst/>
            </c:spPr>
            <c:extLst>
              <c:ext xmlns:c16="http://schemas.microsoft.com/office/drawing/2014/chart" uri="{C3380CC4-5D6E-409C-BE32-E72D297353CC}">
                <c16:uniqueId val="{00000005-DC78-44FE-95D9-2B600D25CCE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5"/>
                    </a:solidFill>
                    <a:latin typeface="+mn-lt"/>
                    <a:ea typeface="+mn-ea"/>
                    <a:cs typeface="+mn-cs"/>
                  </a:defRPr>
                </a:pPr>
                <a:endParaRPr lang="zh-CN"/>
              </a:p>
            </c:txPr>
            <c:dLblPos val="inEnd"/>
            <c:showLegendKey val="0"/>
            <c:showVal val="0"/>
            <c:showCatName val="1"/>
            <c:showSerName val="0"/>
            <c:showPercent val="1"/>
            <c:showBubbleSize val="0"/>
            <c:showLeaderLines val="0"/>
            <c:extLst>
              <c:ext xmlns:c15="http://schemas.microsoft.com/office/drawing/2012/chart" uri="{CE6537A1-D6FC-4f65-9D91-7224C49458BB}"/>
            </c:extLst>
          </c:dLbls>
          <c:cat>
            <c:strRef>
              <c:f>Sheet1!$A$2:$A$4</c:f>
              <c:strCache>
                <c:ptCount val="3"/>
                <c:pt idx="0">
                  <c:v>第一季度</c:v>
                </c:pt>
                <c:pt idx="1">
                  <c:v>第二季度</c:v>
                </c:pt>
                <c:pt idx="2">
                  <c:v>第三季度</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DC78-44FE-95D9-2B600D25CCE4}"/>
            </c:ext>
          </c:extLst>
        </c:ser>
        <c:dLbls>
          <c:dLblPos val="inEnd"/>
          <c:showLegendKey val="0"/>
          <c:showVal val="0"/>
          <c:showCatName val="1"/>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accent5"/>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78"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130EE-760D-4575-B957-3A2C522A1798}" type="datetimeFigureOut">
              <a:rPr lang="zh-CN" altLang="en-US" smtClean="0"/>
              <a:t>2021-09-28</a:t>
            </a:fld>
            <a:endParaRPr lang="zh-CN" altLang="en-US"/>
          </a:p>
        </p:txBody>
      </p:sp>
      <p:sp>
        <p:nvSpPr>
          <p:cNvPr id="1048779"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80"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81"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82"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FDF61-DA3A-4787-B56D-7FD06C3E552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幻灯片图像占位符 1"/>
          <p:cNvSpPr>
            <a:spLocks noGrp="1" noRot="1" noChangeAspect="1"/>
          </p:cNvSpPr>
          <p:nvPr>
            <p:ph type="sldImg"/>
          </p:nvPr>
        </p:nvSpPr>
        <p:spPr/>
      </p:sp>
      <p:sp>
        <p:nvSpPr>
          <p:cNvPr id="1048592" name="备注占位符 2"/>
          <p:cNvSpPr>
            <a:spLocks noGrp="1"/>
          </p:cNvSpPr>
          <p:nvPr>
            <p:ph type="body" idx="1"/>
          </p:nvPr>
        </p:nvSpPr>
        <p:spPr/>
        <p:txBody>
          <a:bodyPr/>
          <a:lstStyle/>
          <a:p>
            <a:endParaRPr lang="zh-CN" altLang="en-US" dirty="0"/>
          </a:p>
        </p:txBody>
      </p:sp>
      <p:sp>
        <p:nvSpPr>
          <p:cNvPr id="1048593" name="灯片编号占位符 3"/>
          <p:cNvSpPr>
            <a:spLocks noGrp="1"/>
          </p:cNvSpPr>
          <p:nvPr>
            <p:ph type="sldNum" sz="quarter" idx="5"/>
          </p:nvPr>
        </p:nvSpPr>
        <p:spPr/>
        <p:txBody>
          <a:bodyPr/>
          <a:lstStyle/>
          <a:p>
            <a:fld id="{32DFDF61-DA3A-4787-B56D-7FD06C3E552B}"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27"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1048728"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1048729" name="日期占位符 3"/>
          <p:cNvSpPr>
            <a:spLocks noGrp="1"/>
          </p:cNvSpPr>
          <p:nvPr>
            <p:ph type="dt" sz="half" idx="10"/>
          </p:nvPr>
        </p:nvSpPr>
        <p:spPr/>
        <p:txBody>
          <a:bodyPr/>
          <a:lstStyle/>
          <a:p>
            <a:fld id="{A2690578-D54B-4B49-9785-60A7621A6CB7}" type="datetimeFigureOut">
              <a:rPr lang="zh-CN" altLang="en-US" smtClean="0"/>
              <a:t>2021-09-28</a:t>
            </a:fld>
            <a:endParaRPr lang="zh-CN" altLang="en-US"/>
          </a:p>
        </p:txBody>
      </p:sp>
      <p:sp>
        <p:nvSpPr>
          <p:cNvPr id="1048730" name="页脚占位符 4"/>
          <p:cNvSpPr>
            <a:spLocks noGrp="1"/>
          </p:cNvSpPr>
          <p:nvPr>
            <p:ph type="ftr" sz="quarter" idx="11"/>
          </p:nvPr>
        </p:nvSpPr>
        <p:spPr/>
        <p:txBody>
          <a:bodyPr/>
          <a:lstStyle/>
          <a:p>
            <a:endParaRPr lang="zh-CN" altLang="en-US"/>
          </a:p>
        </p:txBody>
      </p:sp>
      <p:sp>
        <p:nvSpPr>
          <p:cNvPr id="104873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47" name="标题 1"/>
          <p:cNvSpPr>
            <a:spLocks noGrp="1"/>
          </p:cNvSpPr>
          <p:nvPr>
            <p:ph type="title"/>
          </p:nvPr>
        </p:nvSpPr>
        <p:spPr/>
        <p:txBody>
          <a:bodyPr/>
          <a:lstStyle/>
          <a:p>
            <a:r>
              <a:rPr lang="zh-CN" altLang="en-US"/>
              <a:t>单击此处编辑母版标题样式</a:t>
            </a:r>
          </a:p>
        </p:txBody>
      </p:sp>
      <p:sp>
        <p:nvSpPr>
          <p:cNvPr id="1048748"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49" name="日期占位符 3"/>
          <p:cNvSpPr>
            <a:spLocks noGrp="1"/>
          </p:cNvSpPr>
          <p:nvPr>
            <p:ph type="dt" sz="half" idx="10"/>
          </p:nvPr>
        </p:nvSpPr>
        <p:spPr/>
        <p:txBody>
          <a:bodyPr/>
          <a:lstStyle/>
          <a:p>
            <a:fld id="{A2690578-D54B-4B49-9785-60A7621A6CB7}" type="datetimeFigureOut">
              <a:rPr lang="zh-CN" altLang="en-US" smtClean="0"/>
              <a:t>2021-09-28</a:t>
            </a:fld>
            <a:endParaRPr lang="zh-CN" altLang="en-US"/>
          </a:p>
        </p:txBody>
      </p:sp>
      <p:sp>
        <p:nvSpPr>
          <p:cNvPr id="1048750" name="页脚占位符 4"/>
          <p:cNvSpPr>
            <a:spLocks noGrp="1"/>
          </p:cNvSpPr>
          <p:nvPr>
            <p:ph type="ftr" sz="quarter" idx="11"/>
          </p:nvPr>
        </p:nvSpPr>
        <p:spPr/>
        <p:txBody>
          <a:bodyPr/>
          <a:lstStyle/>
          <a:p>
            <a:endParaRPr lang="zh-CN" altLang="en-US"/>
          </a:p>
        </p:txBody>
      </p:sp>
      <p:sp>
        <p:nvSpPr>
          <p:cNvPr id="1048751"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04861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pic>
        <p:nvPicPr>
          <p:cNvPr id="2097158" name="图片 6"/>
          <p:cNvPicPr>
            <a:picLocks noChangeAspect="1"/>
          </p:cNvPicPr>
          <p:nvPr userDrawn="1"/>
        </p:nvPicPr>
        <p:blipFill>
          <a:blip r:embed="rId2"/>
          <a:stretch>
            <a:fillRect/>
          </a:stretch>
        </p:blipFill>
        <p:spPr>
          <a:xfrm>
            <a:off x="0" y="0"/>
            <a:ext cx="2743200" cy="927525"/>
          </a:xfrm>
          <a:prstGeom prst="rect">
            <a:avLst/>
          </a:prstGeom>
        </p:spPr>
      </p:pic>
      <p:sp>
        <p:nvSpPr>
          <p:cNvPr id="1048613" name="矩形 7"/>
          <p:cNvSpPr/>
          <p:nvPr userDrawn="1"/>
        </p:nvSpPr>
        <p:spPr>
          <a:xfrm>
            <a:off x="8724901" y="0"/>
            <a:ext cx="3467100" cy="6858000"/>
          </a:xfrm>
          <a:prstGeom prst="rect">
            <a:avLst/>
          </a:prstGeom>
          <a:solidFill>
            <a:schemeClr val="accent1">
              <a:lumMod val="40000"/>
              <a:lumOff val="60000"/>
            </a:scheme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048614" name="矩形 9"/>
          <p:cNvSpPr/>
          <p:nvPr userDrawn="1"/>
        </p:nvSpPr>
        <p:spPr>
          <a:xfrm>
            <a:off x="-1" y="5778000"/>
            <a:ext cx="360000" cy="360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5" name="矩形 10"/>
          <p:cNvSpPr/>
          <p:nvPr userDrawn="1"/>
        </p:nvSpPr>
        <p:spPr>
          <a:xfrm>
            <a:off x="-1" y="6498000"/>
            <a:ext cx="360000" cy="360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6" name="矩形 11"/>
          <p:cNvSpPr/>
          <p:nvPr userDrawn="1"/>
        </p:nvSpPr>
        <p:spPr>
          <a:xfrm>
            <a:off x="359999" y="6138000"/>
            <a:ext cx="360000" cy="360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36" name="标题 1"/>
          <p:cNvSpPr>
            <a:spLocks noGrp="1"/>
          </p:cNvSpPr>
          <p:nvPr>
            <p:ph type="title"/>
          </p:nvPr>
        </p:nvSpPr>
        <p:spPr/>
        <p:txBody>
          <a:bodyPr/>
          <a:lstStyle/>
          <a:p>
            <a:r>
              <a:rPr lang="zh-CN" altLang="en-US" dirty="0"/>
              <a:t>单击此处编辑母版标题样式</a:t>
            </a:r>
          </a:p>
        </p:txBody>
      </p:sp>
      <p:sp>
        <p:nvSpPr>
          <p:cNvPr id="1048737"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38" name="日期占位符 3"/>
          <p:cNvSpPr>
            <a:spLocks noGrp="1"/>
          </p:cNvSpPr>
          <p:nvPr>
            <p:ph type="dt" sz="half" idx="10"/>
          </p:nvPr>
        </p:nvSpPr>
        <p:spPr/>
        <p:txBody>
          <a:bodyPr/>
          <a:lstStyle/>
          <a:p>
            <a:fld id="{A2690578-D54B-4B49-9785-60A7621A6CB7}" type="datetimeFigureOut">
              <a:rPr lang="zh-CN" altLang="en-US" smtClean="0"/>
              <a:t>2021-09-28</a:t>
            </a:fld>
            <a:endParaRPr lang="zh-CN" altLang="en-US"/>
          </a:p>
        </p:txBody>
      </p:sp>
      <p:sp>
        <p:nvSpPr>
          <p:cNvPr id="1048739" name="页脚占位符 4"/>
          <p:cNvSpPr>
            <a:spLocks noGrp="1"/>
          </p:cNvSpPr>
          <p:nvPr>
            <p:ph type="ftr" sz="quarter" idx="11"/>
          </p:nvPr>
        </p:nvSpPr>
        <p:spPr/>
        <p:txBody>
          <a:bodyPr/>
          <a:lstStyle/>
          <a:p>
            <a:endParaRPr lang="zh-CN" altLang="en-US"/>
          </a:p>
        </p:txBody>
      </p:sp>
      <p:sp>
        <p:nvSpPr>
          <p:cNvPr id="1048740"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5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104875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1048754" name="日期占位符 3"/>
          <p:cNvSpPr>
            <a:spLocks noGrp="1"/>
          </p:cNvSpPr>
          <p:nvPr>
            <p:ph type="dt" sz="half" idx="10"/>
          </p:nvPr>
        </p:nvSpPr>
        <p:spPr/>
        <p:txBody>
          <a:bodyPr/>
          <a:lstStyle/>
          <a:p>
            <a:fld id="{A2690578-D54B-4B49-9785-60A7621A6CB7}" type="datetimeFigureOut">
              <a:rPr lang="zh-CN" altLang="en-US" smtClean="0"/>
              <a:t>2021-09-28</a:t>
            </a:fld>
            <a:endParaRPr lang="zh-CN" altLang="en-US"/>
          </a:p>
        </p:txBody>
      </p:sp>
      <p:sp>
        <p:nvSpPr>
          <p:cNvPr id="1048755" name="页脚占位符 4"/>
          <p:cNvSpPr>
            <a:spLocks noGrp="1"/>
          </p:cNvSpPr>
          <p:nvPr>
            <p:ph type="ftr" sz="quarter" idx="11"/>
          </p:nvPr>
        </p:nvSpPr>
        <p:spPr/>
        <p:txBody>
          <a:bodyPr/>
          <a:lstStyle/>
          <a:p>
            <a:endParaRPr lang="zh-CN" altLang="en-US"/>
          </a:p>
        </p:txBody>
      </p:sp>
      <p:sp>
        <p:nvSpPr>
          <p:cNvPr id="1048756" name="灯片编号占位符 5"/>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57" name="标题 1"/>
          <p:cNvSpPr>
            <a:spLocks noGrp="1"/>
          </p:cNvSpPr>
          <p:nvPr>
            <p:ph type="title"/>
          </p:nvPr>
        </p:nvSpPr>
        <p:spPr/>
        <p:txBody>
          <a:bodyPr/>
          <a:lstStyle/>
          <a:p>
            <a:r>
              <a:rPr lang="zh-CN" altLang="en-US"/>
              <a:t>单击此处编辑母版标题样式</a:t>
            </a:r>
          </a:p>
        </p:txBody>
      </p:sp>
      <p:sp>
        <p:nvSpPr>
          <p:cNvPr id="1048758"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59"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0" name="日期占位符 4"/>
          <p:cNvSpPr>
            <a:spLocks noGrp="1"/>
          </p:cNvSpPr>
          <p:nvPr>
            <p:ph type="dt" sz="half" idx="10"/>
          </p:nvPr>
        </p:nvSpPr>
        <p:spPr/>
        <p:txBody>
          <a:bodyPr/>
          <a:lstStyle/>
          <a:p>
            <a:fld id="{A2690578-D54B-4B49-9785-60A7621A6CB7}" type="datetimeFigureOut">
              <a:rPr lang="zh-CN" altLang="en-US" smtClean="0"/>
              <a:t>2021-09-28</a:t>
            </a:fld>
            <a:endParaRPr lang="zh-CN" altLang="en-US"/>
          </a:p>
        </p:txBody>
      </p:sp>
      <p:sp>
        <p:nvSpPr>
          <p:cNvPr id="1048761" name="页脚占位符 5"/>
          <p:cNvSpPr>
            <a:spLocks noGrp="1"/>
          </p:cNvSpPr>
          <p:nvPr>
            <p:ph type="ftr" sz="quarter" idx="11"/>
          </p:nvPr>
        </p:nvSpPr>
        <p:spPr/>
        <p:txBody>
          <a:bodyPr/>
          <a:lstStyle/>
          <a:p>
            <a:endParaRPr lang="zh-CN" altLang="en-US"/>
          </a:p>
        </p:txBody>
      </p:sp>
      <p:sp>
        <p:nvSpPr>
          <p:cNvPr id="1048762"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63"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104876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5"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76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68" name="日期占位符 6"/>
          <p:cNvSpPr>
            <a:spLocks noGrp="1"/>
          </p:cNvSpPr>
          <p:nvPr>
            <p:ph type="dt" sz="half" idx="10"/>
          </p:nvPr>
        </p:nvSpPr>
        <p:spPr/>
        <p:txBody>
          <a:bodyPr/>
          <a:lstStyle/>
          <a:p>
            <a:fld id="{A2690578-D54B-4B49-9785-60A7621A6CB7}" type="datetimeFigureOut">
              <a:rPr lang="zh-CN" altLang="en-US" smtClean="0"/>
              <a:t>2021-09-28</a:t>
            </a:fld>
            <a:endParaRPr lang="zh-CN" altLang="en-US"/>
          </a:p>
        </p:txBody>
      </p:sp>
      <p:sp>
        <p:nvSpPr>
          <p:cNvPr id="1048769" name="页脚占位符 7"/>
          <p:cNvSpPr>
            <a:spLocks noGrp="1"/>
          </p:cNvSpPr>
          <p:nvPr>
            <p:ph type="ftr" sz="quarter" idx="11"/>
          </p:nvPr>
        </p:nvSpPr>
        <p:spPr/>
        <p:txBody>
          <a:bodyPr/>
          <a:lstStyle/>
          <a:p>
            <a:endParaRPr lang="zh-CN" altLang="en-US"/>
          </a:p>
        </p:txBody>
      </p:sp>
      <p:sp>
        <p:nvSpPr>
          <p:cNvPr id="1048770" name="灯片编号占位符 8"/>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32" name="标题 1"/>
          <p:cNvSpPr>
            <a:spLocks noGrp="1"/>
          </p:cNvSpPr>
          <p:nvPr>
            <p:ph type="title"/>
          </p:nvPr>
        </p:nvSpPr>
        <p:spPr/>
        <p:txBody>
          <a:bodyPr/>
          <a:lstStyle/>
          <a:p>
            <a:r>
              <a:rPr lang="zh-CN" altLang="en-US"/>
              <a:t>单击此处编辑母版标题样式</a:t>
            </a:r>
          </a:p>
        </p:txBody>
      </p:sp>
      <p:sp>
        <p:nvSpPr>
          <p:cNvPr id="1048733" name="日期占位符 2"/>
          <p:cNvSpPr>
            <a:spLocks noGrp="1"/>
          </p:cNvSpPr>
          <p:nvPr>
            <p:ph type="dt" sz="half" idx="10"/>
          </p:nvPr>
        </p:nvSpPr>
        <p:spPr/>
        <p:txBody>
          <a:bodyPr/>
          <a:lstStyle/>
          <a:p>
            <a:fld id="{A2690578-D54B-4B49-9785-60A7621A6CB7}" type="datetimeFigureOut">
              <a:rPr lang="zh-CN" altLang="en-US" smtClean="0"/>
              <a:t>2021-09-28</a:t>
            </a:fld>
            <a:endParaRPr lang="zh-CN" altLang="en-US"/>
          </a:p>
        </p:txBody>
      </p:sp>
      <p:sp>
        <p:nvSpPr>
          <p:cNvPr id="1048734" name="页脚占位符 3"/>
          <p:cNvSpPr>
            <a:spLocks noGrp="1"/>
          </p:cNvSpPr>
          <p:nvPr>
            <p:ph type="ftr" sz="quarter" idx="11"/>
          </p:nvPr>
        </p:nvSpPr>
        <p:spPr/>
        <p:txBody>
          <a:bodyPr/>
          <a:lstStyle/>
          <a:p>
            <a:endParaRPr lang="zh-CN" altLang="en-US"/>
          </a:p>
        </p:txBody>
      </p:sp>
      <p:sp>
        <p:nvSpPr>
          <p:cNvPr id="1048735" name="灯片编号占位符 4"/>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A2690578-D54B-4B49-9785-60A7621A6CB7}" type="datetimeFigureOut">
              <a:rPr lang="zh-CN" altLang="en-US" smtClean="0"/>
              <a:t>2021-09-28</a:t>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7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7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77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74" name="日期占位符 4"/>
          <p:cNvSpPr>
            <a:spLocks noGrp="1"/>
          </p:cNvSpPr>
          <p:nvPr>
            <p:ph type="dt" sz="half" idx="10"/>
          </p:nvPr>
        </p:nvSpPr>
        <p:spPr/>
        <p:txBody>
          <a:bodyPr/>
          <a:lstStyle/>
          <a:p>
            <a:fld id="{A2690578-D54B-4B49-9785-60A7621A6CB7}" type="datetimeFigureOut">
              <a:rPr lang="zh-CN" altLang="en-US" smtClean="0"/>
              <a:t>2021-09-28</a:t>
            </a:fld>
            <a:endParaRPr lang="zh-CN" altLang="en-US"/>
          </a:p>
        </p:txBody>
      </p:sp>
      <p:sp>
        <p:nvSpPr>
          <p:cNvPr id="1048775" name="页脚占位符 5"/>
          <p:cNvSpPr>
            <a:spLocks noGrp="1"/>
          </p:cNvSpPr>
          <p:nvPr>
            <p:ph type="ftr" sz="quarter" idx="11"/>
          </p:nvPr>
        </p:nvSpPr>
        <p:spPr/>
        <p:txBody>
          <a:bodyPr/>
          <a:lstStyle/>
          <a:p>
            <a:endParaRPr lang="zh-CN" altLang="en-US"/>
          </a:p>
        </p:txBody>
      </p:sp>
      <p:sp>
        <p:nvSpPr>
          <p:cNvPr id="104877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4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1048742"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048744" name="日期占位符 4"/>
          <p:cNvSpPr>
            <a:spLocks noGrp="1"/>
          </p:cNvSpPr>
          <p:nvPr>
            <p:ph type="dt" sz="half" idx="10"/>
          </p:nvPr>
        </p:nvSpPr>
        <p:spPr/>
        <p:txBody>
          <a:bodyPr/>
          <a:lstStyle/>
          <a:p>
            <a:fld id="{A2690578-D54B-4B49-9785-60A7621A6CB7}" type="datetimeFigureOut">
              <a:rPr lang="zh-CN" altLang="en-US" smtClean="0"/>
              <a:t>2021-09-28</a:t>
            </a:fld>
            <a:endParaRPr lang="zh-CN" altLang="en-US"/>
          </a:p>
        </p:txBody>
      </p:sp>
      <p:sp>
        <p:nvSpPr>
          <p:cNvPr id="1048745" name="页脚占位符 5"/>
          <p:cNvSpPr>
            <a:spLocks noGrp="1"/>
          </p:cNvSpPr>
          <p:nvPr>
            <p:ph type="ftr" sz="quarter" idx="11"/>
          </p:nvPr>
        </p:nvSpPr>
        <p:spPr/>
        <p:txBody>
          <a:bodyPr/>
          <a:lstStyle/>
          <a:p>
            <a:endParaRPr lang="zh-CN" altLang="en-US"/>
          </a:p>
        </p:txBody>
      </p:sp>
      <p:sp>
        <p:nvSpPr>
          <p:cNvPr id="1048746" name="灯片编号占位符 6"/>
          <p:cNvSpPr>
            <a:spLocks noGrp="1"/>
          </p:cNvSpPr>
          <p:nvPr>
            <p:ph type="sldNum" sz="quarter" idx="12"/>
          </p:nvPr>
        </p:nvSpPr>
        <p:spPr/>
        <p:txBody>
          <a:bodyPr/>
          <a:lstStyle/>
          <a:p>
            <a:fld id="{E32AC638-2FBF-40EF-915F-9142CD5888E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0578-D54B-4B49-9785-60A7621A6CB7}" type="datetimeFigureOut">
              <a:rPr lang="zh-CN" altLang="en-US" smtClean="0"/>
              <a:t>2021-09-28</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AC638-2FBF-40EF-915F-9142CD5888E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占位符 10"/>
          <p:cNvPicPr>
            <a:picLocks noChangeAspect="1"/>
          </p:cNvPicPr>
          <p:nvPr/>
        </p:nvPicPr>
        <p:blipFill rotWithShape="1">
          <a:blip r:embed="rId3"/>
          <a:srcRect t="8356" r="1467" b="8356"/>
          <a:stretch>
            <a:fillRect/>
          </a:stretch>
        </p:blipFill>
        <p:spPr>
          <a:xfrm>
            <a:off x="3162025" y="0"/>
            <a:ext cx="9032515" cy="6858000"/>
          </a:xfrm>
          <a:prstGeom prst="rect">
            <a:avLst/>
          </a:prstGeom>
        </p:spPr>
      </p:pic>
      <p:sp>
        <p:nvSpPr>
          <p:cNvPr id="1048584" name="矩形 2"/>
          <p:cNvSpPr/>
          <p:nvPr/>
        </p:nvSpPr>
        <p:spPr>
          <a:xfrm>
            <a:off x="16042" y="0"/>
            <a:ext cx="12181840" cy="6858000"/>
          </a:xfrm>
          <a:prstGeom prst="rect">
            <a:avLst/>
          </a:prstGeom>
          <a:gradFill flip="none" rotWithShape="1">
            <a:gsLst>
              <a:gs pos="0">
                <a:schemeClr val="bg1"/>
              </a:gs>
              <a:gs pos="100000">
                <a:schemeClr val="bg1">
                  <a:alpha val="43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585" name="矩形 3"/>
          <p:cNvSpPr/>
          <p:nvPr/>
        </p:nvSpPr>
        <p:spPr>
          <a:xfrm>
            <a:off x="0" y="-12700"/>
            <a:ext cx="12181840" cy="6870700"/>
          </a:xfrm>
          <a:prstGeom prst="rect">
            <a:avLst/>
          </a:prstGeom>
          <a:gradFill flip="none" rotWithShape="1">
            <a:gsLst>
              <a:gs pos="0">
                <a:schemeClr val="accent5">
                  <a:lumMod val="5000"/>
                  <a:lumOff val="95000"/>
                  <a:alpha val="0"/>
                </a:schemeClr>
              </a:gs>
              <a:gs pos="78000">
                <a:schemeClr val="accent5">
                  <a:lumMod val="45000"/>
                  <a:lumOff val="55000"/>
                </a:schemeClr>
              </a:gs>
              <a:gs pos="100000">
                <a:schemeClr val="accent5">
                  <a:lumMod val="45000"/>
                  <a:lumOff val="5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53" name="图片 4"/>
          <p:cNvPicPr>
            <a:picLocks noChangeAspect="1"/>
          </p:cNvPicPr>
          <p:nvPr/>
        </p:nvPicPr>
        <p:blipFill>
          <a:blip r:embed="rId4" cstate="print"/>
          <a:stretch>
            <a:fillRect/>
          </a:stretch>
        </p:blipFill>
        <p:spPr>
          <a:xfrm>
            <a:off x="372305" y="383968"/>
            <a:ext cx="3823147" cy="1292431"/>
          </a:xfrm>
          <a:prstGeom prst="rect">
            <a:avLst/>
          </a:prstGeom>
        </p:spPr>
      </p:pic>
      <p:sp>
        <p:nvSpPr>
          <p:cNvPr id="1048586" name="文本框 5"/>
          <p:cNvSpPr txBox="1"/>
          <p:nvPr/>
        </p:nvSpPr>
        <p:spPr>
          <a:xfrm>
            <a:off x="376653" y="3535969"/>
            <a:ext cx="4259580" cy="269241"/>
          </a:xfrm>
          <a:prstGeom prst="rect">
            <a:avLst/>
          </a:prstGeom>
          <a:noFill/>
        </p:spPr>
        <p:txBody>
          <a:bodyPr wrap="none" rtlCol="0">
            <a:spAutoFit/>
          </a:bodyPr>
          <a:lstStyle/>
          <a:p>
            <a:r>
              <a:rPr lang="en-US" altLang="zh-CN" sz="1200" spc="11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HUAZHONG UNIVERSITY OF SCIENCE AND TECHNOLOGY</a:t>
            </a:r>
            <a:endParaRPr lang="zh-CN" altLang="en-US" sz="1200" spc="11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6" name="组合 6"/>
          <p:cNvGrpSpPr/>
          <p:nvPr/>
        </p:nvGrpSpPr>
        <p:grpSpPr>
          <a:xfrm>
            <a:off x="382579" y="2453354"/>
            <a:ext cx="6161096" cy="1018539"/>
            <a:chOff x="382579" y="2634107"/>
            <a:chExt cx="6161096" cy="1018539"/>
          </a:xfrm>
        </p:grpSpPr>
        <p:sp>
          <p:nvSpPr>
            <p:cNvPr id="1048587" name="文本框 7"/>
            <p:cNvSpPr txBox="1"/>
            <p:nvPr/>
          </p:nvSpPr>
          <p:spPr>
            <a:xfrm>
              <a:off x="382579" y="2634107"/>
              <a:ext cx="5339081" cy="1018539"/>
            </a:xfrm>
            <a:prstGeom prst="rect">
              <a:avLst/>
            </a:prstGeom>
            <a:noFill/>
          </p:spPr>
          <p:txBody>
            <a:bodyPr wrap="none" rtlCol="0">
              <a:spAutoFit/>
            </a:bodyPr>
            <a:lstStyle/>
            <a:p>
              <a:r>
                <a:rPr lang="zh-CN" altLang="en-US" sz="60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华中大</a:t>
              </a:r>
              <a:r>
                <a:rPr lang="en-US" altLang="zh-CN" sz="60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PPT</a:t>
              </a:r>
              <a:r>
                <a:rPr lang="zh-CN" altLang="en-US" sz="6000" b="1" spc="3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模板</a:t>
              </a:r>
            </a:p>
          </p:txBody>
        </p:sp>
        <p:cxnSp>
          <p:nvCxnSpPr>
            <p:cNvPr id="3145728" name="直接连接符 8"/>
            <p:cNvCxnSpPr>
              <a:cxnSpLocks/>
            </p:cNvCxnSpPr>
            <p:nvPr/>
          </p:nvCxnSpPr>
          <p:spPr>
            <a:xfrm>
              <a:off x="423675" y="3609753"/>
              <a:ext cx="61200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048588" name="文本框 9"/>
          <p:cNvSpPr txBox="1"/>
          <p:nvPr/>
        </p:nvSpPr>
        <p:spPr>
          <a:xfrm>
            <a:off x="376653" y="4404647"/>
            <a:ext cx="2956334" cy="338554"/>
          </a:xfrm>
          <a:prstGeom prst="rect">
            <a:avLst/>
          </a:prstGeom>
          <a:noFill/>
        </p:spPr>
        <p:txBody>
          <a:bodyPr wrap="square" rtlCol="0">
            <a:spAutoFit/>
          </a:bodyPr>
          <a:lstStyle/>
          <a:p>
            <a:r>
              <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答辩学生：研小招</a:t>
            </a:r>
          </a:p>
        </p:txBody>
      </p:sp>
      <p:sp>
        <p:nvSpPr>
          <p:cNvPr id="1048589" name="文本框 10"/>
          <p:cNvSpPr txBox="1"/>
          <p:nvPr/>
        </p:nvSpPr>
        <p:spPr>
          <a:xfrm>
            <a:off x="376653" y="4796217"/>
            <a:ext cx="2920186" cy="338554"/>
          </a:xfrm>
          <a:prstGeom prst="rect">
            <a:avLst/>
          </a:prstGeom>
          <a:noFill/>
        </p:spPr>
        <p:txBody>
          <a:bodyPr wrap="square" rtlCol="0">
            <a:spAutoFit/>
          </a:bodyPr>
          <a:lstStyle/>
          <a:p>
            <a:r>
              <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指导老师：</a:t>
            </a:r>
            <a:r>
              <a:rPr lang="en-US" altLang="zh-CN" sz="1600" spc="100" dirty="0">
                <a:solidFill>
                  <a:srgbClr val="315682"/>
                </a:solidFill>
                <a:latin typeface="Arial" panose="020B0604020202020204" pitchFamily="34" charset="0"/>
                <a:ea typeface="微软雅黑" panose="020B0503020204020204" pitchFamily="34" charset="-122"/>
                <a:cs typeface="+mn-ea"/>
              </a:rPr>
              <a:t>X</a:t>
            </a:r>
            <a:r>
              <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老师</a:t>
            </a:r>
          </a:p>
        </p:txBody>
      </p:sp>
      <p:sp>
        <p:nvSpPr>
          <p:cNvPr id="1048590" name="文本框 11"/>
          <p:cNvSpPr txBox="1"/>
          <p:nvPr/>
        </p:nvSpPr>
        <p:spPr>
          <a:xfrm>
            <a:off x="400101" y="6238566"/>
            <a:ext cx="2920186" cy="369332"/>
          </a:xfrm>
          <a:prstGeom prst="rect">
            <a:avLst/>
          </a:prstGeom>
          <a:noFill/>
        </p:spPr>
        <p:txBody>
          <a:bodyPr wrap="square" rtlCol="0">
            <a:spAutoFit/>
          </a:bodyPr>
          <a:lstStyle/>
          <a:p>
            <a:r>
              <a:rPr lang="zh-CN" altLang="en-US"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矩形 6"/>
          <p:cNvSpPr/>
          <p:nvPr/>
        </p:nvSpPr>
        <p:spPr>
          <a:xfrm>
            <a:off x="481658" y="1447651"/>
            <a:ext cx="1438214" cy="1446550"/>
          </a:xfrm>
          <a:prstGeom prst="rect">
            <a:avLst/>
          </a:prstGeom>
          <a:noFill/>
        </p:spPr>
        <p:txBody>
          <a:bodyPr wrap="none" lIns="91440" tIns="45720" rIns="91440" bIns="45720">
            <a:spAutoFit/>
          </a:bodyPr>
          <a:lstStyle/>
          <a:p>
            <a:pPr algn="ctr"/>
            <a:r>
              <a:rPr lang="en-US" altLang="zh-CN" sz="8800" b="1" cap="none" spc="0" dirty="0">
                <a:ln w="0"/>
                <a:solidFill>
                  <a:schemeClr val="bg2">
                    <a:lumMod val="90000"/>
                  </a:schemeClr>
                </a:solidFill>
                <a:effectLst/>
              </a:rPr>
              <a:t>04</a:t>
            </a:r>
            <a:endParaRPr lang="zh-CN" altLang="en-US" sz="8800" b="1" cap="none" spc="0" dirty="0">
              <a:ln w="0"/>
              <a:solidFill>
                <a:schemeClr val="bg2">
                  <a:lumMod val="90000"/>
                </a:schemeClr>
              </a:solidFill>
              <a:effectLst/>
            </a:endParaRPr>
          </a:p>
        </p:txBody>
      </p:sp>
      <p:sp>
        <p:nvSpPr>
          <p:cNvPr id="1048683" name="文本框 8"/>
          <p:cNvSpPr txBox="1"/>
          <p:nvPr/>
        </p:nvSpPr>
        <p:spPr>
          <a:xfrm>
            <a:off x="481658" y="2995110"/>
            <a:ext cx="7315996" cy="1015663"/>
          </a:xfrm>
          <a:prstGeom prst="rect">
            <a:avLst/>
          </a:prstGeom>
          <a:noFill/>
        </p:spPr>
        <p:txBody>
          <a:bodyPr wrap="square">
            <a:spAutoFit/>
          </a:bodyPr>
          <a:lstStyle/>
          <a:p>
            <a:pPr fontAlgn="base">
              <a:spcBef>
                <a:spcPct val="0"/>
              </a:spcBef>
              <a:spcAft>
                <a:spcPct val="0"/>
              </a:spcAft>
            </a:pPr>
            <a:r>
              <a:rPr lang="zh-CN" altLang="en-US" sz="6000" dirty="0">
                <a:blipFill dpi="0" rotWithShape="1">
                  <a:blip r:embed="rId2"/>
                  <a:srcRect/>
                  <a:tile tx="0" ty="0" sx="100000" sy="100000" flip="none" algn="br"/>
                </a:blipFill>
                <a:latin typeface="华光标题宋_CNKI" panose="02000500000000000000" pitchFamily="2" charset="-122"/>
                <a:ea typeface="华光标题宋_CNKI" panose="02000500000000000000" pitchFamily="2" charset="-122"/>
              </a:rPr>
              <a:t>输入您需要的主题</a:t>
            </a:r>
          </a:p>
        </p:txBody>
      </p:sp>
      <p:sp>
        <p:nvSpPr>
          <p:cNvPr id="1048684" name="文本框 10"/>
          <p:cNvSpPr txBox="1"/>
          <p:nvPr/>
        </p:nvSpPr>
        <p:spPr>
          <a:xfrm>
            <a:off x="642749" y="4183052"/>
            <a:ext cx="6193464" cy="369332"/>
          </a:xfrm>
          <a:prstGeom prst="rect">
            <a:avLst/>
          </a:prstGeom>
          <a:noFill/>
        </p:spPr>
        <p:txBody>
          <a:bodyPr wrap="square">
            <a:spAutoFit/>
          </a:bodyPr>
          <a:lstStyle/>
          <a:p>
            <a:pPr fontAlgn="base">
              <a:spcBef>
                <a:spcPct val="0"/>
              </a:spcBef>
              <a:spcAft>
                <a:spcPct val="0"/>
              </a:spcAft>
            </a:pPr>
            <a:r>
              <a:rPr lang="en-US" altLang="zh-CN" sz="1800" dirty="0">
                <a:solidFill>
                  <a:schemeClr val="tx1">
                    <a:lumMod val="65000"/>
                    <a:lumOff val="35000"/>
                  </a:schemeClr>
                </a:solidFill>
                <a:latin typeface="Calibri Light" panose="020F0302020204030204" pitchFamily="34" charset="0"/>
                <a:ea typeface="方正兰亭黑_GBK"/>
              </a:rPr>
              <a:t>PLEASE ENTER THE TOPIC</a:t>
            </a:r>
          </a:p>
        </p:txBody>
      </p:sp>
      <p:cxnSp>
        <p:nvCxnSpPr>
          <p:cNvPr id="3145752" name="直接连接符 11"/>
          <p:cNvCxnSpPr>
            <a:cxnSpLocks/>
          </p:cNvCxnSpPr>
          <p:nvPr/>
        </p:nvCxnSpPr>
        <p:spPr>
          <a:xfrm>
            <a:off x="5708337" y="6050179"/>
            <a:ext cx="64836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53" name="直接连接符 12"/>
          <p:cNvCxnSpPr>
            <a:cxnSpLocks/>
          </p:cNvCxnSpPr>
          <p:nvPr/>
        </p:nvCxnSpPr>
        <p:spPr>
          <a:xfrm>
            <a:off x="7495953" y="6544340"/>
            <a:ext cx="46960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54" name="直接连接符 15"/>
          <p:cNvCxnSpPr>
            <a:cxnSpLocks/>
          </p:cNvCxnSpPr>
          <p:nvPr/>
        </p:nvCxnSpPr>
        <p:spPr>
          <a:xfrm>
            <a:off x="11710341" y="3"/>
            <a:ext cx="0" cy="6857997"/>
          </a:xfrm>
          <a:prstGeom prst="line">
            <a:avLst/>
          </a:prstGeom>
        </p:spPr>
        <p:style>
          <a:lnRef idx="3">
            <a:schemeClr val="accent1"/>
          </a:lnRef>
          <a:fillRef idx="0">
            <a:schemeClr val="accent1"/>
          </a:fillRef>
          <a:effectRef idx="2">
            <a:schemeClr val="accent1"/>
          </a:effectRef>
          <a:fontRef idx="minor">
            <a:schemeClr val="tx1"/>
          </a:fontRef>
        </p:style>
      </p:cxnSp>
      <p:pic>
        <p:nvPicPr>
          <p:cNvPr id="2097168" name="图片 2"/>
          <p:cNvPicPr>
            <a:picLocks noChangeAspect="1"/>
          </p:cNvPicPr>
          <p:nvPr/>
        </p:nvPicPr>
        <p:blipFill rotWithShape="1">
          <a:blip r:embed="rId2"/>
          <a:srcRect l="17260" r="17260"/>
          <a:stretch>
            <a:fillRect/>
          </a:stretch>
        </p:blipFill>
        <p:spPr>
          <a:xfrm>
            <a:off x="7113277" y="1267681"/>
            <a:ext cx="4319999" cy="43226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85"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86"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5"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87"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请输入您需要的主题</a:t>
            </a:r>
          </a:p>
        </p:txBody>
      </p:sp>
      <p:graphicFrame>
        <p:nvGraphicFramePr>
          <p:cNvPr id="4194306" name="图表 17"/>
          <p:cNvGraphicFramePr>
            <a:graphicFrameLocks/>
          </p:cNvGraphicFramePr>
          <p:nvPr/>
        </p:nvGraphicFramePr>
        <p:xfrm>
          <a:off x="310051" y="1730809"/>
          <a:ext cx="4656455" cy="4093203"/>
        </p:xfrm>
        <a:graphic>
          <a:graphicData uri="http://schemas.openxmlformats.org/drawingml/2006/chart">
            <c:chart xmlns:c="http://schemas.openxmlformats.org/drawingml/2006/chart" xmlns:r="http://schemas.openxmlformats.org/officeDocument/2006/relationships" r:id="rId3"/>
          </a:graphicData>
        </a:graphic>
      </p:graphicFrame>
      <p:grpSp>
        <p:nvGrpSpPr>
          <p:cNvPr id="64" name="组合 13"/>
          <p:cNvGrpSpPr/>
          <p:nvPr/>
        </p:nvGrpSpPr>
        <p:grpSpPr>
          <a:xfrm>
            <a:off x="5303367" y="1548114"/>
            <a:ext cx="1795473" cy="584775"/>
            <a:chOff x="745406" y="3857085"/>
            <a:chExt cx="894091" cy="584775"/>
          </a:xfrm>
        </p:grpSpPr>
        <p:sp>
          <p:nvSpPr>
            <p:cNvPr id="1048688" name="文本框 14"/>
            <p:cNvSpPr txBox="1"/>
            <p:nvPr/>
          </p:nvSpPr>
          <p:spPr>
            <a:xfrm>
              <a:off x="745406" y="3857085"/>
              <a:ext cx="318660" cy="584775"/>
            </a:xfrm>
            <a:prstGeom prst="rect">
              <a:avLst/>
            </a:prstGeom>
            <a:noFill/>
          </p:spPr>
          <p:txBody>
            <a:bodyPr wrap="none" rtlCol="0">
              <a:spAutoFit/>
            </a:bodyPr>
            <a:lstStyle/>
            <a:p>
              <a:r>
                <a:rPr lang="en-US" altLang="zh-CN" sz="32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01</a:t>
              </a:r>
              <a:endParaRPr lang="zh-CN" altLang="en-US" sz="32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89" name="文本框 15"/>
            <p:cNvSpPr txBox="1"/>
            <p:nvPr/>
          </p:nvSpPr>
          <p:spPr>
            <a:xfrm>
              <a:off x="1011117" y="3970683"/>
              <a:ext cx="628380" cy="400110"/>
            </a:xfrm>
            <a:prstGeom prst="rect">
              <a:avLst/>
            </a:prstGeom>
            <a:noFill/>
          </p:spPr>
          <p:txBody>
            <a:bodyPr wrap="none" rtlCol="0">
              <a:spAutoFit/>
            </a:bodyPr>
            <a:lstStyle/>
            <a:p>
              <a:r>
                <a:rPr lang="zh-CN" altLang="en-US" sz="2000" b="1" spc="100" dirty="0">
                  <a:solidFill>
                    <a:srgbClr val="30557F"/>
                  </a:solidFill>
                  <a:latin typeface="Arial" panose="020B0604020202020204" pitchFamily="34" charset="0"/>
                  <a:ea typeface="微软雅黑" panose="020B0503020204020204" pitchFamily="34" charset="-122"/>
                  <a:cs typeface="+mn-ea"/>
                  <a:sym typeface="Arial" panose="020B0604020202020204" pitchFamily="34" charset="0"/>
                </a:rPr>
                <a:t>论文结论</a:t>
              </a:r>
            </a:p>
          </p:txBody>
        </p:sp>
      </p:grpSp>
      <p:grpSp>
        <p:nvGrpSpPr>
          <p:cNvPr id="65" name="组合 12"/>
          <p:cNvGrpSpPr/>
          <p:nvPr/>
        </p:nvGrpSpPr>
        <p:grpSpPr>
          <a:xfrm>
            <a:off x="5303367" y="3089978"/>
            <a:ext cx="1795473" cy="584775"/>
            <a:chOff x="745406" y="3857085"/>
            <a:chExt cx="894091" cy="584775"/>
          </a:xfrm>
        </p:grpSpPr>
        <p:sp>
          <p:nvSpPr>
            <p:cNvPr id="1048690" name="文本框 16"/>
            <p:cNvSpPr txBox="1"/>
            <p:nvPr/>
          </p:nvSpPr>
          <p:spPr>
            <a:xfrm>
              <a:off x="745406" y="3857085"/>
              <a:ext cx="318660" cy="584775"/>
            </a:xfrm>
            <a:prstGeom prst="rect">
              <a:avLst/>
            </a:prstGeom>
            <a:noFill/>
          </p:spPr>
          <p:txBody>
            <a:bodyPr wrap="none" rtlCol="0">
              <a:spAutoFit/>
            </a:bodyPr>
            <a:lstStyle/>
            <a:p>
              <a:r>
                <a:rPr lang="en-US" altLang="zh-CN" sz="32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02</a:t>
              </a:r>
              <a:endParaRPr lang="zh-CN" altLang="en-US" sz="32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91" name="文本框 18"/>
            <p:cNvSpPr txBox="1"/>
            <p:nvPr/>
          </p:nvSpPr>
          <p:spPr>
            <a:xfrm>
              <a:off x="1011117" y="3970683"/>
              <a:ext cx="628380" cy="400110"/>
            </a:xfrm>
            <a:prstGeom prst="rect">
              <a:avLst/>
            </a:prstGeom>
            <a:noFill/>
          </p:spPr>
          <p:txBody>
            <a:bodyPr wrap="none" rtlCol="0">
              <a:spAutoFit/>
            </a:bodyPr>
            <a:lstStyle/>
            <a:p>
              <a:r>
                <a:rPr lang="zh-CN" altLang="en-US" sz="2000" b="1" spc="100" dirty="0">
                  <a:solidFill>
                    <a:srgbClr val="30557F"/>
                  </a:solidFill>
                  <a:latin typeface="Arial" panose="020B0604020202020204" pitchFamily="34" charset="0"/>
                  <a:ea typeface="微软雅黑" panose="020B0503020204020204" pitchFamily="34" charset="-122"/>
                  <a:cs typeface="+mn-ea"/>
                  <a:sym typeface="Arial" panose="020B0604020202020204" pitchFamily="34" charset="0"/>
                </a:rPr>
                <a:t>论文结论</a:t>
              </a:r>
            </a:p>
          </p:txBody>
        </p:sp>
      </p:grpSp>
      <p:grpSp>
        <p:nvGrpSpPr>
          <p:cNvPr id="66" name="组合 19"/>
          <p:cNvGrpSpPr/>
          <p:nvPr/>
        </p:nvGrpSpPr>
        <p:grpSpPr>
          <a:xfrm>
            <a:off x="5306888" y="4687708"/>
            <a:ext cx="1795473" cy="584775"/>
            <a:chOff x="745406" y="3857085"/>
            <a:chExt cx="894091" cy="584775"/>
          </a:xfrm>
        </p:grpSpPr>
        <p:sp>
          <p:nvSpPr>
            <p:cNvPr id="1048692" name="文本框 20"/>
            <p:cNvSpPr txBox="1"/>
            <p:nvPr/>
          </p:nvSpPr>
          <p:spPr>
            <a:xfrm>
              <a:off x="745406" y="3857085"/>
              <a:ext cx="318660" cy="584775"/>
            </a:xfrm>
            <a:prstGeom prst="rect">
              <a:avLst/>
            </a:prstGeom>
            <a:noFill/>
          </p:spPr>
          <p:txBody>
            <a:bodyPr wrap="none" rtlCol="0">
              <a:spAutoFit/>
            </a:bodyPr>
            <a:lstStyle/>
            <a:p>
              <a:r>
                <a:rPr lang="en-US" altLang="zh-CN" sz="32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03</a:t>
              </a:r>
              <a:endParaRPr lang="zh-CN" altLang="en-US" sz="32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93" name="文本框 21"/>
            <p:cNvSpPr txBox="1"/>
            <p:nvPr/>
          </p:nvSpPr>
          <p:spPr>
            <a:xfrm>
              <a:off x="1011117" y="3970683"/>
              <a:ext cx="628380" cy="400110"/>
            </a:xfrm>
            <a:prstGeom prst="rect">
              <a:avLst/>
            </a:prstGeom>
            <a:noFill/>
          </p:spPr>
          <p:txBody>
            <a:bodyPr wrap="none" rtlCol="0">
              <a:spAutoFit/>
            </a:bodyPr>
            <a:lstStyle/>
            <a:p>
              <a:r>
                <a:rPr lang="zh-CN" altLang="en-US" sz="2000" b="1" spc="100" dirty="0">
                  <a:solidFill>
                    <a:srgbClr val="30557F"/>
                  </a:solidFill>
                  <a:latin typeface="Arial" panose="020B0604020202020204" pitchFamily="34" charset="0"/>
                  <a:ea typeface="微软雅黑" panose="020B0503020204020204" pitchFamily="34" charset="-122"/>
                  <a:cs typeface="+mn-ea"/>
                  <a:sym typeface="Arial" panose="020B0604020202020204" pitchFamily="34" charset="0"/>
                </a:rPr>
                <a:t>论文结论</a:t>
              </a:r>
            </a:p>
          </p:txBody>
        </p:sp>
      </p:grpSp>
      <p:sp>
        <p:nvSpPr>
          <p:cNvPr id="1048694" name="文本框 5"/>
          <p:cNvSpPr txBox="1"/>
          <p:nvPr/>
        </p:nvSpPr>
        <p:spPr>
          <a:xfrm>
            <a:off x="5857976" y="2111869"/>
            <a:ext cx="5791200" cy="923330"/>
          </a:xfrm>
          <a:prstGeom prst="rect">
            <a:avLst/>
          </a:prstGeom>
          <a:noFill/>
        </p:spPr>
        <p:txBody>
          <a:bodyPr wrap="square" rtlCol="0">
            <a:spAutoFit/>
          </a:bodyPr>
          <a:lstStyle/>
          <a:p>
            <a:r>
              <a:rPr lang="en-US" altLang="zh-CN" dirty="0">
                <a:latin typeface="+mn-ea"/>
                <a:sym typeface="+mn-ea"/>
              </a:rPr>
              <a:t>The campus covers an area of more than 7000 mu, with verdant trees, green grass, elegant environment, scenery and 72% green coverage. </a:t>
            </a:r>
            <a:endParaRPr lang="zh-CN" altLang="en-US" dirty="0"/>
          </a:p>
        </p:txBody>
      </p:sp>
      <p:sp>
        <p:nvSpPr>
          <p:cNvPr id="1048695" name="文本框 22"/>
          <p:cNvSpPr txBox="1"/>
          <p:nvPr/>
        </p:nvSpPr>
        <p:spPr>
          <a:xfrm>
            <a:off x="5826446" y="3606335"/>
            <a:ext cx="5913610" cy="1200329"/>
          </a:xfrm>
          <a:prstGeom prst="rect">
            <a:avLst/>
          </a:prstGeom>
          <a:noFill/>
        </p:spPr>
        <p:txBody>
          <a:bodyPr wrap="square" rtlCol="0">
            <a:spAutoFit/>
          </a:bodyPr>
          <a:lstStyle/>
          <a:p>
            <a:r>
              <a:rPr lang="en-US" altLang="zh-CN" dirty="0">
                <a:latin typeface="+mn-ea"/>
                <a:sym typeface="+mn-ea"/>
              </a:rPr>
              <a:t>The school has a complete teaching and complete public service facilities. The school has a complete teaching and research support system and complete public service facilities. </a:t>
            </a:r>
          </a:p>
        </p:txBody>
      </p:sp>
      <p:sp>
        <p:nvSpPr>
          <p:cNvPr id="1048696" name="文本框 23"/>
          <p:cNvSpPr txBox="1"/>
          <p:nvPr/>
        </p:nvSpPr>
        <p:spPr>
          <a:xfrm>
            <a:off x="5851180" y="5215365"/>
            <a:ext cx="5913610" cy="923330"/>
          </a:xfrm>
          <a:prstGeom prst="rect">
            <a:avLst/>
          </a:prstGeom>
          <a:noFill/>
        </p:spPr>
        <p:txBody>
          <a:bodyPr wrap="square" rtlCol="0">
            <a:spAutoFit/>
          </a:bodyPr>
          <a:lstStyle/>
          <a:p>
            <a:r>
              <a:rPr lang="en-US" altLang="zh-CN" dirty="0">
                <a:latin typeface="+mn-ea"/>
                <a:sym typeface="+mn-ea"/>
              </a:rPr>
              <a:t>The school has a complete teaching and research support system and complete public service facilities. The campus covers an area of more than 7000 mu.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68"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97"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98"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56"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99"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请输入您需要的主题</a:t>
            </a:r>
          </a:p>
        </p:txBody>
      </p:sp>
      <p:grpSp>
        <p:nvGrpSpPr>
          <p:cNvPr id="69" name="组合 13"/>
          <p:cNvGrpSpPr/>
          <p:nvPr/>
        </p:nvGrpSpPr>
        <p:grpSpPr>
          <a:xfrm>
            <a:off x="2588454" y="2351834"/>
            <a:ext cx="1795473" cy="584775"/>
            <a:chOff x="745406" y="3857085"/>
            <a:chExt cx="894091" cy="584775"/>
          </a:xfrm>
        </p:grpSpPr>
        <p:sp>
          <p:nvSpPr>
            <p:cNvPr id="1048700" name="文本框 14"/>
            <p:cNvSpPr txBox="1"/>
            <p:nvPr/>
          </p:nvSpPr>
          <p:spPr>
            <a:xfrm>
              <a:off x="745406" y="3857085"/>
              <a:ext cx="318660" cy="584775"/>
            </a:xfrm>
            <a:prstGeom prst="rect">
              <a:avLst/>
            </a:prstGeom>
            <a:noFill/>
          </p:spPr>
          <p:txBody>
            <a:bodyPr wrap="none" rtlCol="0">
              <a:spAutoFit/>
            </a:bodyPr>
            <a:lstStyle/>
            <a:p>
              <a:r>
                <a:rPr lang="en-US" altLang="zh-CN" sz="32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01</a:t>
              </a:r>
              <a:endParaRPr lang="zh-CN" altLang="en-US" sz="32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01" name="文本框 15"/>
            <p:cNvSpPr txBox="1"/>
            <p:nvPr/>
          </p:nvSpPr>
          <p:spPr>
            <a:xfrm>
              <a:off x="1011117" y="3970683"/>
              <a:ext cx="628380" cy="400110"/>
            </a:xfrm>
            <a:prstGeom prst="rect">
              <a:avLst/>
            </a:prstGeom>
            <a:noFill/>
          </p:spPr>
          <p:txBody>
            <a:bodyPr wrap="none" rtlCol="0">
              <a:spAutoFit/>
            </a:bodyPr>
            <a:lstStyle/>
            <a:p>
              <a:r>
                <a:rPr lang="zh-CN" altLang="en-US" sz="2000" b="1" spc="100" dirty="0">
                  <a:solidFill>
                    <a:srgbClr val="30557F"/>
                  </a:solidFill>
                  <a:latin typeface="Arial" panose="020B0604020202020204" pitchFamily="34" charset="0"/>
                  <a:ea typeface="微软雅黑" panose="020B0503020204020204" pitchFamily="34" charset="-122"/>
                  <a:cs typeface="+mn-ea"/>
                  <a:sym typeface="Arial" panose="020B0604020202020204" pitchFamily="34" charset="0"/>
                </a:rPr>
                <a:t>论文结论</a:t>
              </a:r>
            </a:p>
          </p:txBody>
        </p:sp>
      </p:grpSp>
      <p:grpSp>
        <p:nvGrpSpPr>
          <p:cNvPr id="70" name="组合 12"/>
          <p:cNvGrpSpPr/>
          <p:nvPr/>
        </p:nvGrpSpPr>
        <p:grpSpPr>
          <a:xfrm>
            <a:off x="7782832" y="2392500"/>
            <a:ext cx="1795473" cy="584775"/>
            <a:chOff x="745406" y="3857085"/>
            <a:chExt cx="894091" cy="584775"/>
          </a:xfrm>
        </p:grpSpPr>
        <p:sp>
          <p:nvSpPr>
            <p:cNvPr id="1048702" name="文本框 16"/>
            <p:cNvSpPr txBox="1"/>
            <p:nvPr/>
          </p:nvSpPr>
          <p:spPr>
            <a:xfrm>
              <a:off x="745406" y="3857085"/>
              <a:ext cx="318660" cy="584775"/>
            </a:xfrm>
            <a:prstGeom prst="rect">
              <a:avLst/>
            </a:prstGeom>
            <a:noFill/>
          </p:spPr>
          <p:txBody>
            <a:bodyPr wrap="none" rtlCol="0">
              <a:spAutoFit/>
            </a:bodyPr>
            <a:lstStyle/>
            <a:p>
              <a:r>
                <a:rPr lang="en-US" altLang="zh-CN" sz="32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02</a:t>
              </a:r>
              <a:endParaRPr lang="zh-CN" altLang="en-US" sz="32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03" name="文本框 18"/>
            <p:cNvSpPr txBox="1"/>
            <p:nvPr/>
          </p:nvSpPr>
          <p:spPr>
            <a:xfrm>
              <a:off x="1011117" y="3970683"/>
              <a:ext cx="628380" cy="400110"/>
            </a:xfrm>
            <a:prstGeom prst="rect">
              <a:avLst/>
            </a:prstGeom>
            <a:noFill/>
          </p:spPr>
          <p:txBody>
            <a:bodyPr wrap="none" rtlCol="0">
              <a:spAutoFit/>
            </a:bodyPr>
            <a:lstStyle/>
            <a:p>
              <a:r>
                <a:rPr lang="zh-CN" altLang="en-US" sz="2000" b="1" spc="100" dirty="0">
                  <a:solidFill>
                    <a:srgbClr val="30557F"/>
                  </a:solidFill>
                  <a:latin typeface="Arial" panose="020B0604020202020204" pitchFamily="34" charset="0"/>
                  <a:ea typeface="微软雅黑" panose="020B0503020204020204" pitchFamily="34" charset="-122"/>
                  <a:cs typeface="+mn-ea"/>
                  <a:sym typeface="Arial" panose="020B0604020202020204" pitchFamily="34" charset="0"/>
                </a:rPr>
                <a:t>论文结论</a:t>
              </a:r>
            </a:p>
          </p:txBody>
        </p:sp>
      </p:grpSp>
      <p:grpSp>
        <p:nvGrpSpPr>
          <p:cNvPr id="71" name="组合 19"/>
          <p:cNvGrpSpPr/>
          <p:nvPr/>
        </p:nvGrpSpPr>
        <p:grpSpPr>
          <a:xfrm>
            <a:off x="7880237" y="4265944"/>
            <a:ext cx="1795473" cy="584775"/>
            <a:chOff x="745406" y="3857085"/>
            <a:chExt cx="894091" cy="584775"/>
          </a:xfrm>
        </p:grpSpPr>
        <p:sp>
          <p:nvSpPr>
            <p:cNvPr id="1048704" name="文本框 20"/>
            <p:cNvSpPr txBox="1"/>
            <p:nvPr/>
          </p:nvSpPr>
          <p:spPr>
            <a:xfrm>
              <a:off x="745406" y="3857085"/>
              <a:ext cx="318660" cy="584775"/>
            </a:xfrm>
            <a:prstGeom prst="rect">
              <a:avLst/>
            </a:prstGeom>
            <a:noFill/>
          </p:spPr>
          <p:txBody>
            <a:bodyPr wrap="none" rtlCol="0">
              <a:spAutoFit/>
            </a:bodyPr>
            <a:lstStyle/>
            <a:p>
              <a:r>
                <a:rPr lang="en-US" altLang="zh-CN" sz="32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03</a:t>
              </a:r>
              <a:endParaRPr lang="zh-CN" altLang="en-US" sz="32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05" name="文本框 21"/>
            <p:cNvSpPr txBox="1"/>
            <p:nvPr/>
          </p:nvSpPr>
          <p:spPr>
            <a:xfrm>
              <a:off x="1011117" y="3970683"/>
              <a:ext cx="628380" cy="400110"/>
            </a:xfrm>
            <a:prstGeom prst="rect">
              <a:avLst/>
            </a:prstGeom>
            <a:noFill/>
          </p:spPr>
          <p:txBody>
            <a:bodyPr wrap="none" rtlCol="0">
              <a:spAutoFit/>
            </a:bodyPr>
            <a:lstStyle/>
            <a:p>
              <a:r>
                <a:rPr lang="zh-CN" altLang="en-US" sz="2000" b="1" spc="100" dirty="0">
                  <a:solidFill>
                    <a:srgbClr val="30557F"/>
                  </a:solidFill>
                  <a:latin typeface="Arial" panose="020B0604020202020204" pitchFamily="34" charset="0"/>
                  <a:ea typeface="微软雅黑" panose="020B0503020204020204" pitchFamily="34" charset="-122"/>
                  <a:cs typeface="+mn-ea"/>
                  <a:sym typeface="Arial" panose="020B0604020202020204" pitchFamily="34" charset="0"/>
                </a:rPr>
                <a:t>论文结论</a:t>
              </a:r>
            </a:p>
          </p:txBody>
        </p:sp>
      </p:grpSp>
      <p:sp>
        <p:nvSpPr>
          <p:cNvPr id="1048706" name="文本框 5"/>
          <p:cNvSpPr txBox="1"/>
          <p:nvPr/>
        </p:nvSpPr>
        <p:spPr>
          <a:xfrm>
            <a:off x="802076" y="2800340"/>
            <a:ext cx="3867596" cy="923330"/>
          </a:xfrm>
          <a:prstGeom prst="rect">
            <a:avLst/>
          </a:prstGeom>
          <a:noFill/>
        </p:spPr>
        <p:txBody>
          <a:bodyPr wrap="square" rtlCol="0">
            <a:spAutoFit/>
          </a:bodyPr>
          <a:lstStyle/>
          <a:p>
            <a:r>
              <a:rPr lang="en-US" altLang="zh-CN" dirty="0">
                <a:latin typeface="+mn-ea"/>
                <a:sym typeface="+mn-ea"/>
              </a:rPr>
              <a:t>The campus covers an area of more than 7000 mu, with verdant trees, green grass, elegant environment.</a:t>
            </a:r>
            <a:endParaRPr lang="zh-CN" altLang="en-US" dirty="0"/>
          </a:p>
        </p:txBody>
      </p:sp>
      <p:sp>
        <p:nvSpPr>
          <p:cNvPr id="1048707" name="文本框 22"/>
          <p:cNvSpPr txBox="1"/>
          <p:nvPr/>
        </p:nvSpPr>
        <p:spPr>
          <a:xfrm>
            <a:off x="7880237" y="2912213"/>
            <a:ext cx="4090482" cy="923330"/>
          </a:xfrm>
          <a:prstGeom prst="rect">
            <a:avLst/>
          </a:prstGeom>
          <a:noFill/>
        </p:spPr>
        <p:txBody>
          <a:bodyPr wrap="square" rtlCol="0">
            <a:spAutoFit/>
          </a:bodyPr>
          <a:lstStyle/>
          <a:p>
            <a:r>
              <a:rPr lang="en-US" altLang="zh-CN" dirty="0">
                <a:latin typeface="+mn-ea"/>
                <a:sym typeface="+mn-ea"/>
              </a:rPr>
              <a:t>The school has a complete teaching and complete public service facilities. The school has a public service facilities. </a:t>
            </a:r>
          </a:p>
        </p:txBody>
      </p:sp>
      <p:sp>
        <p:nvSpPr>
          <p:cNvPr id="1048708" name="文本框 23"/>
          <p:cNvSpPr txBox="1"/>
          <p:nvPr/>
        </p:nvSpPr>
        <p:spPr>
          <a:xfrm>
            <a:off x="7880237" y="4841663"/>
            <a:ext cx="3778363" cy="923330"/>
          </a:xfrm>
          <a:prstGeom prst="rect">
            <a:avLst/>
          </a:prstGeom>
          <a:noFill/>
        </p:spPr>
        <p:txBody>
          <a:bodyPr wrap="square" rtlCol="0">
            <a:spAutoFit/>
          </a:bodyPr>
          <a:lstStyle/>
          <a:p>
            <a:r>
              <a:rPr lang="en-US" altLang="zh-CN" dirty="0">
                <a:latin typeface="+mn-ea"/>
                <a:sym typeface="+mn-ea"/>
              </a:rPr>
              <a:t>The school has a complete teaching and research support system and complete public service facilities. </a:t>
            </a:r>
          </a:p>
        </p:txBody>
      </p:sp>
      <p:sp>
        <p:nvSpPr>
          <p:cNvPr id="1048709" name="椭圆 24"/>
          <p:cNvSpPr/>
          <p:nvPr/>
        </p:nvSpPr>
        <p:spPr>
          <a:xfrm>
            <a:off x="4922520" y="2393092"/>
            <a:ext cx="2346960" cy="2346960"/>
          </a:xfrm>
          <a:prstGeom prst="ellipse">
            <a:avLst/>
          </a:prstGeom>
          <a:noFill/>
          <a:ln w="0">
            <a:gradFill>
              <a:gsLst>
                <a:gs pos="0">
                  <a:schemeClr val="accent1">
                    <a:alpha val="0"/>
                  </a:schemeClr>
                </a:gs>
                <a:gs pos="29000">
                  <a:schemeClr val="accent1"/>
                </a:gs>
                <a:gs pos="45500">
                  <a:schemeClr val="accent1">
                    <a:alpha val="0"/>
                  </a:schemeClr>
                </a:gs>
                <a:gs pos="63000">
                  <a:schemeClr val="accent1"/>
                </a:gs>
                <a:gs pos="94000">
                  <a:schemeClr val="accent1">
                    <a:alpha val="0"/>
                  </a:schemeClr>
                </a:gs>
              </a:gsLst>
              <a:lin ang="5400000" scaled="1"/>
            </a:gra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endParaRPr lang="zh-CN" altLang="en-US" sz="20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sp>
        <p:nvSpPr>
          <p:cNvPr id="1048710" name="椭圆 25"/>
          <p:cNvSpPr/>
          <p:nvPr/>
        </p:nvSpPr>
        <p:spPr>
          <a:xfrm>
            <a:off x="4563458" y="2034030"/>
            <a:ext cx="3065084" cy="3065084"/>
          </a:xfrm>
          <a:prstGeom prst="ellipse">
            <a:avLst/>
          </a:prstGeom>
          <a:noFill/>
          <a:ln w="0">
            <a:gradFill>
              <a:gsLst>
                <a:gs pos="9000">
                  <a:schemeClr val="accent1">
                    <a:alpha val="0"/>
                  </a:schemeClr>
                </a:gs>
                <a:gs pos="35000">
                  <a:schemeClr val="accent5">
                    <a:lumMod val="60000"/>
                    <a:lumOff val="40000"/>
                  </a:schemeClr>
                </a:gs>
                <a:gs pos="54000">
                  <a:schemeClr val="accent5">
                    <a:lumMod val="20000"/>
                    <a:lumOff val="80000"/>
                  </a:schemeClr>
                </a:gs>
                <a:gs pos="100000">
                  <a:schemeClr val="accent1"/>
                </a:gs>
              </a:gsLst>
              <a:lin ang="5400000" scaled="0"/>
            </a:gra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endParaRPr lang="zh-CN" altLang="en-US" sz="20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grpSp>
        <p:nvGrpSpPr>
          <p:cNvPr id="72" name="组合 26"/>
          <p:cNvGrpSpPr/>
          <p:nvPr/>
        </p:nvGrpSpPr>
        <p:grpSpPr>
          <a:xfrm>
            <a:off x="7438454" y="2868069"/>
            <a:ext cx="98558" cy="1446798"/>
            <a:chOff x="4551266" y="2572407"/>
            <a:chExt cx="98558" cy="1446798"/>
          </a:xfrm>
          <a:solidFill>
            <a:schemeClr val="accent5">
              <a:lumMod val="60000"/>
              <a:lumOff val="40000"/>
            </a:schemeClr>
          </a:solidFill>
        </p:grpSpPr>
        <p:sp>
          <p:nvSpPr>
            <p:cNvPr id="1048711" name="椭圆 27"/>
            <p:cNvSpPr/>
            <p:nvPr/>
          </p:nvSpPr>
          <p:spPr>
            <a:xfrm>
              <a:off x="4551266" y="2572407"/>
              <a:ext cx="97845" cy="97845"/>
            </a:xfrm>
            <a:prstGeom prst="ellipse">
              <a:avLst/>
            </a:prstGeom>
            <a:grpFill/>
            <a:ln w="12700">
              <a:solidFill>
                <a:schemeClr val="accent5">
                  <a:lumMod val="60000"/>
                  <a:lumOff val="40000"/>
                </a:schemeClr>
              </a:solidFill>
            </a:ln>
            <a:effectLst>
              <a:innerShdw blurRad="63500" dist="254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ffectLst>
                  <a:innerShdw blurRad="63500" dist="50800" dir="13500000">
                    <a:prstClr val="black">
                      <a:alpha val="50000"/>
                    </a:prstClr>
                  </a:innerShdw>
                </a:effectLst>
              </a:endParaRPr>
            </a:p>
          </p:txBody>
        </p:sp>
        <p:sp>
          <p:nvSpPr>
            <p:cNvPr id="1048712" name="椭圆 28"/>
            <p:cNvSpPr/>
            <p:nvPr/>
          </p:nvSpPr>
          <p:spPr>
            <a:xfrm>
              <a:off x="4551979" y="3921360"/>
              <a:ext cx="97845" cy="97845"/>
            </a:xfrm>
            <a:prstGeom prst="ellipse">
              <a:avLst/>
            </a:prstGeom>
            <a:grpFill/>
            <a:ln w="12700">
              <a:solidFill>
                <a:schemeClr val="accent5">
                  <a:lumMod val="60000"/>
                  <a:lumOff val="40000"/>
                </a:schemeClr>
              </a:solidFill>
            </a:ln>
            <a:effectLst>
              <a:innerShdw blurRad="63500" dist="254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ffectLst>
                  <a:innerShdw blurRad="63500" dist="50800" dir="13500000">
                    <a:prstClr val="black">
                      <a:alpha val="50000"/>
                    </a:prstClr>
                  </a:innerShdw>
                </a:effectLst>
              </a:endParaRPr>
            </a:p>
          </p:txBody>
        </p:sp>
      </p:grpSp>
      <p:grpSp>
        <p:nvGrpSpPr>
          <p:cNvPr id="73" name="组合 29"/>
          <p:cNvGrpSpPr/>
          <p:nvPr/>
        </p:nvGrpSpPr>
        <p:grpSpPr>
          <a:xfrm>
            <a:off x="4669672" y="2853893"/>
            <a:ext cx="98558" cy="1446798"/>
            <a:chOff x="4551266" y="2572407"/>
            <a:chExt cx="98558" cy="1446798"/>
          </a:xfrm>
          <a:solidFill>
            <a:schemeClr val="accent5">
              <a:lumMod val="60000"/>
              <a:lumOff val="40000"/>
            </a:schemeClr>
          </a:solidFill>
        </p:grpSpPr>
        <p:sp>
          <p:nvSpPr>
            <p:cNvPr id="1048713" name="椭圆 30"/>
            <p:cNvSpPr/>
            <p:nvPr/>
          </p:nvSpPr>
          <p:spPr>
            <a:xfrm>
              <a:off x="4551266" y="2572407"/>
              <a:ext cx="97845" cy="97845"/>
            </a:xfrm>
            <a:prstGeom prst="ellipse">
              <a:avLst/>
            </a:prstGeom>
            <a:grpFill/>
            <a:ln w="12700">
              <a:solidFill>
                <a:schemeClr val="accent5">
                  <a:lumMod val="60000"/>
                  <a:lumOff val="40000"/>
                </a:schemeClr>
              </a:solidFill>
            </a:ln>
            <a:effectLst>
              <a:innerShdw blurRad="63500" dist="254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ffectLst>
                  <a:innerShdw blurRad="63500" dist="50800" dir="13500000">
                    <a:prstClr val="black">
                      <a:alpha val="50000"/>
                    </a:prstClr>
                  </a:innerShdw>
                </a:effectLst>
              </a:endParaRPr>
            </a:p>
          </p:txBody>
        </p:sp>
        <p:sp>
          <p:nvSpPr>
            <p:cNvPr id="1048714" name="椭圆 31"/>
            <p:cNvSpPr/>
            <p:nvPr/>
          </p:nvSpPr>
          <p:spPr>
            <a:xfrm>
              <a:off x="4551979" y="3921360"/>
              <a:ext cx="97845" cy="97845"/>
            </a:xfrm>
            <a:prstGeom prst="ellipse">
              <a:avLst/>
            </a:prstGeom>
            <a:grpFill/>
            <a:ln w="12700">
              <a:solidFill>
                <a:schemeClr val="accent5">
                  <a:lumMod val="60000"/>
                  <a:lumOff val="40000"/>
                </a:schemeClr>
              </a:solidFill>
            </a:ln>
            <a:effectLst>
              <a:innerShdw blurRad="63500" dist="254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ffectLst>
                  <a:innerShdw blurRad="63500" dist="50800" dir="13500000">
                    <a:prstClr val="black">
                      <a:alpha val="50000"/>
                    </a:prstClr>
                  </a:innerShdw>
                </a:effectLst>
              </a:endParaRPr>
            </a:p>
          </p:txBody>
        </p:sp>
      </p:grpSp>
      <p:sp>
        <p:nvSpPr>
          <p:cNvPr id="1048715" name="矩形: 圆角 34"/>
          <p:cNvSpPr/>
          <p:nvPr/>
        </p:nvSpPr>
        <p:spPr>
          <a:xfrm>
            <a:off x="5388016" y="1343244"/>
            <a:ext cx="3032502"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输入标题</a:t>
            </a:r>
          </a:p>
        </p:txBody>
      </p:sp>
      <p:cxnSp>
        <p:nvCxnSpPr>
          <p:cNvPr id="3145757" name="直接连接符 35"/>
          <p:cNvCxnSpPr>
            <a:cxnSpLocks/>
          </p:cNvCxnSpPr>
          <p:nvPr/>
        </p:nvCxnSpPr>
        <p:spPr>
          <a:xfrm>
            <a:off x="5716211" y="1875299"/>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48716" name="文本框 36"/>
          <p:cNvSpPr txBox="1"/>
          <p:nvPr/>
        </p:nvSpPr>
        <p:spPr>
          <a:xfrm>
            <a:off x="2133599" y="3356639"/>
            <a:ext cx="7924800" cy="400110"/>
          </a:xfrm>
          <a:prstGeom prst="rect">
            <a:avLst/>
          </a:prstGeom>
          <a:noFill/>
        </p:spPr>
        <p:txBody>
          <a:bodyPr wrap="square">
            <a:spAutoFit/>
          </a:bodyPr>
          <a:lstStyle/>
          <a:p>
            <a:pPr algn="ctr"/>
            <a:r>
              <a:rPr lang="zh-CN" altLang="en-US" sz="2000" dirty="0">
                <a:solidFill>
                  <a:schemeClr val="accent5">
                    <a:lumMod val="75000"/>
                  </a:schemeClr>
                </a:solidFill>
                <a:latin typeface="华光标题宋_CNKI" panose="02000500000000000000" pitchFamily="2" charset="-122"/>
                <a:ea typeface="华光标题宋_CNKI" panose="02000500000000000000" pitchFamily="2" charset="-122"/>
              </a:rPr>
              <a:t>输入内容</a:t>
            </a:r>
          </a:p>
        </p:txBody>
      </p:sp>
      <p:grpSp>
        <p:nvGrpSpPr>
          <p:cNvPr id="74" name="组合 37"/>
          <p:cNvGrpSpPr/>
          <p:nvPr/>
        </p:nvGrpSpPr>
        <p:grpSpPr>
          <a:xfrm>
            <a:off x="2598298" y="4202917"/>
            <a:ext cx="1795473" cy="584775"/>
            <a:chOff x="745406" y="3857085"/>
            <a:chExt cx="894091" cy="584775"/>
          </a:xfrm>
        </p:grpSpPr>
        <p:sp>
          <p:nvSpPr>
            <p:cNvPr id="1048717" name="文本框 38"/>
            <p:cNvSpPr txBox="1"/>
            <p:nvPr/>
          </p:nvSpPr>
          <p:spPr>
            <a:xfrm>
              <a:off x="745406" y="3857085"/>
              <a:ext cx="318660" cy="584775"/>
            </a:xfrm>
            <a:prstGeom prst="rect">
              <a:avLst/>
            </a:prstGeom>
            <a:noFill/>
          </p:spPr>
          <p:txBody>
            <a:bodyPr wrap="none" rtlCol="0">
              <a:spAutoFit/>
            </a:bodyPr>
            <a:lstStyle/>
            <a:p>
              <a:r>
                <a:rPr lang="en-US" altLang="zh-CN" sz="32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04</a:t>
              </a:r>
              <a:endParaRPr lang="zh-CN" altLang="en-US" sz="3200" dirty="0">
                <a:solidFill>
                  <a:schemeClr val="accent5">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18" name="文本框 39"/>
            <p:cNvSpPr txBox="1"/>
            <p:nvPr/>
          </p:nvSpPr>
          <p:spPr>
            <a:xfrm>
              <a:off x="1011117" y="3970683"/>
              <a:ext cx="628380" cy="400110"/>
            </a:xfrm>
            <a:prstGeom prst="rect">
              <a:avLst/>
            </a:prstGeom>
            <a:noFill/>
          </p:spPr>
          <p:txBody>
            <a:bodyPr wrap="none" rtlCol="0">
              <a:spAutoFit/>
            </a:bodyPr>
            <a:lstStyle/>
            <a:p>
              <a:r>
                <a:rPr lang="zh-CN" altLang="en-US" sz="2000" b="1" spc="100" dirty="0">
                  <a:solidFill>
                    <a:srgbClr val="30557F"/>
                  </a:solidFill>
                  <a:latin typeface="Arial" panose="020B0604020202020204" pitchFamily="34" charset="0"/>
                  <a:ea typeface="微软雅黑" panose="020B0503020204020204" pitchFamily="34" charset="-122"/>
                  <a:cs typeface="+mn-ea"/>
                  <a:sym typeface="Arial" panose="020B0604020202020204" pitchFamily="34" charset="0"/>
                </a:rPr>
                <a:t>论文结论</a:t>
              </a:r>
            </a:p>
          </p:txBody>
        </p:sp>
      </p:grpSp>
      <p:sp>
        <p:nvSpPr>
          <p:cNvPr id="1048719" name="文本框 40"/>
          <p:cNvSpPr txBox="1"/>
          <p:nvPr/>
        </p:nvSpPr>
        <p:spPr>
          <a:xfrm>
            <a:off x="784508" y="4716625"/>
            <a:ext cx="3778363" cy="923330"/>
          </a:xfrm>
          <a:prstGeom prst="rect">
            <a:avLst/>
          </a:prstGeom>
          <a:noFill/>
        </p:spPr>
        <p:txBody>
          <a:bodyPr wrap="square" rtlCol="0">
            <a:spAutoFit/>
          </a:bodyPr>
          <a:lstStyle/>
          <a:p>
            <a:r>
              <a:rPr lang="en-US" altLang="zh-CN" dirty="0">
                <a:latin typeface="+mn-ea"/>
                <a:sym typeface="+mn-ea"/>
              </a:rPr>
              <a:t>The school has a complete teaching and research support system and complete public service facilities.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图片占位符 10"/>
          <p:cNvPicPr>
            <a:picLocks noChangeAspect="1"/>
          </p:cNvPicPr>
          <p:nvPr/>
        </p:nvPicPr>
        <p:blipFill rotWithShape="1">
          <a:blip r:embed="rId2"/>
          <a:srcRect l="19084" t="8356" r="1467" b="8356"/>
          <a:stretch>
            <a:fillRect/>
          </a:stretch>
        </p:blipFill>
        <p:spPr>
          <a:xfrm>
            <a:off x="0" y="0"/>
            <a:ext cx="7283115" cy="6858000"/>
          </a:xfrm>
          <a:prstGeom prst="rect">
            <a:avLst/>
          </a:prstGeom>
        </p:spPr>
      </p:pic>
      <p:sp>
        <p:nvSpPr>
          <p:cNvPr id="1048720" name="矩形 2"/>
          <p:cNvSpPr/>
          <p:nvPr/>
        </p:nvSpPr>
        <p:spPr>
          <a:xfrm>
            <a:off x="0" y="0"/>
            <a:ext cx="12181840" cy="6858000"/>
          </a:xfrm>
          <a:prstGeom prst="rect">
            <a:avLst/>
          </a:prstGeom>
          <a:gradFill flip="none" rotWithShape="1">
            <a:gsLst>
              <a:gs pos="0">
                <a:schemeClr val="bg1"/>
              </a:gs>
              <a:gs pos="100000">
                <a:schemeClr val="bg1">
                  <a:alpha val="43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721" name="矩形 1"/>
          <p:cNvSpPr/>
          <p:nvPr/>
        </p:nvSpPr>
        <p:spPr>
          <a:xfrm>
            <a:off x="10160" y="-12700"/>
            <a:ext cx="12181840" cy="6870700"/>
          </a:xfrm>
          <a:prstGeom prst="rect">
            <a:avLst/>
          </a:prstGeom>
          <a:gradFill flip="none" rotWithShape="1">
            <a:gsLst>
              <a:gs pos="0">
                <a:schemeClr val="accent5">
                  <a:lumMod val="5000"/>
                  <a:lumOff val="95000"/>
                  <a:alpha val="0"/>
                </a:schemeClr>
              </a:gs>
              <a:gs pos="67000">
                <a:schemeClr val="accent1">
                  <a:lumMod val="20000"/>
                  <a:lumOff val="80000"/>
                </a:schemeClr>
              </a:gs>
              <a:gs pos="99000">
                <a:schemeClr val="accent5">
                  <a:lumMod val="30000"/>
                  <a:lumOff val="70000"/>
                </a:schemeClr>
              </a:gs>
              <a:gs pos="100000">
                <a:schemeClr val="accent5">
                  <a:lumMod val="45000"/>
                  <a:lumOff val="5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6000" b="1" i="0" u="none" strike="noStrike" kern="1200" cap="none" spc="300" normalizeH="0" baseline="0" noProof="0" dirty="0">
              <a:ln>
                <a:noFill/>
              </a:ln>
              <a:solidFill>
                <a:srgbClr val="315682"/>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72" name="图片 4"/>
          <p:cNvPicPr>
            <a:picLocks noChangeAspect="1"/>
          </p:cNvPicPr>
          <p:nvPr/>
        </p:nvPicPr>
        <p:blipFill>
          <a:blip r:embed="rId3" cstate="print"/>
          <a:stretch>
            <a:fillRect/>
          </a:stretch>
        </p:blipFill>
        <p:spPr>
          <a:xfrm>
            <a:off x="8106186" y="0"/>
            <a:ext cx="3823147" cy="1292431"/>
          </a:xfrm>
          <a:prstGeom prst="rect">
            <a:avLst/>
          </a:prstGeom>
        </p:spPr>
      </p:pic>
      <p:sp>
        <p:nvSpPr>
          <p:cNvPr id="1048722" name="文本框 7"/>
          <p:cNvSpPr txBox="1"/>
          <p:nvPr/>
        </p:nvSpPr>
        <p:spPr>
          <a:xfrm>
            <a:off x="8361680" y="2570319"/>
            <a:ext cx="4500880" cy="1015663"/>
          </a:xfrm>
          <a:prstGeom prst="rect">
            <a:avLst/>
          </a:prstGeom>
          <a:noFill/>
        </p:spPr>
        <p:txBody>
          <a:bodyPr wrap="square" rtlCol="0">
            <a:spAutoFit/>
          </a:bodyPr>
          <a:lstStyle/>
          <a:p>
            <a:r>
              <a:rPr lang="en-US" altLang="zh-CN" sz="6000" b="1" spc="300" dirty="0">
                <a:solidFill>
                  <a:srgbClr val="315682"/>
                </a:solidFill>
                <a:latin typeface="Arial" panose="020B0604020202020204" pitchFamily="34" charset="0"/>
                <a:ea typeface="微软雅黑" panose="020B0503020204020204" pitchFamily="34" charset="-122"/>
                <a:cs typeface="+mn-ea"/>
              </a:rPr>
              <a:t>THANKS</a:t>
            </a:r>
            <a:endParaRPr lang="zh-CN" altLang="en-US" sz="6000" b="1" spc="300" dirty="0">
              <a:solidFill>
                <a:srgbClr val="315682"/>
              </a:solidFill>
              <a:latin typeface="Arial" panose="020B0604020202020204" pitchFamily="34" charset="0"/>
              <a:ea typeface="微软雅黑" panose="020B0503020204020204" pitchFamily="34" charset="-122"/>
              <a:cs typeface="+mn-ea"/>
            </a:endParaRPr>
          </a:p>
        </p:txBody>
      </p:sp>
      <p:sp>
        <p:nvSpPr>
          <p:cNvPr id="1048723" name="文本框 10"/>
          <p:cNvSpPr txBox="1"/>
          <p:nvPr/>
        </p:nvSpPr>
        <p:spPr>
          <a:xfrm>
            <a:off x="9983705" y="5067395"/>
            <a:ext cx="2956334" cy="338554"/>
          </a:xfrm>
          <a:prstGeom prst="rect">
            <a:avLst/>
          </a:prstGeom>
          <a:noFill/>
        </p:spPr>
        <p:txBody>
          <a:bodyPr wrap="square" rtlCol="0">
            <a:spAutoFit/>
          </a:bodyPr>
          <a:lstStyle/>
          <a:p>
            <a:r>
              <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答辩学生：研小招</a:t>
            </a:r>
          </a:p>
        </p:txBody>
      </p:sp>
      <p:sp>
        <p:nvSpPr>
          <p:cNvPr id="1048724" name="文本框 11"/>
          <p:cNvSpPr txBox="1"/>
          <p:nvPr/>
        </p:nvSpPr>
        <p:spPr>
          <a:xfrm>
            <a:off x="10001779" y="5457733"/>
            <a:ext cx="2920186" cy="338554"/>
          </a:xfrm>
          <a:prstGeom prst="rect">
            <a:avLst/>
          </a:prstGeom>
          <a:noFill/>
        </p:spPr>
        <p:txBody>
          <a:bodyPr wrap="square" rtlCol="0">
            <a:spAutoFit/>
          </a:bodyPr>
          <a:lstStyle/>
          <a:p>
            <a:r>
              <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指导老师：</a:t>
            </a:r>
            <a:r>
              <a:rPr lang="en-US" altLang="zh-CN" sz="1600" spc="100" dirty="0">
                <a:solidFill>
                  <a:srgbClr val="315682"/>
                </a:solidFill>
                <a:latin typeface="Arial" panose="020B0604020202020204" pitchFamily="34" charset="0"/>
                <a:ea typeface="微软雅黑" panose="020B0503020204020204" pitchFamily="34" charset="-122"/>
                <a:cs typeface="+mn-ea"/>
              </a:rPr>
              <a:t>X</a:t>
            </a:r>
            <a:r>
              <a:rPr lang="zh-CN" altLang="en-US" sz="16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老师</a:t>
            </a:r>
          </a:p>
        </p:txBody>
      </p:sp>
      <p:sp>
        <p:nvSpPr>
          <p:cNvPr id="1048725" name="矩形 12"/>
          <p:cNvSpPr/>
          <p:nvPr/>
        </p:nvSpPr>
        <p:spPr>
          <a:xfrm>
            <a:off x="7499161" y="4518430"/>
            <a:ext cx="5037196" cy="345440"/>
          </a:xfrm>
          <a:prstGeom prst="rect">
            <a:avLst/>
          </a:prstGeom>
        </p:spPr>
        <p:txBody>
          <a:bodyPr wrap="square" lIns="68580" tIns="34290" rIns="68580" bIns="34290">
            <a:spAutoFit/>
          </a:bodyPr>
          <a:lstStyle/>
          <a:p>
            <a:r>
              <a:rPr lang="zh-CN" altLang="en-US" spc="300" dirty="0">
                <a:solidFill>
                  <a:schemeClr val="bg1">
                    <a:lumMod val="50000"/>
                  </a:schemeClr>
                </a:solidFill>
                <a:latin typeface="+mj-ea"/>
                <a:ea typeface="+mj-ea"/>
              </a:rPr>
              <a:t>华中科技大学</a:t>
            </a:r>
            <a:r>
              <a:rPr lang="en-US" altLang="zh-CN" spc="300" dirty="0">
                <a:solidFill>
                  <a:schemeClr val="bg1">
                    <a:lumMod val="50000"/>
                  </a:schemeClr>
                </a:solidFill>
                <a:latin typeface="+mj-ea"/>
                <a:ea typeface="+mj-ea"/>
              </a:rPr>
              <a:t>2021</a:t>
            </a:r>
            <a:r>
              <a:rPr lang="zh-CN" altLang="en-US" spc="300" dirty="0">
                <a:solidFill>
                  <a:schemeClr val="bg1">
                    <a:lumMod val="50000"/>
                  </a:schemeClr>
                </a:solidFill>
                <a:latin typeface="+mj-ea"/>
                <a:ea typeface="+mj-ea"/>
              </a:rPr>
              <a:t>级  </a:t>
            </a:r>
            <a:r>
              <a:rPr lang="en-US" altLang="zh-CN" spc="300" dirty="0">
                <a:solidFill>
                  <a:schemeClr val="bg1">
                    <a:lumMod val="50000"/>
                  </a:schemeClr>
                </a:solidFill>
                <a:latin typeface="+mj-ea"/>
                <a:ea typeface="+mj-ea"/>
              </a:rPr>
              <a:t>XXXXXX</a:t>
            </a:r>
            <a:r>
              <a:rPr lang="zh-CN" altLang="en-US" spc="300" dirty="0">
                <a:solidFill>
                  <a:schemeClr val="bg1">
                    <a:lumMod val="50000"/>
                  </a:schemeClr>
                </a:solidFill>
                <a:latin typeface="+mj-ea"/>
                <a:ea typeface="+mj-ea"/>
              </a:rPr>
              <a:t>学院 </a:t>
            </a:r>
          </a:p>
        </p:txBody>
      </p:sp>
      <p:sp>
        <p:nvSpPr>
          <p:cNvPr id="1048726" name="文本框 14"/>
          <p:cNvSpPr txBox="1"/>
          <p:nvPr/>
        </p:nvSpPr>
        <p:spPr>
          <a:xfrm>
            <a:off x="9570720" y="6345283"/>
            <a:ext cx="6558280" cy="369332"/>
          </a:xfrm>
          <a:prstGeom prst="rect">
            <a:avLst/>
          </a:prstGeom>
          <a:noFill/>
        </p:spPr>
        <p:txBody>
          <a:bodyPr wrap="square">
            <a:spAutoFit/>
          </a:bodyPr>
          <a:lstStyle/>
          <a:p>
            <a:r>
              <a:rPr lang="zh-CN" altLang="en-US" sz="1800" spc="100" dirty="0">
                <a:solidFill>
                  <a:srgbClr val="315682"/>
                </a:solidFill>
                <a:latin typeface="Arial" panose="020B0604020202020204" pitchFamily="34" charset="0"/>
                <a:ea typeface="微软雅黑" panose="020B0503020204020204" pitchFamily="34" charset="-122"/>
                <a:cs typeface="+mn-ea"/>
                <a:sym typeface="Arial" panose="020B0604020202020204" pitchFamily="34" charset="0"/>
              </a:rPr>
              <a:t>明德厚学   求是创新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48725"/>
                                        </p:tgtEl>
                                        <p:attrNameLst>
                                          <p:attrName>style.visibility</p:attrName>
                                        </p:attrNameLst>
                                      </p:cBhvr>
                                      <p:to>
                                        <p:strVal val="visible"/>
                                      </p:to>
                                    </p:set>
                                    <p:animEffect transition="in" filter="randombar(horizontal)">
                                      <p:cBhvr>
                                        <p:cTn id="7" dur="500"/>
                                        <p:tgtEl>
                                          <p:spTgt spid="104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34"/>
          <p:cNvPicPr>
            <a:picLocks noChangeAspect="1"/>
          </p:cNvPicPr>
          <p:nvPr/>
        </p:nvPicPr>
        <p:blipFill rotWithShape="1">
          <a:blip r:embed="rId2"/>
          <a:srcRect t="54189"/>
          <a:stretch>
            <a:fillRect/>
          </a:stretch>
        </p:blipFill>
        <p:spPr>
          <a:xfrm>
            <a:off x="0" y="1772"/>
            <a:ext cx="10709838" cy="4902976"/>
          </a:xfrm>
          <a:prstGeom prst="rect">
            <a:avLst/>
          </a:prstGeom>
        </p:spPr>
      </p:pic>
      <p:sp>
        <p:nvSpPr>
          <p:cNvPr id="1048594" name="文本框 6"/>
          <p:cNvSpPr txBox="1">
            <a:spLocks noChangeArrowheads="1"/>
          </p:cNvSpPr>
          <p:nvPr/>
        </p:nvSpPr>
        <p:spPr bwMode="auto">
          <a:xfrm>
            <a:off x="9182247" y="1510891"/>
            <a:ext cx="1516381" cy="408941"/>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zh-CN" altLang="en-US" sz="2135" dirty="0">
                <a:solidFill>
                  <a:srgbClr val="345780"/>
                </a:solidFill>
                <a:latin typeface="+mn-ea"/>
                <a:ea typeface="+mn-ea"/>
              </a:rPr>
              <a:t>请输入标题</a:t>
            </a:r>
          </a:p>
        </p:txBody>
      </p:sp>
      <p:sp>
        <p:nvSpPr>
          <p:cNvPr id="1048595" name="矩形 2"/>
          <p:cNvSpPr/>
          <p:nvPr/>
        </p:nvSpPr>
        <p:spPr>
          <a:xfrm>
            <a:off x="9182247" y="1897845"/>
            <a:ext cx="2011680" cy="269241"/>
          </a:xfrm>
          <a:prstGeom prst="rect">
            <a:avLst/>
          </a:prstGeom>
        </p:spPr>
        <p:txBody>
          <a:bodyPr wrap="none">
            <a:spAutoFit/>
          </a:bodyPr>
          <a:lstStyle/>
          <a:p>
            <a:pPr lvl="0" fontAlgn="base">
              <a:spcBef>
                <a:spcPct val="0"/>
              </a:spcBef>
              <a:spcAft>
                <a:spcPct val="0"/>
              </a:spcAft>
            </a:pPr>
            <a:r>
              <a:rPr lang="en-US" altLang="zh-CN" sz="1200" dirty="0">
                <a:solidFill>
                  <a:schemeClr val="tx1">
                    <a:lumMod val="65000"/>
                    <a:lumOff val="35000"/>
                  </a:schemeClr>
                </a:solidFill>
                <a:latin typeface="Calibri Light" panose="020F0302020204030204" pitchFamily="34" charset="0"/>
                <a:ea typeface="方正兰亭黑_GBK"/>
              </a:rPr>
              <a:t>PLEASE ENTER THE TITLE</a:t>
            </a:r>
          </a:p>
        </p:txBody>
      </p:sp>
      <p:sp>
        <p:nvSpPr>
          <p:cNvPr id="1048596" name="文本框 6"/>
          <p:cNvSpPr txBox="1">
            <a:spLocks noChangeArrowheads="1"/>
          </p:cNvSpPr>
          <p:nvPr/>
        </p:nvSpPr>
        <p:spPr bwMode="auto">
          <a:xfrm>
            <a:off x="9182248" y="2847158"/>
            <a:ext cx="1516381" cy="40894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zh-CN" altLang="en-US" sz="2135" dirty="0">
                <a:solidFill>
                  <a:srgbClr val="345780"/>
                </a:solidFill>
                <a:latin typeface="+mn-ea"/>
                <a:ea typeface="+mn-ea"/>
              </a:rPr>
              <a:t>请输入标题</a:t>
            </a:r>
          </a:p>
        </p:txBody>
      </p:sp>
      <p:sp>
        <p:nvSpPr>
          <p:cNvPr id="1048597" name="矩形 4"/>
          <p:cNvSpPr/>
          <p:nvPr/>
        </p:nvSpPr>
        <p:spPr>
          <a:xfrm>
            <a:off x="9182247" y="3234112"/>
            <a:ext cx="2011680" cy="269241"/>
          </a:xfrm>
          <a:prstGeom prst="rect">
            <a:avLst/>
          </a:prstGeom>
        </p:spPr>
        <p:txBody>
          <a:bodyPr wrap="none">
            <a:spAutoFit/>
          </a:bodyPr>
          <a:lstStyle/>
          <a:p>
            <a:pPr lvl="0" fontAlgn="base">
              <a:spcBef>
                <a:spcPct val="0"/>
              </a:spcBef>
              <a:spcAft>
                <a:spcPct val="0"/>
              </a:spcAft>
            </a:pPr>
            <a:r>
              <a:rPr lang="en-US" altLang="zh-CN" sz="1200" dirty="0">
                <a:solidFill>
                  <a:schemeClr val="tx1">
                    <a:lumMod val="65000"/>
                    <a:lumOff val="35000"/>
                  </a:schemeClr>
                </a:solidFill>
                <a:latin typeface="Calibri Light" panose="020F0302020204030204" pitchFamily="34" charset="0"/>
                <a:ea typeface="方正兰亭黑_GBK"/>
              </a:rPr>
              <a:t>PLEASE ENTER THE TITLE</a:t>
            </a:r>
          </a:p>
        </p:txBody>
      </p:sp>
      <p:sp>
        <p:nvSpPr>
          <p:cNvPr id="1048598" name="文本框 6"/>
          <p:cNvSpPr txBox="1">
            <a:spLocks noChangeArrowheads="1"/>
          </p:cNvSpPr>
          <p:nvPr/>
        </p:nvSpPr>
        <p:spPr bwMode="auto">
          <a:xfrm>
            <a:off x="9182248" y="4180030"/>
            <a:ext cx="1516381" cy="40894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zh-CN" altLang="en-US" sz="2135" dirty="0">
                <a:solidFill>
                  <a:srgbClr val="345780"/>
                </a:solidFill>
                <a:latin typeface="+mn-ea"/>
                <a:ea typeface="+mn-ea"/>
              </a:rPr>
              <a:t>请输入标题</a:t>
            </a:r>
          </a:p>
        </p:txBody>
      </p:sp>
      <p:sp>
        <p:nvSpPr>
          <p:cNvPr id="1048599" name="矩形 6"/>
          <p:cNvSpPr/>
          <p:nvPr/>
        </p:nvSpPr>
        <p:spPr>
          <a:xfrm>
            <a:off x="9182247" y="4566984"/>
            <a:ext cx="2011680" cy="269241"/>
          </a:xfrm>
          <a:prstGeom prst="rect">
            <a:avLst/>
          </a:prstGeom>
        </p:spPr>
        <p:txBody>
          <a:bodyPr wrap="none">
            <a:spAutoFit/>
          </a:bodyPr>
          <a:lstStyle/>
          <a:p>
            <a:pPr lvl="0" fontAlgn="base">
              <a:spcBef>
                <a:spcPct val="0"/>
              </a:spcBef>
              <a:spcAft>
                <a:spcPct val="0"/>
              </a:spcAft>
            </a:pPr>
            <a:r>
              <a:rPr lang="en-US" altLang="zh-CN" sz="1200" dirty="0">
                <a:solidFill>
                  <a:schemeClr val="tx1">
                    <a:lumMod val="65000"/>
                    <a:lumOff val="35000"/>
                  </a:schemeClr>
                </a:solidFill>
                <a:latin typeface="Calibri Light" panose="020F0302020204030204" pitchFamily="34" charset="0"/>
                <a:ea typeface="方正兰亭黑_GBK"/>
              </a:rPr>
              <a:t>PLEASE ENTER THE TITLE</a:t>
            </a:r>
          </a:p>
        </p:txBody>
      </p:sp>
      <p:sp>
        <p:nvSpPr>
          <p:cNvPr id="1048600" name="文本框 6"/>
          <p:cNvSpPr txBox="1">
            <a:spLocks noChangeArrowheads="1"/>
          </p:cNvSpPr>
          <p:nvPr/>
        </p:nvSpPr>
        <p:spPr bwMode="auto">
          <a:xfrm>
            <a:off x="9182247" y="5512878"/>
            <a:ext cx="1516381" cy="40894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pPr>
            <a:r>
              <a:rPr lang="zh-CN" altLang="en-US" sz="2135" dirty="0">
                <a:solidFill>
                  <a:srgbClr val="345780"/>
                </a:solidFill>
                <a:latin typeface="+mn-ea"/>
                <a:ea typeface="+mn-ea"/>
              </a:rPr>
              <a:t>请输入标题</a:t>
            </a:r>
          </a:p>
        </p:txBody>
      </p:sp>
      <p:sp>
        <p:nvSpPr>
          <p:cNvPr id="1048601" name="矩形 8"/>
          <p:cNvSpPr/>
          <p:nvPr/>
        </p:nvSpPr>
        <p:spPr>
          <a:xfrm>
            <a:off x="9182247" y="5899832"/>
            <a:ext cx="2011680" cy="269241"/>
          </a:xfrm>
          <a:prstGeom prst="rect">
            <a:avLst/>
          </a:prstGeom>
        </p:spPr>
        <p:txBody>
          <a:bodyPr wrap="none">
            <a:spAutoFit/>
          </a:bodyPr>
          <a:lstStyle/>
          <a:p>
            <a:pPr lvl="0" fontAlgn="base">
              <a:spcBef>
                <a:spcPct val="0"/>
              </a:spcBef>
              <a:spcAft>
                <a:spcPct val="0"/>
              </a:spcAft>
            </a:pPr>
            <a:r>
              <a:rPr lang="en-US" altLang="zh-CN" sz="1200" dirty="0">
                <a:solidFill>
                  <a:schemeClr val="tx1">
                    <a:lumMod val="65000"/>
                    <a:lumOff val="35000"/>
                  </a:schemeClr>
                </a:solidFill>
                <a:latin typeface="Calibri Light" panose="020F0302020204030204" pitchFamily="34" charset="0"/>
                <a:ea typeface="方正兰亭黑_GBK"/>
              </a:rPr>
              <a:t>PLEASE ENTER THE TITLE</a:t>
            </a:r>
          </a:p>
        </p:txBody>
      </p:sp>
      <p:grpSp>
        <p:nvGrpSpPr>
          <p:cNvPr id="33" name="组合 9"/>
          <p:cNvGrpSpPr/>
          <p:nvPr/>
        </p:nvGrpSpPr>
        <p:grpSpPr>
          <a:xfrm>
            <a:off x="8484805" y="1561368"/>
            <a:ext cx="677030" cy="644252"/>
            <a:chOff x="5316408" y="1023858"/>
            <a:chExt cx="507772" cy="483189"/>
          </a:xfrm>
        </p:grpSpPr>
        <p:sp>
          <p:nvSpPr>
            <p:cNvPr id="1048602" name="椭圆 10"/>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048603" name="矩形 11"/>
            <p:cNvSpPr/>
            <p:nvPr/>
          </p:nvSpPr>
          <p:spPr bwMode="auto">
            <a:xfrm>
              <a:off x="5344121" y="1034619"/>
              <a:ext cx="480059" cy="430531"/>
            </a:xfrm>
            <a:prstGeom prst="rect">
              <a:avLst/>
            </a:prstGeom>
            <a:noFill/>
            <a:ln>
              <a:noFill/>
            </a:ln>
          </p:spPr>
          <p:txBody>
            <a:bodyPr wrap="none">
              <a:spAutoFit/>
            </a:bodyPr>
            <a:lstStyle/>
            <a:p>
              <a:pPr algn="ctr"/>
              <a:r>
                <a:rPr lang="en-US" altLang="zh-CN" sz="3200" kern="100" dirty="0">
                  <a:solidFill>
                    <a:schemeClr val="bg1"/>
                  </a:solidFill>
                  <a:latin typeface="+mj-lt"/>
                  <a:ea typeface="微软雅黑" panose="020B0503020204020204" pitchFamily="34" charset="-122"/>
                  <a:cs typeface="Times New Roman" panose="02020603050405020304" pitchFamily="18" charset="0"/>
                </a:rPr>
                <a:t>01</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grpSp>
        <p:nvGrpSpPr>
          <p:cNvPr id="34" name="组合 12"/>
          <p:cNvGrpSpPr/>
          <p:nvPr/>
        </p:nvGrpSpPr>
        <p:grpSpPr>
          <a:xfrm>
            <a:off x="8513303" y="2847158"/>
            <a:ext cx="677030" cy="644252"/>
            <a:chOff x="5316408" y="1023858"/>
            <a:chExt cx="507772" cy="483189"/>
          </a:xfrm>
        </p:grpSpPr>
        <p:sp>
          <p:nvSpPr>
            <p:cNvPr id="1048604" name="椭圆 13"/>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048605" name="矩形 14"/>
            <p:cNvSpPr/>
            <p:nvPr/>
          </p:nvSpPr>
          <p:spPr bwMode="auto">
            <a:xfrm>
              <a:off x="5344121" y="1034619"/>
              <a:ext cx="480059" cy="430531"/>
            </a:xfrm>
            <a:prstGeom prst="rect">
              <a:avLst/>
            </a:prstGeom>
            <a:noFill/>
            <a:ln>
              <a:noFill/>
            </a:ln>
          </p:spPr>
          <p:txBody>
            <a:bodyPr wrap="none">
              <a:spAutoFit/>
            </a:bodyPr>
            <a:lstStyle/>
            <a:p>
              <a:pPr algn="ctr"/>
              <a:r>
                <a:rPr lang="en-US" altLang="zh-CN" sz="3200" kern="100" dirty="0">
                  <a:solidFill>
                    <a:schemeClr val="bg1"/>
                  </a:solidFill>
                  <a:latin typeface="+mj-lt"/>
                  <a:ea typeface="微软雅黑" panose="020B0503020204020204" pitchFamily="34" charset="-122"/>
                  <a:cs typeface="Times New Roman" panose="02020603050405020304" pitchFamily="18" charset="0"/>
                </a:rPr>
                <a:t>02</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grpSp>
        <p:nvGrpSpPr>
          <p:cNvPr id="35" name="组合 15"/>
          <p:cNvGrpSpPr/>
          <p:nvPr/>
        </p:nvGrpSpPr>
        <p:grpSpPr>
          <a:xfrm>
            <a:off x="8509045" y="4169759"/>
            <a:ext cx="677030" cy="644252"/>
            <a:chOff x="5316408" y="1023858"/>
            <a:chExt cx="507772" cy="483189"/>
          </a:xfrm>
        </p:grpSpPr>
        <p:sp>
          <p:nvSpPr>
            <p:cNvPr id="1048606" name="椭圆 16"/>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048607" name="矩形 17"/>
            <p:cNvSpPr/>
            <p:nvPr/>
          </p:nvSpPr>
          <p:spPr bwMode="auto">
            <a:xfrm>
              <a:off x="5344121" y="1034619"/>
              <a:ext cx="480059" cy="430531"/>
            </a:xfrm>
            <a:prstGeom prst="rect">
              <a:avLst/>
            </a:prstGeom>
            <a:noFill/>
            <a:ln>
              <a:noFill/>
            </a:ln>
          </p:spPr>
          <p:txBody>
            <a:bodyPr wrap="none">
              <a:spAutoFit/>
            </a:bodyPr>
            <a:lstStyle/>
            <a:p>
              <a:pPr algn="ctr"/>
              <a:r>
                <a:rPr lang="en-US" altLang="zh-CN" sz="3200" kern="100" dirty="0">
                  <a:solidFill>
                    <a:schemeClr val="bg1"/>
                  </a:solidFill>
                  <a:latin typeface="+mj-lt"/>
                  <a:ea typeface="微软雅黑" panose="020B0503020204020204" pitchFamily="34" charset="-122"/>
                  <a:cs typeface="Times New Roman" panose="02020603050405020304" pitchFamily="18" charset="0"/>
                </a:rPr>
                <a:t>03</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grpSp>
        <p:nvGrpSpPr>
          <p:cNvPr id="36" name="组合 18"/>
          <p:cNvGrpSpPr/>
          <p:nvPr/>
        </p:nvGrpSpPr>
        <p:grpSpPr>
          <a:xfrm>
            <a:off x="8545996" y="5513669"/>
            <a:ext cx="677030" cy="644252"/>
            <a:chOff x="5316408" y="1023858"/>
            <a:chExt cx="507772" cy="483189"/>
          </a:xfrm>
        </p:grpSpPr>
        <p:sp>
          <p:nvSpPr>
            <p:cNvPr id="1048608" name="椭圆 19"/>
            <p:cNvSpPr/>
            <p:nvPr/>
          </p:nvSpPr>
          <p:spPr>
            <a:xfrm>
              <a:off x="5316408" y="1023858"/>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ndParaRPr>
            </a:p>
          </p:txBody>
        </p:sp>
        <p:sp>
          <p:nvSpPr>
            <p:cNvPr id="1048609" name="矩形 20"/>
            <p:cNvSpPr/>
            <p:nvPr/>
          </p:nvSpPr>
          <p:spPr bwMode="auto">
            <a:xfrm>
              <a:off x="5344121" y="1034619"/>
              <a:ext cx="480059" cy="430531"/>
            </a:xfrm>
            <a:prstGeom prst="rect">
              <a:avLst/>
            </a:prstGeom>
            <a:noFill/>
            <a:ln>
              <a:noFill/>
            </a:ln>
          </p:spPr>
          <p:txBody>
            <a:bodyPr wrap="none">
              <a:spAutoFit/>
            </a:bodyPr>
            <a:lstStyle/>
            <a:p>
              <a:pPr algn="ctr"/>
              <a:r>
                <a:rPr lang="en-US" altLang="zh-CN" sz="3200" kern="100" dirty="0">
                  <a:solidFill>
                    <a:schemeClr val="bg1"/>
                  </a:solidFill>
                  <a:latin typeface="+mj-lt"/>
                  <a:ea typeface="微软雅黑" panose="020B0503020204020204" pitchFamily="34" charset="-122"/>
                  <a:cs typeface="Times New Roman" panose="02020603050405020304" pitchFamily="18" charset="0"/>
                </a:rPr>
                <a:t>04</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pic>
        <p:nvPicPr>
          <p:cNvPr id="2097155" name="图片 32"/>
          <p:cNvPicPr>
            <a:picLocks noChangeAspect="1"/>
          </p:cNvPicPr>
          <p:nvPr/>
        </p:nvPicPr>
        <p:blipFill rotWithShape="1">
          <a:blip r:embed="rId3"/>
          <a:srcRect l="53884" t="41510" r="-53884" b="273"/>
          <a:stretch>
            <a:fillRect/>
          </a:stretch>
        </p:blipFill>
        <p:spPr>
          <a:xfrm>
            <a:off x="-13575" y="-17138"/>
            <a:ext cx="10345750" cy="6018974"/>
          </a:xfrm>
          <a:prstGeom prst="rect">
            <a:avLst/>
          </a:prstGeom>
        </p:spPr>
      </p:pic>
      <p:pic>
        <p:nvPicPr>
          <p:cNvPr id="2097156" name="图片 29"/>
          <p:cNvPicPr>
            <a:picLocks noChangeAspect="1"/>
          </p:cNvPicPr>
          <p:nvPr/>
        </p:nvPicPr>
        <p:blipFill rotWithShape="1">
          <a:blip r:embed="rId4"/>
          <a:srcRect l="15338" b="53100"/>
          <a:stretch>
            <a:fillRect/>
          </a:stretch>
        </p:blipFill>
        <p:spPr>
          <a:xfrm>
            <a:off x="-13574" y="2223139"/>
            <a:ext cx="8368603" cy="4635939"/>
          </a:xfrm>
          <a:prstGeom prst="rect">
            <a:avLst/>
          </a:prstGeom>
        </p:spPr>
      </p:pic>
      <p:sp>
        <p:nvSpPr>
          <p:cNvPr id="1048610" name="标题 1"/>
          <p:cNvSpPr txBox="1"/>
          <p:nvPr/>
        </p:nvSpPr>
        <p:spPr>
          <a:xfrm>
            <a:off x="937790" y="814563"/>
            <a:ext cx="2893102" cy="1479029"/>
          </a:xfrm>
          <a:prstGeom prst="rect">
            <a:avLst/>
          </a:prstGeom>
        </p:spPr>
        <p:txBody>
          <a:bodyPr vert="horz" lIns="91440" tIns="45720" rIns="91440" bIns="45720" rtlCol="0" anchor="ctr">
            <a:noAutofit/>
          </a:bodyPr>
          <a:lstStyle>
            <a:lvl1pPr algn="dist" defTabSz="914400" rtl="0" eaLnBrk="1" latinLnBrk="0" hangingPunct="1">
              <a:lnSpc>
                <a:spcPct val="90000"/>
              </a:lnSpc>
              <a:spcBef>
                <a:spcPct val="0"/>
              </a:spcBef>
              <a:buNone/>
              <a:defRPr sz="6600" kern="1200">
                <a:solidFill>
                  <a:schemeClr val="accent1"/>
                </a:solidFill>
                <a:latin typeface="思源宋体 CN Heavy" panose="02020900000000000000" pitchFamily="18" charset="-122"/>
                <a:ea typeface="思源宋体 CN Heavy" panose="02020900000000000000" pitchFamily="18" charset="-122"/>
                <a:cs typeface="+mj-cs"/>
              </a:defRPr>
            </a:lvl1pPr>
          </a:lstStyle>
          <a:p>
            <a:pPr algn="just"/>
            <a:r>
              <a:rPr lang="zh-CN" altLang="en-US" dirty="0">
                <a:solidFill>
                  <a:srgbClr val="3F6188"/>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1048611" name="文本占位符 2"/>
          <p:cNvSpPr txBox="1"/>
          <p:nvPr/>
        </p:nvSpPr>
        <p:spPr>
          <a:xfrm>
            <a:off x="-33464" y="1786991"/>
            <a:ext cx="4140200" cy="1479550"/>
          </a:xfrm>
          <a:prstGeom prst="rect">
            <a:avLst/>
          </a:prstGeom>
        </p:spPr>
        <p:txBody>
          <a:bodyPr vert="horz" lIns="91440" tIns="45720" rIns="91440" bIns="45720" rtlCol="0" anchor="ctr">
            <a:noAutofit/>
          </a:bodyPr>
          <a:lstStyle>
            <a:lvl1pPr marL="0" indent="0" algn="dist" defTabSz="914400" rtl="0" eaLnBrk="1" latinLnBrk="0" hangingPunct="1">
              <a:lnSpc>
                <a:spcPct val="90000"/>
              </a:lnSpc>
              <a:spcBef>
                <a:spcPts val="1000"/>
              </a:spcBef>
              <a:buFontTx/>
              <a:buNone/>
              <a:defRPr lang="zh-CN" altLang="en-US" sz="4800" kern="120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Tx/>
              <a:buNone/>
              <a:defRPr lang="zh-CN" altLang="en-US" sz="1800" kern="1200" smtClean="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lang="zh-CN" altLang="en-US" sz="1800" kern="1200" smtClean="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lang="zh-CN" altLang="en-US" sz="1800" kern="1200" smtClean="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lang="zh-CN" alt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3600" dirty="0">
                <a:solidFill>
                  <a:srgbClr val="3F6188"/>
                </a:solidFill>
                <a:latin typeface="Arial" panose="020B0604020202020204" pitchFamily="34" charset="0"/>
                <a:ea typeface="微软雅黑" panose="020B0503020204020204" pitchFamily="34" charset="-122"/>
                <a:sym typeface="Arial" panose="020B0604020202020204" pitchFamily="34" charset="0"/>
              </a:rPr>
              <a:t>contents</a:t>
            </a:r>
            <a:endParaRPr lang="en-US" sz="3600" dirty="0">
              <a:solidFill>
                <a:srgbClr val="3F6188"/>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097157" name="图片 33"/>
          <p:cNvPicPr>
            <a:picLocks noChangeAspect="1"/>
          </p:cNvPicPr>
          <p:nvPr/>
        </p:nvPicPr>
        <p:blipFill>
          <a:blip r:embed="rId5" cstate="print"/>
          <a:stretch>
            <a:fillRect/>
          </a:stretch>
        </p:blipFill>
        <p:spPr>
          <a:xfrm>
            <a:off x="10040941" y="14472"/>
            <a:ext cx="2059340" cy="6961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矩形 6"/>
          <p:cNvSpPr/>
          <p:nvPr/>
        </p:nvSpPr>
        <p:spPr>
          <a:xfrm>
            <a:off x="387747" y="1460006"/>
            <a:ext cx="1452879" cy="1399541"/>
          </a:xfrm>
          <a:prstGeom prst="rect">
            <a:avLst/>
          </a:prstGeom>
          <a:noFill/>
        </p:spPr>
        <p:txBody>
          <a:bodyPr wrap="none" lIns="91440" tIns="45720" rIns="91440" bIns="45720">
            <a:spAutoFit/>
          </a:bodyPr>
          <a:lstStyle/>
          <a:p>
            <a:pPr algn="ctr"/>
            <a:r>
              <a:rPr lang="en-US" altLang="zh-CN" sz="8800" b="1" cap="none" spc="0" dirty="0">
                <a:ln w="0"/>
                <a:solidFill>
                  <a:schemeClr val="bg2">
                    <a:lumMod val="90000"/>
                  </a:schemeClr>
                </a:solidFill>
                <a:effectLst/>
              </a:rPr>
              <a:t>01</a:t>
            </a:r>
            <a:endParaRPr lang="zh-CN" altLang="en-US" sz="8800" b="1" cap="none" spc="0" dirty="0">
              <a:ln w="0"/>
              <a:solidFill>
                <a:schemeClr val="bg2">
                  <a:lumMod val="90000"/>
                </a:schemeClr>
              </a:solidFill>
              <a:effectLst/>
            </a:endParaRPr>
          </a:p>
        </p:txBody>
      </p:sp>
      <p:sp>
        <p:nvSpPr>
          <p:cNvPr id="1048618" name="文本框 8"/>
          <p:cNvSpPr txBox="1"/>
          <p:nvPr/>
        </p:nvSpPr>
        <p:spPr>
          <a:xfrm>
            <a:off x="387747" y="3110023"/>
            <a:ext cx="7315996" cy="1015663"/>
          </a:xfrm>
          <a:prstGeom prst="rect">
            <a:avLst/>
          </a:prstGeom>
          <a:noFill/>
        </p:spPr>
        <p:txBody>
          <a:bodyPr wrap="square">
            <a:spAutoFit/>
          </a:bodyPr>
          <a:lstStyle/>
          <a:p>
            <a:pPr fontAlgn="base">
              <a:spcBef>
                <a:spcPct val="0"/>
              </a:spcBef>
              <a:spcAft>
                <a:spcPct val="0"/>
              </a:spcAft>
            </a:pPr>
            <a:r>
              <a:rPr lang="zh-CN" altLang="en-US" sz="6000" dirty="0">
                <a:blipFill dpi="0" rotWithShape="1">
                  <a:blip r:embed="rId2"/>
                  <a:srcRect/>
                  <a:tile tx="0" ty="0" sx="100000" sy="100000" flip="none" algn="br"/>
                </a:blipFill>
                <a:latin typeface="华光标题宋_CNKI" panose="02000500000000000000" pitchFamily="2" charset="-122"/>
                <a:ea typeface="华光标题宋_CNKI" panose="02000500000000000000" pitchFamily="2" charset="-122"/>
              </a:rPr>
              <a:t>输入您需要的主题</a:t>
            </a:r>
          </a:p>
        </p:txBody>
      </p:sp>
      <p:sp>
        <p:nvSpPr>
          <p:cNvPr id="1048619" name="文本框 10"/>
          <p:cNvSpPr txBox="1"/>
          <p:nvPr/>
        </p:nvSpPr>
        <p:spPr>
          <a:xfrm>
            <a:off x="479715" y="4303345"/>
            <a:ext cx="6193464" cy="369332"/>
          </a:xfrm>
          <a:prstGeom prst="rect">
            <a:avLst/>
          </a:prstGeom>
          <a:noFill/>
        </p:spPr>
        <p:txBody>
          <a:bodyPr wrap="square">
            <a:spAutoFit/>
          </a:bodyPr>
          <a:lstStyle/>
          <a:p>
            <a:pPr fontAlgn="base">
              <a:spcBef>
                <a:spcPct val="0"/>
              </a:spcBef>
              <a:spcAft>
                <a:spcPct val="0"/>
              </a:spcAft>
            </a:pPr>
            <a:r>
              <a:rPr lang="en-US" altLang="zh-CN" sz="1800" dirty="0">
                <a:solidFill>
                  <a:schemeClr val="tx1">
                    <a:lumMod val="65000"/>
                    <a:lumOff val="35000"/>
                  </a:schemeClr>
                </a:solidFill>
                <a:latin typeface="Calibri Light" panose="020F0302020204030204" pitchFamily="34" charset="0"/>
                <a:ea typeface="方正兰亭黑_GBK"/>
              </a:rPr>
              <a:t>PLEASE ENTER THE TOPIC</a:t>
            </a:r>
          </a:p>
        </p:txBody>
      </p:sp>
      <p:cxnSp>
        <p:nvCxnSpPr>
          <p:cNvPr id="3145729" name="直接连接符 11"/>
          <p:cNvCxnSpPr>
            <a:cxnSpLocks/>
          </p:cNvCxnSpPr>
          <p:nvPr/>
        </p:nvCxnSpPr>
        <p:spPr>
          <a:xfrm>
            <a:off x="5708337" y="6050179"/>
            <a:ext cx="64836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0" name="直接连接符 12"/>
          <p:cNvCxnSpPr>
            <a:cxnSpLocks/>
          </p:cNvCxnSpPr>
          <p:nvPr/>
        </p:nvCxnSpPr>
        <p:spPr>
          <a:xfrm>
            <a:off x="7495953" y="6544340"/>
            <a:ext cx="46960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1" name="直接连接符 15"/>
          <p:cNvCxnSpPr>
            <a:cxnSpLocks/>
          </p:cNvCxnSpPr>
          <p:nvPr/>
        </p:nvCxnSpPr>
        <p:spPr>
          <a:xfrm>
            <a:off x="11710341" y="3"/>
            <a:ext cx="0" cy="6857997"/>
          </a:xfrm>
          <a:prstGeom prst="line">
            <a:avLst/>
          </a:prstGeom>
        </p:spPr>
        <p:style>
          <a:lnRef idx="3">
            <a:schemeClr val="accent1"/>
          </a:lnRef>
          <a:fillRef idx="0">
            <a:schemeClr val="accent1"/>
          </a:fillRef>
          <a:effectRef idx="2">
            <a:schemeClr val="accent1"/>
          </a:effectRef>
          <a:fontRef idx="minor">
            <a:schemeClr val="tx1"/>
          </a:fontRef>
        </p:style>
      </p:cxnSp>
      <p:pic>
        <p:nvPicPr>
          <p:cNvPr id="2097159" name="图片 2"/>
          <p:cNvPicPr>
            <a:picLocks noChangeAspect="1"/>
          </p:cNvPicPr>
          <p:nvPr/>
        </p:nvPicPr>
        <p:blipFill>
          <a:blip r:embed="rId3"/>
          <a:stretch>
            <a:fillRect/>
          </a:stretch>
        </p:blipFill>
        <p:spPr>
          <a:xfrm>
            <a:off x="6913072" y="1259712"/>
            <a:ext cx="4315611" cy="43217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40"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2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2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2"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2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请输入您需要的主题</a:t>
            </a:r>
          </a:p>
        </p:txBody>
      </p:sp>
      <p:pic>
        <p:nvPicPr>
          <p:cNvPr id="2097161" name="图片占位符 19" descr="/Users/wangpeijia/Downloads/WechatIMG252.jpegWechatIMG252"/>
          <p:cNvPicPr>
            <a:picLocks noChangeAspect="1"/>
          </p:cNvPicPr>
          <p:nvPr/>
        </p:nvPicPr>
        <p:blipFill>
          <a:blip r:embed="rId3">
            <a:duotone>
              <a:prstClr val="black"/>
              <a:schemeClr val="accent1">
                <a:tint val="45000"/>
                <a:satMod val="400000"/>
              </a:schemeClr>
            </a:duotone>
          </a:blip>
          <a:srcRect/>
          <a:stretch>
            <a:fillRect/>
          </a:stretch>
        </p:blipFill>
        <p:spPr>
          <a:xfrm>
            <a:off x="1032766" y="1319838"/>
            <a:ext cx="3343273" cy="5015185"/>
          </a:xfrm>
          <a:prstGeom prst="rect">
            <a:avLst/>
          </a:prstGeom>
        </p:spPr>
      </p:pic>
      <p:sp>
        <p:nvSpPr>
          <p:cNvPr id="1048623" name="文本框 16"/>
          <p:cNvSpPr txBox="1"/>
          <p:nvPr/>
        </p:nvSpPr>
        <p:spPr>
          <a:xfrm>
            <a:off x="9897528" y="1738678"/>
            <a:ext cx="6093912" cy="485140"/>
          </a:xfrm>
          <a:prstGeom prst="rect">
            <a:avLst/>
          </a:prstGeom>
          <a:noFill/>
        </p:spPr>
        <p:txBody>
          <a:bodyPr wrap="square">
            <a:spAutoFit/>
          </a:bodyPr>
          <a:lstStyle/>
          <a:p>
            <a:r>
              <a:rPr lang="zh-CN" altLang="en-US" sz="2800" b="1" spc="100" dirty="0">
                <a:solidFill>
                  <a:srgbClr val="325885"/>
                </a:solidFill>
                <a:latin typeface="Arial" panose="020B0604020202020204" pitchFamily="34" charset="0"/>
                <a:ea typeface="微软雅黑" panose="020B0503020204020204" pitchFamily="34" charset="-122"/>
                <a:cs typeface="+mn-ea"/>
                <a:sym typeface="Arial" panose="020B0604020202020204" pitchFamily="34" charset="0"/>
              </a:rPr>
              <a:t>输入</a:t>
            </a:r>
            <a:r>
              <a:rPr kumimoji="0" lang="zh-CN" altLang="en-US" sz="2800" b="1" i="0" u="none" strike="noStrike" kern="1200" cap="none" spc="100" normalizeH="0" baseline="0" noProof="0" dirty="0">
                <a:ln>
                  <a:noFill/>
                </a:ln>
                <a:solidFill>
                  <a:srgbClr val="325885"/>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标题</a:t>
            </a:r>
            <a:endParaRPr lang="zh-CN" altLang="en-US" dirty="0">
              <a:solidFill>
                <a:srgbClr val="325885"/>
              </a:solidFill>
            </a:endParaRPr>
          </a:p>
        </p:txBody>
      </p:sp>
      <p:sp>
        <p:nvSpPr>
          <p:cNvPr id="1048624" name="矩形 17"/>
          <p:cNvSpPr/>
          <p:nvPr/>
        </p:nvSpPr>
        <p:spPr>
          <a:xfrm>
            <a:off x="1365383" y="2604978"/>
            <a:ext cx="10231438" cy="3100508"/>
          </a:xfrm>
          <a:prstGeom prst="rect">
            <a:avLst/>
          </a:prstGeom>
          <a:noFill/>
          <a:ln w="47625">
            <a:gradFill flip="none" rotWithShape="1">
              <a:gsLst>
                <a:gs pos="15000">
                  <a:schemeClr val="accent1">
                    <a:lumMod val="5000"/>
                    <a:lumOff val="95000"/>
                    <a:alpha val="0"/>
                  </a:schemeClr>
                </a:gs>
                <a:gs pos="77000">
                  <a:schemeClr val="accent1">
                    <a:lumMod val="60000"/>
                    <a:lumOff val="40000"/>
                    <a:alpha val="80000"/>
                  </a:schemeClr>
                </a:gs>
                <a:gs pos="100000">
                  <a:schemeClr val="accent1">
                    <a:alpha val="7600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25" name="文本框 13"/>
          <p:cNvSpPr txBox="1"/>
          <p:nvPr/>
        </p:nvSpPr>
        <p:spPr>
          <a:xfrm>
            <a:off x="4634156" y="2843163"/>
            <a:ext cx="6812826" cy="3025140"/>
          </a:xfrm>
          <a:prstGeom prst="rect">
            <a:avLst/>
          </a:prstGeom>
          <a:noFill/>
        </p:spPr>
        <p:txBody>
          <a:bodyPr wrap="square">
            <a:spAutoFit/>
          </a:bodyPr>
          <a:lstStyle/>
          <a:p>
            <a:pPr algn="just"/>
            <a:r>
              <a:rPr lang="en-US" altLang="zh-CN" dirty="0">
                <a:latin typeface="+mn-ea"/>
                <a:sym typeface="+mn-ea"/>
              </a:rPr>
              <a:t>The campus covers an area of more than 7000 mu, with verdant trees, green grass, elegant environment, beautiful scenery and 72% green coverage. It is known as "Forest University". The school has a complete teaching and research support system and complete public service facilities. The campus covers an area of more than 7000 mu, with verdant trees, green grass, elegant environment, beautiful scenery and 72% green coverage. It is known as "Forest University". The school has a complete teaching and research support system and complete public service facilities.</a:t>
            </a:r>
          </a:p>
          <a:p>
            <a:pPr algn="just"/>
            <a:endParaRPr lang="en-US" altLang="zh-CN" dirty="0">
              <a:latin typeface="+mn-ea"/>
              <a:sym typeface="+mn-ea"/>
            </a:endParaRPr>
          </a:p>
        </p:txBody>
      </p:sp>
      <p:cxnSp>
        <p:nvCxnSpPr>
          <p:cNvPr id="3145733" name="直接连接符 14"/>
          <p:cNvCxnSpPr>
            <a:cxnSpLocks/>
          </p:cNvCxnSpPr>
          <p:nvPr/>
        </p:nvCxnSpPr>
        <p:spPr>
          <a:xfrm>
            <a:off x="10535436" y="2261898"/>
            <a:ext cx="911546" cy="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48626" name="observation-tool_18366"/>
          <p:cNvSpPr>
            <a:spLocks noChangeAspect="1"/>
          </p:cNvSpPr>
          <p:nvPr/>
        </p:nvSpPr>
        <p:spPr bwMode="auto">
          <a:xfrm flipH="1">
            <a:off x="9545045" y="1842371"/>
            <a:ext cx="352483" cy="351959"/>
          </a:xfrm>
          <a:custGeom>
            <a:avLst/>
            <a:gdLst>
              <a:gd name="T0" fmla="*/ 2078 w 5401"/>
              <a:gd name="T1" fmla="*/ 4156 h 5401"/>
              <a:gd name="T2" fmla="*/ 2959 w 5401"/>
              <a:gd name="T3" fmla="*/ 3957 h 5401"/>
              <a:gd name="T4" fmla="*/ 4127 w 5401"/>
              <a:gd name="T5" fmla="*/ 5126 h 5401"/>
              <a:gd name="T6" fmla="*/ 5125 w 5401"/>
              <a:gd name="T7" fmla="*/ 5126 h 5401"/>
              <a:gd name="T8" fmla="*/ 5125 w 5401"/>
              <a:gd name="T9" fmla="*/ 4127 h 5401"/>
              <a:gd name="T10" fmla="*/ 3958 w 5401"/>
              <a:gd name="T11" fmla="*/ 2959 h 5401"/>
              <a:gd name="T12" fmla="*/ 4156 w 5401"/>
              <a:gd name="T13" fmla="*/ 2078 h 5401"/>
              <a:gd name="T14" fmla="*/ 2078 w 5401"/>
              <a:gd name="T15" fmla="*/ 0 h 5401"/>
              <a:gd name="T16" fmla="*/ 0 w 5401"/>
              <a:gd name="T17" fmla="*/ 2078 h 5401"/>
              <a:gd name="T18" fmla="*/ 2078 w 5401"/>
              <a:gd name="T19" fmla="*/ 4156 h 5401"/>
              <a:gd name="T20" fmla="*/ 2078 w 5401"/>
              <a:gd name="T21" fmla="*/ 606 h 5401"/>
              <a:gd name="T22" fmla="*/ 3551 w 5401"/>
              <a:gd name="T23" fmla="*/ 2078 h 5401"/>
              <a:gd name="T24" fmla="*/ 2078 w 5401"/>
              <a:gd name="T25" fmla="*/ 3551 h 5401"/>
              <a:gd name="T26" fmla="*/ 606 w 5401"/>
              <a:gd name="T27" fmla="*/ 2078 h 5401"/>
              <a:gd name="T28" fmla="*/ 2078 w 5401"/>
              <a:gd name="T29" fmla="*/ 606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01" h="5401">
                <a:moveTo>
                  <a:pt x="2078" y="4156"/>
                </a:moveTo>
                <a:cubicBezTo>
                  <a:pt x="2393" y="4156"/>
                  <a:pt x="2691" y="4084"/>
                  <a:pt x="2959" y="3957"/>
                </a:cubicBezTo>
                <a:lnTo>
                  <a:pt x="4127" y="5126"/>
                </a:lnTo>
                <a:cubicBezTo>
                  <a:pt x="4403" y="5401"/>
                  <a:pt x="4850" y="5401"/>
                  <a:pt x="5125" y="5126"/>
                </a:cubicBezTo>
                <a:cubicBezTo>
                  <a:pt x="5401" y="4850"/>
                  <a:pt x="5401" y="4403"/>
                  <a:pt x="5125" y="4127"/>
                </a:cubicBezTo>
                <a:lnTo>
                  <a:pt x="3958" y="2959"/>
                </a:lnTo>
                <a:cubicBezTo>
                  <a:pt x="4084" y="2691"/>
                  <a:pt x="4156" y="2393"/>
                  <a:pt x="4156" y="2078"/>
                </a:cubicBezTo>
                <a:cubicBezTo>
                  <a:pt x="4156" y="932"/>
                  <a:pt x="3224" y="0"/>
                  <a:pt x="2078" y="0"/>
                </a:cubicBezTo>
                <a:cubicBezTo>
                  <a:pt x="933" y="0"/>
                  <a:pt x="0" y="932"/>
                  <a:pt x="0" y="2078"/>
                </a:cubicBezTo>
                <a:cubicBezTo>
                  <a:pt x="0" y="3224"/>
                  <a:pt x="933" y="4156"/>
                  <a:pt x="2078" y="4156"/>
                </a:cubicBezTo>
                <a:close/>
                <a:moveTo>
                  <a:pt x="2078" y="606"/>
                </a:moveTo>
                <a:cubicBezTo>
                  <a:pt x="2890" y="606"/>
                  <a:pt x="3551" y="1266"/>
                  <a:pt x="3551" y="2078"/>
                </a:cubicBezTo>
                <a:cubicBezTo>
                  <a:pt x="3551" y="2891"/>
                  <a:pt x="2890" y="3551"/>
                  <a:pt x="2078" y="3551"/>
                </a:cubicBezTo>
                <a:cubicBezTo>
                  <a:pt x="1266" y="3551"/>
                  <a:pt x="606" y="2891"/>
                  <a:pt x="606" y="2078"/>
                </a:cubicBezTo>
                <a:cubicBezTo>
                  <a:pt x="606" y="1266"/>
                  <a:pt x="1266" y="606"/>
                  <a:pt x="2078" y="606"/>
                </a:cubicBezTo>
                <a:close/>
              </a:path>
            </a:pathLst>
          </a:custGeom>
          <a:blipFill dpi="0" rotWithShape="1">
            <a:blip r:embed="rId4">
              <a:alphaModFix amt="89000"/>
              <a:duotone>
                <a:prstClr val="black"/>
                <a:schemeClr val="accent1">
                  <a:lumMod val="40000"/>
                  <a:lumOff val="60000"/>
                  <a:tint val="45000"/>
                  <a:satMod val="400000"/>
                </a:schemeClr>
              </a:duotone>
            </a:blip>
            <a:srcRect/>
            <a:stretch>
              <a:fillRect/>
            </a:stretch>
          </a:blipFill>
          <a:ln>
            <a:noFill/>
          </a:ln>
        </p:spPr>
        <p:txBody>
          <a:bodyPr/>
          <a:lstStyle/>
          <a:p>
            <a:endParaRPr lang="zh-CN" altLang="en-US">
              <a:solidFill>
                <a:schemeClr val="accent5">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图片 5"/>
          <p:cNvPicPr>
            <a:picLocks noChangeAspect="1"/>
          </p:cNvPicPr>
          <p:nvPr/>
        </p:nvPicPr>
        <p:blipFill rotWithShape="1">
          <a:blip r:embed="rId2"/>
          <a:srcRect l="23158" r="20741"/>
          <a:stretch>
            <a:fillRect/>
          </a:stretch>
        </p:blipFill>
        <p:spPr>
          <a:xfrm>
            <a:off x="6765146" y="1269000"/>
            <a:ext cx="4320000" cy="4320000"/>
          </a:xfrm>
          <a:prstGeom prst="rect">
            <a:avLst/>
          </a:prstGeom>
          <a:blipFill>
            <a:blip r:embed="rId3"/>
            <a:stretch>
              <a:fillRect/>
            </a:stretch>
          </a:blipFill>
        </p:spPr>
      </p:pic>
      <p:sp>
        <p:nvSpPr>
          <p:cNvPr id="1048627" name="矩形 6"/>
          <p:cNvSpPr/>
          <p:nvPr/>
        </p:nvSpPr>
        <p:spPr>
          <a:xfrm>
            <a:off x="387747" y="1460006"/>
            <a:ext cx="1438214" cy="1446550"/>
          </a:xfrm>
          <a:prstGeom prst="rect">
            <a:avLst/>
          </a:prstGeom>
          <a:noFill/>
        </p:spPr>
        <p:txBody>
          <a:bodyPr wrap="none" lIns="91440" tIns="45720" rIns="91440" bIns="45720">
            <a:spAutoFit/>
          </a:bodyPr>
          <a:lstStyle/>
          <a:p>
            <a:pPr algn="ctr"/>
            <a:r>
              <a:rPr lang="en-US" altLang="zh-CN" sz="8800" b="1" cap="none" spc="0" dirty="0">
                <a:ln w="0"/>
                <a:solidFill>
                  <a:schemeClr val="bg2">
                    <a:lumMod val="90000"/>
                  </a:schemeClr>
                </a:solidFill>
                <a:effectLst/>
              </a:rPr>
              <a:t>02</a:t>
            </a:r>
            <a:endParaRPr lang="zh-CN" altLang="en-US" sz="8800" b="1" cap="none" spc="0" dirty="0">
              <a:ln w="0"/>
              <a:solidFill>
                <a:schemeClr val="bg2">
                  <a:lumMod val="90000"/>
                </a:schemeClr>
              </a:solidFill>
              <a:effectLst/>
            </a:endParaRPr>
          </a:p>
        </p:txBody>
      </p:sp>
      <p:sp>
        <p:nvSpPr>
          <p:cNvPr id="1048628" name="文本框 8"/>
          <p:cNvSpPr txBox="1"/>
          <p:nvPr/>
        </p:nvSpPr>
        <p:spPr>
          <a:xfrm>
            <a:off x="387747" y="3110023"/>
            <a:ext cx="7315996" cy="1015663"/>
          </a:xfrm>
          <a:prstGeom prst="rect">
            <a:avLst/>
          </a:prstGeom>
          <a:noFill/>
        </p:spPr>
        <p:txBody>
          <a:bodyPr wrap="square">
            <a:spAutoFit/>
          </a:bodyPr>
          <a:lstStyle/>
          <a:p>
            <a:pPr fontAlgn="base">
              <a:spcBef>
                <a:spcPct val="0"/>
              </a:spcBef>
              <a:spcAft>
                <a:spcPct val="0"/>
              </a:spcAft>
            </a:pPr>
            <a:r>
              <a:rPr lang="zh-CN" altLang="en-US" sz="6000" dirty="0">
                <a:blipFill dpi="0" rotWithShape="1">
                  <a:blip r:embed="rId3"/>
                  <a:srcRect/>
                  <a:tile tx="0" ty="0" sx="100000" sy="100000" flip="none" algn="tr"/>
                </a:blipFill>
                <a:latin typeface="华光标题宋_CNKI" panose="02000500000000000000" pitchFamily="2" charset="-122"/>
                <a:ea typeface="华光标题宋_CNKI" panose="02000500000000000000" pitchFamily="2" charset="-122"/>
              </a:rPr>
              <a:t>输入您需要的主题</a:t>
            </a:r>
          </a:p>
        </p:txBody>
      </p:sp>
      <p:sp>
        <p:nvSpPr>
          <p:cNvPr id="1048629" name="文本框 10"/>
          <p:cNvSpPr txBox="1"/>
          <p:nvPr/>
        </p:nvSpPr>
        <p:spPr>
          <a:xfrm>
            <a:off x="479715" y="4303345"/>
            <a:ext cx="6193464" cy="369332"/>
          </a:xfrm>
          <a:prstGeom prst="rect">
            <a:avLst/>
          </a:prstGeom>
          <a:noFill/>
        </p:spPr>
        <p:txBody>
          <a:bodyPr wrap="square">
            <a:spAutoFit/>
          </a:bodyPr>
          <a:lstStyle/>
          <a:p>
            <a:pPr fontAlgn="base">
              <a:spcBef>
                <a:spcPct val="0"/>
              </a:spcBef>
              <a:spcAft>
                <a:spcPct val="0"/>
              </a:spcAft>
            </a:pPr>
            <a:r>
              <a:rPr lang="en-US" altLang="zh-CN" sz="1800" dirty="0">
                <a:solidFill>
                  <a:schemeClr val="tx1">
                    <a:lumMod val="65000"/>
                    <a:lumOff val="35000"/>
                  </a:schemeClr>
                </a:solidFill>
                <a:latin typeface="Calibri Light" panose="020F0302020204030204" pitchFamily="34" charset="0"/>
                <a:ea typeface="方正兰亭黑_GBK"/>
              </a:rPr>
              <a:t>PLEASE ENTER THE TOPIC</a:t>
            </a:r>
          </a:p>
        </p:txBody>
      </p:sp>
      <p:cxnSp>
        <p:nvCxnSpPr>
          <p:cNvPr id="3145734" name="直接连接符 11"/>
          <p:cNvCxnSpPr>
            <a:cxnSpLocks/>
          </p:cNvCxnSpPr>
          <p:nvPr/>
        </p:nvCxnSpPr>
        <p:spPr>
          <a:xfrm>
            <a:off x="5708337" y="6050179"/>
            <a:ext cx="64836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直接连接符 12"/>
          <p:cNvCxnSpPr>
            <a:cxnSpLocks/>
          </p:cNvCxnSpPr>
          <p:nvPr/>
        </p:nvCxnSpPr>
        <p:spPr>
          <a:xfrm>
            <a:off x="7495953" y="6544340"/>
            <a:ext cx="46960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6" name="直接连接符 15"/>
          <p:cNvCxnSpPr>
            <a:cxnSpLocks/>
          </p:cNvCxnSpPr>
          <p:nvPr/>
        </p:nvCxnSpPr>
        <p:spPr>
          <a:xfrm>
            <a:off x="11710341" y="3"/>
            <a:ext cx="0" cy="6857997"/>
          </a:xfrm>
          <a:prstGeom prst="line">
            <a:avLst/>
          </a:prstGeom>
        </p:spPr>
        <p:style>
          <a:lnRef idx="3">
            <a:schemeClr val="accent1"/>
          </a:lnRef>
          <a:fillRef idx="0">
            <a:schemeClr val="accent1"/>
          </a:fillRef>
          <a:effectRef idx="2">
            <a:schemeClr val="accent1"/>
          </a:effectRef>
          <a:fontRef idx="minor">
            <a:schemeClr val="tx1"/>
          </a:fontRef>
        </p:style>
      </p:cxnSp>
      <p:pic>
        <p:nvPicPr>
          <p:cNvPr id="2097163" name="图片 2"/>
          <p:cNvPicPr>
            <a:picLocks noChangeAspect="1"/>
          </p:cNvPicPr>
          <p:nvPr/>
        </p:nvPicPr>
        <p:blipFill rotWithShape="1">
          <a:blip r:embed="rId3"/>
          <a:srcRect l="43805" t="98" r="1" b="-98"/>
          <a:stretch>
            <a:fillRect/>
          </a:stretch>
        </p:blipFill>
        <p:spPr>
          <a:xfrm>
            <a:off x="6765145" y="1269000"/>
            <a:ext cx="4320000" cy="43242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43"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30"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31"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37"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32"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请输入您需要的主题</a:t>
            </a:r>
          </a:p>
        </p:txBody>
      </p:sp>
      <p:sp>
        <p:nvSpPr>
          <p:cNvPr id="1048633" name="矩形: 圆角 10"/>
          <p:cNvSpPr/>
          <p:nvPr/>
        </p:nvSpPr>
        <p:spPr>
          <a:xfrm>
            <a:off x="747550" y="1615312"/>
            <a:ext cx="3198248" cy="4541969"/>
          </a:xfrm>
          <a:prstGeom prst="roundRect">
            <a:avLst>
              <a:gd name="adj" fmla="val 4724"/>
            </a:avLst>
          </a:prstGeom>
          <a:solidFill>
            <a:schemeClr val="bg1"/>
          </a:solidFill>
          <a:ln>
            <a:noFill/>
          </a:ln>
          <a:effectLst>
            <a:outerShdw blurRad="254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latin typeface="+mn-ea"/>
                <a:sym typeface="+mn-ea"/>
              </a:rPr>
              <a:t>The campus covers an area of more than 7000 mu, with</a:t>
            </a:r>
            <a:endParaRPr lang="zh-CN" altLang="en-US" dirty="0"/>
          </a:p>
        </p:txBody>
      </p:sp>
      <p:sp>
        <p:nvSpPr>
          <p:cNvPr id="1048634" name="矩形: 圆角 13"/>
          <p:cNvSpPr/>
          <p:nvPr/>
        </p:nvSpPr>
        <p:spPr>
          <a:xfrm>
            <a:off x="4694145" y="1615312"/>
            <a:ext cx="3198248" cy="4541969"/>
          </a:xfrm>
          <a:prstGeom prst="roundRect">
            <a:avLst>
              <a:gd name="adj" fmla="val 4724"/>
            </a:avLst>
          </a:prstGeom>
          <a:solidFill>
            <a:schemeClr val="bg1"/>
          </a:solidFill>
          <a:ln>
            <a:noFill/>
          </a:ln>
          <a:effectLst>
            <a:outerShdw blurRad="254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1800" dirty="0">
                <a:latin typeface="+mn-ea"/>
                <a:sym typeface="+mn-ea"/>
              </a:rPr>
              <a:t>It is known as "Forest University". The school has a complete teaching and research support system and complete public service facilities.</a:t>
            </a:r>
          </a:p>
          <a:p>
            <a:r>
              <a:rPr lang="en-US" altLang="zh-CN" sz="1800" dirty="0">
                <a:latin typeface="+mn-ea"/>
                <a:sym typeface="+mn-ea"/>
              </a:rPr>
              <a:t>The campus covers an area of more than 7000 mu, with verdant trees, green grass, elegant environment, beautiful scenery and 72% green coverage. </a:t>
            </a:r>
            <a:endParaRPr lang="zh-CN" altLang="en-US" sz="1800" dirty="0"/>
          </a:p>
        </p:txBody>
      </p:sp>
      <p:sp>
        <p:nvSpPr>
          <p:cNvPr id="1048635" name="矩形: 圆角 14"/>
          <p:cNvSpPr/>
          <p:nvPr/>
        </p:nvSpPr>
        <p:spPr>
          <a:xfrm>
            <a:off x="8640740" y="1615312"/>
            <a:ext cx="3198248" cy="4541969"/>
          </a:xfrm>
          <a:prstGeom prst="roundRect">
            <a:avLst>
              <a:gd name="adj" fmla="val 4724"/>
            </a:avLst>
          </a:prstGeom>
          <a:solidFill>
            <a:schemeClr val="bg1"/>
          </a:solidFill>
          <a:ln>
            <a:noFill/>
          </a:ln>
          <a:effectLst>
            <a:outerShdw blurRad="254000" sx="96000" sy="9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48636" name="圆角矩形 7"/>
          <p:cNvSpPr/>
          <p:nvPr/>
        </p:nvSpPr>
        <p:spPr>
          <a:xfrm>
            <a:off x="8630107" y="1600909"/>
            <a:ext cx="3198248" cy="2103336"/>
          </a:xfrm>
          <a:prstGeom prst="roundRect">
            <a:avLst>
              <a:gd name="adj" fmla="val 8889"/>
            </a:avLst>
          </a:prstGeom>
          <a:blipFill rotWithShape="1">
            <a:blip r:embed="rId3">
              <a:duotone>
                <a:prstClr val="black"/>
                <a:schemeClr val="accent1">
                  <a:tint val="45000"/>
                  <a:satMod val="400000"/>
                </a:schemeClr>
              </a:duotone>
            </a:blip>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048637" name="圆角矩形 9"/>
          <p:cNvSpPr/>
          <p:nvPr/>
        </p:nvSpPr>
        <p:spPr>
          <a:xfrm>
            <a:off x="4694144" y="1600908"/>
            <a:ext cx="3208881" cy="2103335"/>
          </a:xfrm>
          <a:prstGeom prst="roundRect">
            <a:avLst>
              <a:gd name="adj" fmla="val 8889"/>
            </a:avLst>
          </a:prstGeom>
          <a:blipFill rotWithShape="1">
            <a:blip r:embed="rId4">
              <a:duotone>
                <a:prstClr val="black"/>
                <a:schemeClr val="accent1">
                  <a:tint val="45000"/>
                  <a:satMod val="400000"/>
                </a:schemeClr>
              </a:duotone>
            </a:blip>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048638" name="圆角矩形 8"/>
          <p:cNvSpPr/>
          <p:nvPr/>
        </p:nvSpPr>
        <p:spPr>
          <a:xfrm>
            <a:off x="736916" y="1600908"/>
            <a:ext cx="3198248" cy="2081046"/>
          </a:xfrm>
          <a:prstGeom prst="roundRect">
            <a:avLst>
              <a:gd name="adj" fmla="val 8889"/>
            </a:avLst>
          </a:prstGeom>
          <a:blipFill rotWithShape="1">
            <a:blip r:embed="rId5">
              <a:duotone>
                <a:prstClr val="black"/>
                <a:schemeClr val="accent1">
                  <a:lumMod val="40000"/>
                  <a:lumOff val="60000"/>
                  <a:tint val="45000"/>
                  <a:satMod val="400000"/>
                </a:schemeClr>
              </a:duotone>
            </a:blip>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en-US" altLang="zh-CN" sz="36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endParaRPr>
          </a:p>
        </p:txBody>
      </p:sp>
      <p:sp>
        <p:nvSpPr>
          <p:cNvPr id="1048639" name="矩形: 圆角 17"/>
          <p:cNvSpPr/>
          <p:nvPr/>
        </p:nvSpPr>
        <p:spPr>
          <a:xfrm>
            <a:off x="1482318" y="3438237"/>
            <a:ext cx="1728711" cy="499111"/>
          </a:xfrm>
          <a:prstGeom prst="roundRect">
            <a:avLst/>
          </a:prstGeom>
          <a:solidFill>
            <a:schemeClr val="accent1"/>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输入标题</a:t>
            </a:r>
          </a:p>
        </p:txBody>
      </p:sp>
      <p:sp>
        <p:nvSpPr>
          <p:cNvPr id="1048640" name="矩形: 圆角 18"/>
          <p:cNvSpPr/>
          <p:nvPr/>
        </p:nvSpPr>
        <p:spPr>
          <a:xfrm>
            <a:off x="5428913" y="3469091"/>
            <a:ext cx="1728711" cy="499111"/>
          </a:xfrm>
          <a:prstGeom prst="roundRect">
            <a:avLst/>
          </a:prstGeom>
          <a:solidFill>
            <a:schemeClr val="accent1"/>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输入标题</a:t>
            </a:r>
          </a:p>
        </p:txBody>
      </p:sp>
      <p:sp>
        <p:nvSpPr>
          <p:cNvPr id="1048641" name="矩形: 圆角 19"/>
          <p:cNvSpPr/>
          <p:nvPr/>
        </p:nvSpPr>
        <p:spPr>
          <a:xfrm>
            <a:off x="9375508" y="3429000"/>
            <a:ext cx="1728711" cy="499111"/>
          </a:xfrm>
          <a:prstGeom prst="roundRect">
            <a:avLst/>
          </a:prstGeom>
          <a:solidFill>
            <a:schemeClr val="accent1"/>
          </a:soli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输入标题</a:t>
            </a:r>
          </a:p>
        </p:txBody>
      </p:sp>
      <p:sp>
        <p:nvSpPr>
          <p:cNvPr id="1048642" name="文本框 5"/>
          <p:cNvSpPr txBox="1"/>
          <p:nvPr/>
        </p:nvSpPr>
        <p:spPr>
          <a:xfrm>
            <a:off x="854204" y="4031652"/>
            <a:ext cx="2984938" cy="2031325"/>
          </a:xfrm>
          <a:prstGeom prst="rect">
            <a:avLst/>
          </a:prstGeom>
          <a:noFill/>
        </p:spPr>
        <p:txBody>
          <a:bodyPr wrap="square" rtlCol="0">
            <a:spAutoFit/>
          </a:bodyPr>
          <a:lstStyle/>
          <a:p>
            <a:r>
              <a:rPr lang="en-US" altLang="zh-CN" sz="1400" dirty="0">
                <a:latin typeface="+mn-ea"/>
                <a:sym typeface="+mn-ea"/>
              </a:rPr>
              <a:t>It is known as "Forest University". The school has a complete teaching and research support system and complete public service facilities.</a:t>
            </a:r>
          </a:p>
          <a:p>
            <a:r>
              <a:rPr lang="en-US" altLang="zh-CN" sz="1400" dirty="0">
                <a:latin typeface="+mn-ea"/>
                <a:sym typeface="+mn-ea"/>
              </a:rPr>
              <a:t>The campus covers an area of more than 7000 mu, with verdant trees, green grass, elegant environment, beautiful scenery and 72% green coverage. </a:t>
            </a:r>
            <a:endParaRPr lang="zh-CN" altLang="en-US" sz="1400" dirty="0"/>
          </a:p>
        </p:txBody>
      </p:sp>
      <p:sp>
        <p:nvSpPr>
          <p:cNvPr id="1048643" name="文本框 21"/>
          <p:cNvSpPr txBox="1"/>
          <p:nvPr/>
        </p:nvSpPr>
        <p:spPr>
          <a:xfrm>
            <a:off x="4800799" y="4031651"/>
            <a:ext cx="2984938" cy="2031325"/>
          </a:xfrm>
          <a:prstGeom prst="rect">
            <a:avLst/>
          </a:prstGeom>
          <a:noFill/>
        </p:spPr>
        <p:txBody>
          <a:bodyPr wrap="square" rtlCol="0">
            <a:spAutoFit/>
          </a:bodyPr>
          <a:lstStyle/>
          <a:p>
            <a:r>
              <a:rPr lang="en-US" altLang="zh-CN" sz="1400" dirty="0">
                <a:latin typeface="+mn-ea"/>
                <a:sym typeface="+mn-ea"/>
              </a:rPr>
              <a:t>It is known as "Forest University". The school has a complete teaching and research support system and complete public service facilities.</a:t>
            </a:r>
          </a:p>
          <a:p>
            <a:r>
              <a:rPr lang="en-US" altLang="zh-CN" sz="1400" dirty="0">
                <a:latin typeface="+mn-ea"/>
                <a:sym typeface="+mn-ea"/>
              </a:rPr>
              <a:t>The campus covers an area of more than 7000 mu, with verdant trees, green grass, elegant environment, beautiful scenery and 72% green coverage. </a:t>
            </a:r>
            <a:endParaRPr lang="zh-CN" altLang="en-US" sz="1400" dirty="0"/>
          </a:p>
        </p:txBody>
      </p:sp>
      <p:sp>
        <p:nvSpPr>
          <p:cNvPr id="1048644" name="文本框 22"/>
          <p:cNvSpPr txBox="1"/>
          <p:nvPr/>
        </p:nvSpPr>
        <p:spPr>
          <a:xfrm>
            <a:off x="8747394" y="4031651"/>
            <a:ext cx="2984938" cy="2031325"/>
          </a:xfrm>
          <a:prstGeom prst="rect">
            <a:avLst/>
          </a:prstGeom>
          <a:noFill/>
        </p:spPr>
        <p:txBody>
          <a:bodyPr wrap="square" rtlCol="0">
            <a:spAutoFit/>
          </a:bodyPr>
          <a:lstStyle/>
          <a:p>
            <a:r>
              <a:rPr lang="en-US" altLang="zh-CN" sz="1400" dirty="0">
                <a:latin typeface="+mn-ea"/>
                <a:sym typeface="+mn-ea"/>
              </a:rPr>
              <a:t>It is known as "Forest University". The school has a complete teaching and research support system and complete public service facilities.</a:t>
            </a:r>
          </a:p>
          <a:p>
            <a:r>
              <a:rPr lang="en-US" altLang="zh-CN" sz="1400" dirty="0">
                <a:latin typeface="+mn-ea"/>
                <a:sym typeface="+mn-ea"/>
              </a:rPr>
              <a:t>The campus covers an area of more than 7000 mu, with verdant trees, green grass, elegant environment, beautiful scenery and 72% green coverage. </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48636"/>
                                        </p:tgtEl>
                                        <p:attrNameLst>
                                          <p:attrName>style.visibility</p:attrName>
                                        </p:attrNameLst>
                                      </p:cBhvr>
                                      <p:to>
                                        <p:strVal val="visible"/>
                                      </p:to>
                                    </p:set>
                                    <p:anim calcmode="lin" valueType="num">
                                      <p:cBhvr additive="base">
                                        <p:cTn id="7" dur="500" fill="hold"/>
                                        <p:tgtEl>
                                          <p:spTgt spid="1048636"/>
                                        </p:tgtEl>
                                        <p:attrNameLst>
                                          <p:attrName>ppt_x</p:attrName>
                                        </p:attrNameLst>
                                      </p:cBhvr>
                                      <p:tavLst>
                                        <p:tav tm="0">
                                          <p:val>
                                            <p:strVal val="#ppt_x"/>
                                          </p:val>
                                        </p:tav>
                                        <p:tav tm="100000">
                                          <p:val>
                                            <p:strVal val="#ppt_x"/>
                                          </p:val>
                                        </p:tav>
                                      </p:tavLst>
                                    </p:anim>
                                    <p:anim calcmode="lin" valueType="num">
                                      <p:cBhvr additive="base">
                                        <p:cTn id="8" dur="500" fill="hold"/>
                                        <p:tgtEl>
                                          <p:spTgt spid="10486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48637"/>
                                        </p:tgtEl>
                                        <p:attrNameLst>
                                          <p:attrName>style.visibility</p:attrName>
                                        </p:attrNameLst>
                                      </p:cBhvr>
                                      <p:to>
                                        <p:strVal val="visible"/>
                                      </p:to>
                                    </p:set>
                                    <p:anim calcmode="lin" valueType="num">
                                      <p:cBhvr additive="base">
                                        <p:cTn id="11" dur="500" fill="hold"/>
                                        <p:tgtEl>
                                          <p:spTgt spid="1048637"/>
                                        </p:tgtEl>
                                        <p:attrNameLst>
                                          <p:attrName>ppt_x</p:attrName>
                                        </p:attrNameLst>
                                      </p:cBhvr>
                                      <p:tavLst>
                                        <p:tav tm="0">
                                          <p:val>
                                            <p:strVal val="#ppt_x"/>
                                          </p:val>
                                        </p:tav>
                                        <p:tav tm="100000">
                                          <p:val>
                                            <p:strVal val="#ppt_x"/>
                                          </p:val>
                                        </p:tav>
                                      </p:tavLst>
                                    </p:anim>
                                    <p:anim calcmode="lin" valueType="num">
                                      <p:cBhvr additive="base">
                                        <p:cTn id="12" dur="500" fill="hold"/>
                                        <p:tgtEl>
                                          <p:spTgt spid="10486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48638"/>
                                        </p:tgtEl>
                                        <p:attrNameLst>
                                          <p:attrName>style.visibility</p:attrName>
                                        </p:attrNameLst>
                                      </p:cBhvr>
                                      <p:to>
                                        <p:strVal val="visible"/>
                                      </p:to>
                                    </p:set>
                                    <p:anim calcmode="lin" valueType="num">
                                      <p:cBhvr additive="base">
                                        <p:cTn id="15" dur="500" fill="hold"/>
                                        <p:tgtEl>
                                          <p:spTgt spid="1048638"/>
                                        </p:tgtEl>
                                        <p:attrNameLst>
                                          <p:attrName>ppt_x</p:attrName>
                                        </p:attrNameLst>
                                      </p:cBhvr>
                                      <p:tavLst>
                                        <p:tav tm="0">
                                          <p:val>
                                            <p:strVal val="#ppt_x"/>
                                          </p:val>
                                        </p:tav>
                                        <p:tav tm="100000">
                                          <p:val>
                                            <p:strVal val="#ppt_x"/>
                                          </p:val>
                                        </p:tav>
                                      </p:tavLst>
                                    </p:anim>
                                    <p:anim calcmode="lin" valueType="num">
                                      <p:cBhvr additive="base">
                                        <p:cTn id="16" dur="500" fill="hold"/>
                                        <p:tgtEl>
                                          <p:spTgt spid="10486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6" grpId="0" bldLvl="0" animBg="1"/>
      <p:bldP spid="1048637" grpId="0" bldLvl="0" animBg="1"/>
      <p:bldP spid="104863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矩形 6"/>
          <p:cNvSpPr/>
          <p:nvPr/>
        </p:nvSpPr>
        <p:spPr>
          <a:xfrm>
            <a:off x="481658" y="1392741"/>
            <a:ext cx="1438214" cy="1446550"/>
          </a:xfrm>
          <a:prstGeom prst="rect">
            <a:avLst/>
          </a:prstGeom>
          <a:noFill/>
        </p:spPr>
        <p:txBody>
          <a:bodyPr wrap="none" lIns="91440" tIns="45720" rIns="91440" bIns="45720">
            <a:spAutoFit/>
          </a:bodyPr>
          <a:lstStyle/>
          <a:p>
            <a:pPr algn="ctr"/>
            <a:r>
              <a:rPr lang="en-US" altLang="zh-CN" sz="8800" b="1" cap="none" spc="0" dirty="0">
                <a:ln w="0"/>
                <a:solidFill>
                  <a:schemeClr val="bg2">
                    <a:lumMod val="90000"/>
                  </a:schemeClr>
                </a:solidFill>
                <a:effectLst/>
              </a:rPr>
              <a:t>03</a:t>
            </a:r>
            <a:endParaRPr lang="zh-CN" altLang="en-US" sz="8800" b="1" cap="none" spc="0" dirty="0">
              <a:ln w="0"/>
              <a:solidFill>
                <a:schemeClr val="bg2">
                  <a:lumMod val="90000"/>
                </a:schemeClr>
              </a:solidFill>
              <a:effectLst/>
            </a:endParaRPr>
          </a:p>
        </p:txBody>
      </p:sp>
      <p:sp>
        <p:nvSpPr>
          <p:cNvPr id="1048646" name="文本框 8"/>
          <p:cNvSpPr txBox="1"/>
          <p:nvPr/>
        </p:nvSpPr>
        <p:spPr>
          <a:xfrm>
            <a:off x="481657" y="2786996"/>
            <a:ext cx="7315996" cy="1015663"/>
          </a:xfrm>
          <a:prstGeom prst="rect">
            <a:avLst/>
          </a:prstGeom>
          <a:noFill/>
        </p:spPr>
        <p:txBody>
          <a:bodyPr wrap="square">
            <a:spAutoFit/>
          </a:bodyPr>
          <a:lstStyle/>
          <a:p>
            <a:pPr fontAlgn="base">
              <a:spcBef>
                <a:spcPct val="0"/>
              </a:spcBef>
              <a:spcAft>
                <a:spcPct val="0"/>
              </a:spcAft>
            </a:pPr>
            <a:r>
              <a:rPr lang="zh-CN" altLang="en-US" sz="6000" dirty="0">
                <a:blipFill dpi="0" rotWithShape="1">
                  <a:blip r:embed="rId2"/>
                  <a:srcRect/>
                  <a:tile tx="0" ty="0" sx="100000" sy="100000" flip="none" algn="br"/>
                </a:blipFill>
                <a:latin typeface="华光标题宋_CNKI" panose="02000500000000000000" pitchFamily="2" charset="-122"/>
                <a:ea typeface="华光标题宋_CNKI" panose="02000500000000000000" pitchFamily="2" charset="-122"/>
              </a:rPr>
              <a:t>输入您需要的主题</a:t>
            </a:r>
          </a:p>
        </p:txBody>
      </p:sp>
      <p:sp>
        <p:nvSpPr>
          <p:cNvPr id="1048647" name="文本框 10"/>
          <p:cNvSpPr txBox="1"/>
          <p:nvPr/>
        </p:nvSpPr>
        <p:spPr>
          <a:xfrm>
            <a:off x="596705" y="4048880"/>
            <a:ext cx="6193464" cy="369332"/>
          </a:xfrm>
          <a:prstGeom prst="rect">
            <a:avLst/>
          </a:prstGeom>
          <a:noFill/>
        </p:spPr>
        <p:txBody>
          <a:bodyPr wrap="square">
            <a:spAutoFit/>
          </a:bodyPr>
          <a:lstStyle/>
          <a:p>
            <a:pPr fontAlgn="base">
              <a:spcBef>
                <a:spcPct val="0"/>
              </a:spcBef>
              <a:spcAft>
                <a:spcPct val="0"/>
              </a:spcAft>
            </a:pPr>
            <a:r>
              <a:rPr lang="en-US" altLang="zh-CN" sz="1800" dirty="0">
                <a:solidFill>
                  <a:schemeClr val="tx1">
                    <a:lumMod val="65000"/>
                    <a:lumOff val="35000"/>
                  </a:schemeClr>
                </a:solidFill>
                <a:latin typeface="Calibri Light" panose="020F0302020204030204" pitchFamily="34" charset="0"/>
                <a:ea typeface="方正兰亭黑_GBK"/>
              </a:rPr>
              <a:t>PLEASE ENTER THE TOPIC</a:t>
            </a:r>
          </a:p>
        </p:txBody>
      </p:sp>
      <p:cxnSp>
        <p:nvCxnSpPr>
          <p:cNvPr id="3145738" name="直接连接符 11"/>
          <p:cNvCxnSpPr>
            <a:cxnSpLocks/>
          </p:cNvCxnSpPr>
          <p:nvPr/>
        </p:nvCxnSpPr>
        <p:spPr>
          <a:xfrm>
            <a:off x="5708337" y="6050179"/>
            <a:ext cx="648366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9" name="直接连接符 12"/>
          <p:cNvCxnSpPr>
            <a:cxnSpLocks/>
          </p:cNvCxnSpPr>
          <p:nvPr/>
        </p:nvCxnSpPr>
        <p:spPr>
          <a:xfrm>
            <a:off x="7495953" y="6544340"/>
            <a:ext cx="469604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40" name="直接连接符 15"/>
          <p:cNvCxnSpPr>
            <a:cxnSpLocks/>
          </p:cNvCxnSpPr>
          <p:nvPr/>
        </p:nvCxnSpPr>
        <p:spPr>
          <a:xfrm>
            <a:off x="11710341" y="3"/>
            <a:ext cx="0" cy="6857997"/>
          </a:xfrm>
          <a:prstGeom prst="line">
            <a:avLst/>
          </a:prstGeom>
        </p:spPr>
        <p:style>
          <a:lnRef idx="3">
            <a:schemeClr val="accent1"/>
          </a:lnRef>
          <a:fillRef idx="0">
            <a:schemeClr val="accent1"/>
          </a:fillRef>
          <a:effectRef idx="2">
            <a:schemeClr val="accent1"/>
          </a:effectRef>
          <a:fontRef idx="minor">
            <a:schemeClr val="tx1"/>
          </a:fontRef>
        </p:style>
      </p:cxnSp>
      <p:pic>
        <p:nvPicPr>
          <p:cNvPr id="2097165" name="图片 3"/>
          <p:cNvPicPr>
            <a:picLocks noChangeAspect="1"/>
          </p:cNvPicPr>
          <p:nvPr/>
        </p:nvPicPr>
        <p:blipFill rotWithShape="1">
          <a:blip r:embed="rId2"/>
          <a:srcRect l="21803" r="22132"/>
          <a:stretch>
            <a:fillRect/>
          </a:stretch>
        </p:blipFill>
        <p:spPr>
          <a:xfrm>
            <a:off x="6790169" y="1233380"/>
            <a:ext cx="4319998" cy="43226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矩形: 圆角 21"/>
          <p:cNvSpPr/>
          <p:nvPr/>
        </p:nvSpPr>
        <p:spPr>
          <a:xfrm>
            <a:off x="620103" y="4480560"/>
            <a:ext cx="11077502" cy="1572438"/>
          </a:xfrm>
          <a:prstGeom prst="roundRect">
            <a:avLst>
              <a:gd name="adj" fmla="val 6850"/>
            </a:avLst>
          </a:prstGeom>
          <a:solidFill>
            <a:schemeClr val="bg1"/>
          </a:solidFill>
          <a:ln>
            <a:noFill/>
          </a:ln>
          <a:effectLst>
            <a:outerShdw blurRad="762000" sx="101000" sy="101000" algn="ctr" rotWithShape="0">
              <a:schemeClr val="accent5">
                <a:lumMod val="40000"/>
                <a:lumOff val="6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66"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46"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49"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50"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41"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51" name="文本框 11"/>
          <p:cNvSpPr txBox="1"/>
          <p:nvPr/>
        </p:nvSpPr>
        <p:spPr>
          <a:xfrm>
            <a:off x="720312" y="522977"/>
            <a:ext cx="6093912" cy="830997"/>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请输入您需要的主题</a:t>
            </a:r>
          </a:p>
          <a:p>
            <a:pPr fontAlgn="base">
              <a:spcBef>
                <a:spcPct val="0"/>
              </a:spcBef>
              <a:spcAft>
                <a:spcPct val="0"/>
              </a:spcAft>
            </a:pPr>
            <a:endParaRPr lang="zh-CN" altLang="en-US" sz="2400" dirty="0">
              <a:solidFill>
                <a:srgbClr val="2F547E"/>
              </a:solidFill>
              <a:latin typeface="华光标题宋_CNKI" panose="02000500000000000000" pitchFamily="2" charset="-122"/>
              <a:ea typeface="华光标题宋_CNKI" panose="02000500000000000000" pitchFamily="2" charset="-122"/>
            </a:endParaRPr>
          </a:p>
        </p:txBody>
      </p:sp>
      <p:graphicFrame>
        <p:nvGraphicFramePr>
          <p:cNvPr id="4194304" name="图表 17"/>
          <p:cNvGraphicFramePr>
            <a:graphicFrameLocks/>
          </p:cNvGraphicFramePr>
          <p:nvPr/>
        </p:nvGraphicFramePr>
        <p:xfrm>
          <a:off x="276870" y="1830959"/>
          <a:ext cx="4656455" cy="4093203"/>
        </p:xfrm>
        <a:graphic>
          <a:graphicData uri="http://schemas.openxmlformats.org/drawingml/2006/chart">
            <c:chart xmlns:c="http://schemas.openxmlformats.org/drawingml/2006/chart" xmlns:r="http://schemas.openxmlformats.org/officeDocument/2006/relationships" r:id="rId3"/>
          </a:graphicData>
        </a:graphic>
      </p:graphicFrame>
      <p:sp>
        <p:nvSpPr>
          <p:cNvPr id="1048652" name="矩形: 圆角 18"/>
          <p:cNvSpPr/>
          <p:nvPr/>
        </p:nvSpPr>
        <p:spPr>
          <a:xfrm>
            <a:off x="10379116" y="6187179"/>
            <a:ext cx="3032502"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20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输入标题</a:t>
            </a:r>
          </a:p>
        </p:txBody>
      </p:sp>
      <p:cxnSp>
        <p:nvCxnSpPr>
          <p:cNvPr id="3145742" name="直接连接符 19"/>
          <p:cNvCxnSpPr>
            <a:cxnSpLocks/>
          </p:cNvCxnSpPr>
          <p:nvPr/>
        </p:nvCxnSpPr>
        <p:spPr>
          <a:xfrm>
            <a:off x="10788723" y="6691433"/>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48653" name="任意多边形: 形状 20"/>
          <p:cNvSpPr/>
          <p:nvPr/>
        </p:nvSpPr>
        <p:spPr>
          <a:xfrm flipV="1">
            <a:off x="626476" y="6045114"/>
            <a:ext cx="11071129" cy="142065"/>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gradFill>
            <a:gsLst>
              <a:gs pos="30000">
                <a:schemeClr val="accent1"/>
              </a:gs>
              <a:gs pos="100000">
                <a:schemeClr val="accent1">
                  <a:lumMod val="40000"/>
                  <a:lumOff val="60000"/>
                </a:schemeClr>
              </a:gs>
            </a:gsLst>
            <a:lin ang="0" scaled="0"/>
          </a:gradFill>
          <a:ln>
            <a:no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54" name="observation-tool_18366"/>
          <p:cNvSpPr>
            <a:spLocks noChangeAspect="1"/>
          </p:cNvSpPr>
          <p:nvPr/>
        </p:nvSpPr>
        <p:spPr bwMode="auto">
          <a:xfrm flipH="1">
            <a:off x="10016002" y="6332547"/>
            <a:ext cx="352483" cy="351959"/>
          </a:xfrm>
          <a:custGeom>
            <a:avLst/>
            <a:gdLst>
              <a:gd name="T0" fmla="*/ 2078 w 5401"/>
              <a:gd name="T1" fmla="*/ 4156 h 5401"/>
              <a:gd name="T2" fmla="*/ 2959 w 5401"/>
              <a:gd name="T3" fmla="*/ 3957 h 5401"/>
              <a:gd name="T4" fmla="*/ 4127 w 5401"/>
              <a:gd name="T5" fmla="*/ 5126 h 5401"/>
              <a:gd name="T6" fmla="*/ 5125 w 5401"/>
              <a:gd name="T7" fmla="*/ 5126 h 5401"/>
              <a:gd name="T8" fmla="*/ 5125 w 5401"/>
              <a:gd name="T9" fmla="*/ 4127 h 5401"/>
              <a:gd name="T10" fmla="*/ 3958 w 5401"/>
              <a:gd name="T11" fmla="*/ 2959 h 5401"/>
              <a:gd name="T12" fmla="*/ 4156 w 5401"/>
              <a:gd name="T13" fmla="*/ 2078 h 5401"/>
              <a:gd name="T14" fmla="*/ 2078 w 5401"/>
              <a:gd name="T15" fmla="*/ 0 h 5401"/>
              <a:gd name="T16" fmla="*/ 0 w 5401"/>
              <a:gd name="T17" fmla="*/ 2078 h 5401"/>
              <a:gd name="T18" fmla="*/ 2078 w 5401"/>
              <a:gd name="T19" fmla="*/ 4156 h 5401"/>
              <a:gd name="T20" fmla="*/ 2078 w 5401"/>
              <a:gd name="T21" fmla="*/ 606 h 5401"/>
              <a:gd name="T22" fmla="*/ 3551 w 5401"/>
              <a:gd name="T23" fmla="*/ 2078 h 5401"/>
              <a:gd name="T24" fmla="*/ 2078 w 5401"/>
              <a:gd name="T25" fmla="*/ 3551 h 5401"/>
              <a:gd name="T26" fmla="*/ 606 w 5401"/>
              <a:gd name="T27" fmla="*/ 2078 h 5401"/>
              <a:gd name="T28" fmla="*/ 2078 w 5401"/>
              <a:gd name="T29" fmla="*/ 606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01" h="5401">
                <a:moveTo>
                  <a:pt x="2078" y="4156"/>
                </a:moveTo>
                <a:cubicBezTo>
                  <a:pt x="2393" y="4156"/>
                  <a:pt x="2691" y="4084"/>
                  <a:pt x="2959" y="3957"/>
                </a:cubicBezTo>
                <a:lnTo>
                  <a:pt x="4127" y="5126"/>
                </a:lnTo>
                <a:cubicBezTo>
                  <a:pt x="4403" y="5401"/>
                  <a:pt x="4850" y="5401"/>
                  <a:pt x="5125" y="5126"/>
                </a:cubicBezTo>
                <a:cubicBezTo>
                  <a:pt x="5401" y="4850"/>
                  <a:pt x="5401" y="4403"/>
                  <a:pt x="5125" y="4127"/>
                </a:cubicBezTo>
                <a:lnTo>
                  <a:pt x="3958" y="2959"/>
                </a:lnTo>
                <a:cubicBezTo>
                  <a:pt x="4084" y="2691"/>
                  <a:pt x="4156" y="2393"/>
                  <a:pt x="4156" y="2078"/>
                </a:cubicBezTo>
                <a:cubicBezTo>
                  <a:pt x="4156" y="932"/>
                  <a:pt x="3224" y="0"/>
                  <a:pt x="2078" y="0"/>
                </a:cubicBezTo>
                <a:cubicBezTo>
                  <a:pt x="933" y="0"/>
                  <a:pt x="0" y="932"/>
                  <a:pt x="0" y="2078"/>
                </a:cubicBezTo>
                <a:cubicBezTo>
                  <a:pt x="0" y="3224"/>
                  <a:pt x="933" y="4156"/>
                  <a:pt x="2078" y="4156"/>
                </a:cubicBezTo>
                <a:close/>
                <a:moveTo>
                  <a:pt x="2078" y="606"/>
                </a:moveTo>
                <a:cubicBezTo>
                  <a:pt x="2890" y="606"/>
                  <a:pt x="3551" y="1266"/>
                  <a:pt x="3551" y="2078"/>
                </a:cubicBezTo>
                <a:cubicBezTo>
                  <a:pt x="3551" y="2891"/>
                  <a:pt x="2890" y="3551"/>
                  <a:pt x="2078" y="3551"/>
                </a:cubicBezTo>
                <a:cubicBezTo>
                  <a:pt x="1266" y="3551"/>
                  <a:pt x="606" y="2891"/>
                  <a:pt x="606" y="2078"/>
                </a:cubicBezTo>
                <a:cubicBezTo>
                  <a:pt x="606" y="1266"/>
                  <a:pt x="1266" y="606"/>
                  <a:pt x="2078" y="606"/>
                </a:cubicBezTo>
                <a:close/>
              </a:path>
            </a:pathLst>
          </a:custGeom>
          <a:blipFill>
            <a:blip r:embed="rId4">
              <a:duotone>
                <a:prstClr val="black"/>
                <a:schemeClr val="accent1">
                  <a:lumMod val="40000"/>
                  <a:lumOff val="60000"/>
                  <a:tint val="45000"/>
                  <a:satMod val="400000"/>
                </a:schemeClr>
              </a:duotone>
            </a:blip>
            <a:stretch>
              <a:fillRect/>
            </a:stretch>
          </a:blipFill>
          <a:ln>
            <a:noFill/>
          </a:ln>
        </p:spPr>
        <p:txBody>
          <a:bodyPr/>
          <a:lstStyle/>
          <a:p>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4194305" name="表格 15"/>
          <p:cNvGraphicFramePr>
            <a:graphicFrameLocks noGrp="1"/>
          </p:cNvGraphicFramePr>
          <p:nvPr/>
        </p:nvGraphicFramePr>
        <p:xfrm>
          <a:off x="620103" y="1313185"/>
          <a:ext cx="10936512" cy="2776855"/>
        </p:xfrm>
        <a:graphic>
          <a:graphicData uri="http://schemas.openxmlformats.org/drawingml/2006/table">
            <a:tbl>
              <a:tblPr firstRow="1" bandRow="1">
                <a:tableStyleId>{74C1A8A3-306A-4EB7-A6B1-4F7E0EB9C5D6}</a:tableStyleId>
              </a:tblPr>
              <a:tblGrid>
                <a:gridCol w="1215168">
                  <a:extLst>
                    <a:ext uri="{9D8B030D-6E8A-4147-A177-3AD203B41FA5}">
                      <a16:colId xmlns:a16="http://schemas.microsoft.com/office/drawing/2014/main" val="20000"/>
                    </a:ext>
                  </a:extLst>
                </a:gridCol>
                <a:gridCol w="1215168">
                  <a:extLst>
                    <a:ext uri="{9D8B030D-6E8A-4147-A177-3AD203B41FA5}">
                      <a16:colId xmlns:a16="http://schemas.microsoft.com/office/drawing/2014/main" val="20001"/>
                    </a:ext>
                  </a:extLst>
                </a:gridCol>
                <a:gridCol w="1215168">
                  <a:extLst>
                    <a:ext uri="{9D8B030D-6E8A-4147-A177-3AD203B41FA5}">
                      <a16:colId xmlns:a16="http://schemas.microsoft.com/office/drawing/2014/main" val="20002"/>
                    </a:ext>
                  </a:extLst>
                </a:gridCol>
                <a:gridCol w="1215168">
                  <a:extLst>
                    <a:ext uri="{9D8B030D-6E8A-4147-A177-3AD203B41FA5}">
                      <a16:colId xmlns:a16="http://schemas.microsoft.com/office/drawing/2014/main" val="20003"/>
                    </a:ext>
                  </a:extLst>
                </a:gridCol>
                <a:gridCol w="1215168">
                  <a:extLst>
                    <a:ext uri="{9D8B030D-6E8A-4147-A177-3AD203B41FA5}">
                      <a16:colId xmlns:a16="http://schemas.microsoft.com/office/drawing/2014/main" val="20004"/>
                    </a:ext>
                  </a:extLst>
                </a:gridCol>
                <a:gridCol w="1215168">
                  <a:extLst>
                    <a:ext uri="{9D8B030D-6E8A-4147-A177-3AD203B41FA5}">
                      <a16:colId xmlns:a16="http://schemas.microsoft.com/office/drawing/2014/main" val="20005"/>
                    </a:ext>
                  </a:extLst>
                </a:gridCol>
                <a:gridCol w="1215168">
                  <a:extLst>
                    <a:ext uri="{9D8B030D-6E8A-4147-A177-3AD203B41FA5}">
                      <a16:colId xmlns:a16="http://schemas.microsoft.com/office/drawing/2014/main" val="20006"/>
                    </a:ext>
                  </a:extLst>
                </a:gridCol>
                <a:gridCol w="1215168">
                  <a:extLst>
                    <a:ext uri="{9D8B030D-6E8A-4147-A177-3AD203B41FA5}">
                      <a16:colId xmlns:a16="http://schemas.microsoft.com/office/drawing/2014/main" val="20007"/>
                    </a:ext>
                  </a:extLst>
                </a:gridCol>
                <a:gridCol w="1215168">
                  <a:extLst>
                    <a:ext uri="{9D8B030D-6E8A-4147-A177-3AD203B41FA5}">
                      <a16:colId xmlns:a16="http://schemas.microsoft.com/office/drawing/2014/main" val="20008"/>
                    </a:ext>
                  </a:extLst>
                </a:gridCol>
              </a:tblGrid>
              <a:tr h="555371">
                <a:tc>
                  <a:txBody>
                    <a:bodyPr/>
                    <a:lstStyle/>
                    <a:p>
                      <a:pPr algn="ctr"/>
                      <a:endParaRPr lang="zh-CN" altLang="en-US" sz="210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algn="ctr"/>
                      <a:r>
                        <a:rPr lang="zh-CN" altLang="en-US" sz="180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标题</a:t>
                      </a:r>
                      <a:r>
                        <a:rPr lang="en-US" altLang="zh-CN" sz="180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a:t>
                      </a:r>
                      <a:endParaRPr lang="zh-CN" altLang="en-US" sz="180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80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标题</a:t>
                      </a:r>
                      <a:r>
                        <a:rPr lang="en-US" altLang="zh-CN"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B</a:t>
                      </a:r>
                      <a:endParaRPr lang="zh-CN" altLang="en-US"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80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标题</a:t>
                      </a:r>
                      <a:r>
                        <a:rPr lang="en-US" altLang="zh-CN"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a:t>
                      </a:r>
                      <a:endParaRPr lang="zh-CN" altLang="en-US"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80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标题</a:t>
                      </a:r>
                      <a:r>
                        <a:rPr lang="en-US" altLang="zh-CN"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D</a:t>
                      </a:r>
                      <a:endParaRPr lang="zh-CN" altLang="en-US"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80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标题</a:t>
                      </a:r>
                      <a:r>
                        <a:rPr lang="en-US" altLang="zh-CN"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E</a:t>
                      </a:r>
                      <a:endParaRPr lang="zh-CN" altLang="en-US"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80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标题</a:t>
                      </a:r>
                      <a:r>
                        <a:rPr lang="en-US" altLang="zh-CN"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F</a:t>
                      </a:r>
                      <a:endParaRPr lang="zh-CN" altLang="en-US"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80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标题</a:t>
                      </a:r>
                      <a:r>
                        <a:rPr lang="en-US" altLang="zh-CN"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G</a:t>
                      </a:r>
                      <a:endParaRPr lang="zh-CN" altLang="en-US"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tc>
                  <a:txBody>
                    <a:bodyPr/>
                    <a:lstStyle/>
                    <a:p>
                      <a:pPr marL="0" algn="ctr" defTabSz="914400" rtl="0" eaLnBrk="1" latinLnBrk="0" hangingPunct="1"/>
                      <a:r>
                        <a:rPr lang="zh-CN" altLang="en-US" sz="1800" b="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标题</a:t>
                      </a:r>
                      <a:r>
                        <a:rPr lang="en-US" altLang="zh-CN"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E</a:t>
                      </a:r>
                      <a:endParaRPr lang="zh-CN" altLang="en-US"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55371">
                <a:tc>
                  <a:txBody>
                    <a:bodyPr/>
                    <a:lstStyle/>
                    <a:p>
                      <a:pPr algn="ctr"/>
                      <a:r>
                        <a:rPr lang="zh-CN" altLang="en-US"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内容</a:t>
                      </a:r>
                    </a:p>
                  </a:txBody>
                  <a:tcPr marL="109192" marR="109192" marT="54596" marB="54596" anchor="ctr">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4.65</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45.8</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89.5</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43.7</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89.6</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23.8</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36.7</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28575" cap="flat" cmpd="sng" algn="ctr">
                      <a:solidFill>
                        <a:schemeClr val="accent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23.9</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T w="28575" cap="flat" cmpd="sng" algn="ctr">
                      <a:solidFill>
                        <a:schemeClr val="accent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1"/>
                  </a:ext>
                </a:extLst>
              </a:tr>
              <a:tr h="555371">
                <a:tc>
                  <a:txBody>
                    <a:bodyPr/>
                    <a:lstStyle/>
                    <a:p>
                      <a:pPr marL="0" algn="ctr" defTabSz="914400" rtl="0" eaLnBrk="1" latinLnBrk="0" hangingPunct="1"/>
                      <a:r>
                        <a:rPr lang="zh-CN" altLang="en-US"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内容</a:t>
                      </a:r>
                    </a:p>
                  </a:txBody>
                  <a:tcPr marL="109192" marR="109192" marT="54596" marB="54596" anchor="ctr">
                    <a:lnR w="6350" cap="flat" cmpd="sng" algn="ctr">
                      <a:solidFill>
                        <a:schemeClr val="bg1">
                          <a:lumMod val="75000"/>
                        </a:schemeClr>
                      </a:solidFill>
                      <a:prstDash val="solid"/>
                      <a:round/>
                      <a:headEnd type="none" w="med" len="med"/>
                      <a:tailEnd type="none" w="med" len="med"/>
                    </a:lnR>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5</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32</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89</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90</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57</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78</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56</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46</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tcPr>
                </a:tc>
                <a:extLst>
                  <a:ext uri="{0D108BD9-81ED-4DB2-BD59-A6C34878D82A}">
                    <a16:rowId xmlns:a16="http://schemas.microsoft.com/office/drawing/2014/main" val="10002"/>
                  </a:ext>
                </a:extLst>
              </a:tr>
              <a:tr h="555371">
                <a:tc>
                  <a:txBody>
                    <a:bodyPr/>
                    <a:lstStyle/>
                    <a:p>
                      <a:pPr marL="0" algn="ctr" defTabSz="914400" rtl="0" eaLnBrk="1" latinLnBrk="0" hangingPunct="1"/>
                      <a:r>
                        <a:rPr lang="zh-CN" altLang="en-US"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内容</a:t>
                      </a:r>
                    </a:p>
                  </a:txBody>
                  <a:tcPr marL="109192" marR="109192" marT="54596" marB="54596" anchor="ctr">
                    <a:lnR w="6350" cap="flat" cmpd="sng" algn="ctr">
                      <a:solidFill>
                        <a:schemeClr val="bg1">
                          <a:lumMod val="75000"/>
                        </a:schemeClr>
                      </a:solidFill>
                      <a:prstDash val="solid"/>
                      <a:round/>
                      <a:headEnd type="none" w="med" len="med"/>
                      <a:tailEnd type="none" w="med" len="med"/>
                    </a:lnR>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63.6</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38.3</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45.6</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79.3</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43.6</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54.4</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32.4</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solidFill>
                      <a:schemeClr val="accent1">
                        <a:lumMod val="20000"/>
                        <a:lumOff val="80000"/>
                      </a:schemeClr>
                    </a:solidFill>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34.3</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10003"/>
                  </a:ext>
                </a:extLst>
              </a:tr>
              <a:tr h="555371">
                <a:tc>
                  <a:txBody>
                    <a:bodyPr/>
                    <a:lstStyle/>
                    <a:p>
                      <a:pPr marL="0" algn="ctr" defTabSz="914400" rtl="0" eaLnBrk="1" latinLnBrk="0" hangingPunct="1"/>
                      <a:r>
                        <a:rPr lang="zh-CN" altLang="en-US" sz="1800" b="0" kern="12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内容</a:t>
                      </a:r>
                    </a:p>
                  </a:txBody>
                  <a:tcPr marL="109192" marR="109192" marT="54596" marB="54596" anchor="ctr">
                    <a:lnR w="6350" cap="flat" cmpd="sng" algn="ctr">
                      <a:solidFill>
                        <a:schemeClr val="bg1">
                          <a:lumMod val="75000"/>
                        </a:schemeClr>
                      </a:solidFill>
                      <a:prstDash val="solid"/>
                      <a:round/>
                      <a:headEnd type="none" w="med" len="med"/>
                      <a:tailEnd type="none" w="med" len="med"/>
                    </a:lnR>
                    <a:lnB w="28575" cap="flat" cmpd="sng" algn="ctr">
                      <a:solidFill>
                        <a:schemeClr val="accent1"/>
                      </a:solidFill>
                      <a:prstDash val="solid"/>
                      <a:round/>
                      <a:headEnd type="none" w="med" len="med"/>
                      <a:tailEnd type="none" w="med" len="med"/>
                    </a:lnB>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5</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28575" cap="flat" cmpd="sng" algn="ctr">
                      <a:solidFill>
                        <a:schemeClr val="accent1"/>
                      </a:solidFill>
                      <a:prstDash val="solid"/>
                      <a:round/>
                      <a:headEnd type="none" w="med" len="med"/>
                      <a:tailEnd type="none" w="med" len="med"/>
                    </a:lnB>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4</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28575" cap="flat" cmpd="sng" algn="ctr">
                      <a:solidFill>
                        <a:schemeClr val="accent1"/>
                      </a:solidFill>
                      <a:prstDash val="solid"/>
                      <a:round/>
                      <a:headEnd type="none" w="med" len="med"/>
                      <a:tailEnd type="none" w="med" len="med"/>
                    </a:lnB>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26</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28575" cap="flat" cmpd="sng" algn="ctr">
                      <a:solidFill>
                        <a:schemeClr val="accent1"/>
                      </a:solidFill>
                      <a:prstDash val="solid"/>
                      <a:round/>
                      <a:headEnd type="none" w="med" len="med"/>
                      <a:tailEnd type="none" w="med" len="med"/>
                    </a:lnB>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10</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28575" cap="flat" cmpd="sng" algn="ctr">
                      <a:solidFill>
                        <a:schemeClr val="accent1"/>
                      </a:solidFill>
                      <a:prstDash val="solid"/>
                      <a:round/>
                      <a:headEnd type="none" w="med" len="med"/>
                      <a:tailEnd type="none" w="med" len="med"/>
                    </a:lnB>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43</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28575" cap="flat" cmpd="sng" algn="ctr">
                      <a:solidFill>
                        <a:schemeClr val="accent1"/>
                      </a:solidFill>
                      <a:prstDash val="solid"/>
                      <a:round/>
                      <a:headEnd type="none" w="med" len="med"/>
                      <a:tailEnd type="none" w="med" len="med"/>
                    </a:lnB>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23</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28575" cap="flat" cmpd="sng" algn="ctr">
                      <a:solidFill>
                        <a:schemeClr val="accent1"/>
                      </a:solidFill>
                      <a:prstDash val="solid"/>
                      <a:round/>
                      <a:headEnd type="none" w="med" len="med"/>
                      <a:tailEnd type="none" w="med" len="med"/>
                    </a:lnB>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15</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28575" cap="flat" cmpd="sng" algn="ctr">
                      <a:solidFill>
                        <a:schemeClr val="accent1"/>
                      </a:solidFill>
                      <a:prstDash val="solid"/>
                      <a:round/>
                      <a:headEnd type="none" w="med" len="med"/>
                      <a:tailEnd type="none" w="med" len="med"/>
                    </a:lnB>
                  </a:tcPr>
                </a:tc>
                <a:tc>
                  <a:txBody>
                    <a:bodyPr/>
                    <a:lstStyle/>
                    <a:p>
                      <a:pPr algn="ctr"/>
                      <a:r>
                        <a:rPr lang="en-US" altLang="zh-CN"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58</a:t>
                      </a:r>
                      <a:endParaRPr lang="zh-CN" altLang="en-US" sz="18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txBody>
                  <a:tcPr marL="109192" marR="109192" marT="54596" marB="54596" anchor="ctr">
                    <a:lnL w="6350" cap="flat" cmpd="sng" algn="ctr">
                      <a:solidFill>
                        <a:schemeClr val="bg1">
                          <a:lumMod val="75000"/>
                        </a:schemeClr>
                      </a:solidFill>
                      <a:prstDash val="solid"/>
                      <a:round/>
                      <a:headEnd type="none" w="med" len="med"/>
                      <a:tailEnd type="none" w="med" len="med"/>
                    </a:lnL>
                    <a:lnB w="2857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48655" name="文本框 9"/>
          <p:cNvSpPr txBox="1"/>
          <p:nvPr/>
        </p:nvSpPr>
        <p:spPr>
          <a:xfrm>
            <a:off x="809996" y="4548069"/>
            <a:ext cx="10936512" cy="1754326"/>
          </a:xfrm>
          <a:prstGeom prst="rect">
            <a:avLst/>
          </a:prstGeom>
          <a:noFill/>
        </p:spPr>
        <p:txBody>
          <a:bodyPr wrap="square" rtlCol="0">
            <a:spAutoFit/>
          </a:bodyPr>
          <a:lstStyle/>
          <a:p>
            <a:r>
              <a:rPr lang="en-US" altLang="zh-CN" dirty="0">
                <a:latin typeface="+mn-ea"/>
                <a:sym typeface="+mn-ea"/>
              </a:rPr>
              <a:t>The campus covers an area of more than 7000 mu, with verdant trees, green grass, elegant environment, beautiful scenery and 72% green coverage. The school has a complete teaching and research support system and complete public service facilities. The campus covers an area of more than 7000 mu, with verdant trees, green grass, elegant environment, beautiful scenery and 72% green coverage. The school has a complete teaching and research support system and complete public service facilities.</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矩形: 圆角 21"/>
          <p:cNvSpPr/>
          <p:nvPr/>
        </p:nvSpPr>
        <p:spPr>
          <a:xfrm>
            <a:off x="620103" y="4480560"/>
            <a:ext cx="11077502" cy="1572438"/>
          </a:xfrm>
          <a:prstGeom prst="roundRect">
            <a:avLst>
              <a:gd name="adj" fmla="val 6850"/>
            </a:avLst>
          </a:prstGeom>
          <a:solidFill>
            <a:schemeClr val="bg1"/>
          </a:solidFill>
          <a:ln>
            <a:noFill/>
          </a:ln>
          <a:effectLst>
            <a:outerShdw blurRad="762000" sx="101000" sy="101000" algn="ctr" rotWithShape="0">
              <a:schemeClr val="accent5">
                <a:lumMod val="40000"/>
                <a:lumOff val="6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097167" name="图片 1"/>
          <p:cNvPicPr>
            <a:picLocks noChangeAspect="1"/>
          </p:cNvPicPr>
          <p:nvPr/>
        </p:nvPicPr>
        <p:blipFill>
          <a:blip r:embed="rId2" cstate="print"/>
          <a:stretch>
            <a:fillRect/>
          </a:stretch>
        </p:blipFill>
        <p:spPr>
          <a:xfrm>
            <a:off x="9320478" y="0"/>
            <a:ext cx="2783840" cy="941089"/>
          </a:xfrm>
          <a:prstGeom prst="rect">
            <a:avLst/>
          </a:prstGeom>
        </p:spPr>
      </p:pic>
      <p:grpSp>
        <p:nvGrpSpPr>
          <p:cNvPr id="48" name="组合 2"/>
          <p:cNvGrpSpPr/>
          <p:nvPr/>
        </p:nvGrpSpPr>
        <p:grpSpPr>
          <a:xfrm flipH="1">
            <a:off x="-4" y="338203"/>
            <a:ext cx="620110" cy="953739"/>
            <a:chOff x="3054828" y="607481"/>
            <a:chExt cx="474380" cy="1417783"/>
          </a:xfrm>
          <a:gradFill flip="none" rotWithShape="1">
            <a:gsLst>
              <a:gs pos="5000">
                <a:schemeClr val="accent5">
                  <a:lumMod val="75000"/>
                </a:schemeClr>
              </a:gs>
              <a:gs pos="56000">
                <a:schemeClr val="accent5">
                  <a:lumMod val="40000"/>
                  <a:lumOff val="60000"/>
                </a:schemeClr>
              </a:gs>
              <a:gs pos="80000">
                <a:schemeClr val="accent5">
                  <a:lumMod val="20000"/>
                  <a:lumOff val="80000"/>
                </a:schemeClr>
              </a:gs>
              <a:gs pos="100000">
                <a:schemeClr val="accent1">
                  <a:lumMod val="40000"/>
                  <a:lumOff val="60000"/>
                </a:schemeClr>
              </a:gs>
            </a:gsLst>
            <a:lin ang="2700000" scaled="1"/>
          </a:gradFill>
        </p:grpSpPr>
        <p:sp>
          <p:nvSpPr>
            <p:cNvPr id="1048657" name="平行四边形 4"/>
            <p:cNvSpPr/>
            <p:nvPr/>
          </p:nvSpPr>
          <p:spPr>
            <a:xfrm rot="5400000" flipH="1" flipV="1">
              <a:off x="2843643" y="1339700"/>
              <a:ext cx="896749" cy="474380"/>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2309 h 932312"/>
                <a:gd name="connsiteX1" fmla="*/ 914403 w 1778000"/>
                <a:gd name="connsiteY1" fmla="*/ 0 h 932312"/>
                <a:gd name="connsiteX2" fmla="*/ 1778000 w 1778000"/>
                <a:gd name="connsiteY2" fmla="*/ 976 h 932312"/>
                <a:gd name="connsiteX3" fmla="*/ 814919 w 1778000"/>
                <a:gd name="connsiteY3" fmla="*/ 932312 h 932312"/>
                <a:gd name="connsiteX4" fmla="*/ 0 w 1778000"/>
                <a:gd name="connsiteY4" fmla="*/ 932309 h 93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2312">
                  <a:moveTo>
                    <a:pt x="0" y="932309"/>
                  </a:moveTo>
                  <a:cubicBezTo>
                    <a:pt x="298450" y="616221"/>
                    <a:pt x="615953" y="307622"/>
                    <a:pt x="914403" y="0"/>
                  </a:cubicBezTo>
                  <a:lnTo>
                    <a:pt x="1778000" y="976"/>
                  </a:lnTo>
                  <a:lnTo>
                    <a:pt x="814919" y="932312"/>
                  </a:lnTo>
                  <a:lnTo>
                    <a:pt x="0" y="932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48658" name="平行四边形 4"/>
            <p:cNvSpPr/>
            <p:nvPr/>
          </p:nvSpPr>
          <p:spPr>
            <a:xfrm rot="16200000" flipV="1">
              <a:off x="2811287" y="851023"/>
              <a:ext cx="960966" cy="473881"/>
            </a:xfrm>
            <a:custGeom>
              <a:avLst/>
              <a:gdLst>
                <a:gd name="connsiteX0" fmla="*/ 0 w 1515534"/>
                <a:gd name="connsiteY0" fmla="*/ 1540933 h 1540933"/>
                <a:gd name="connsiteX1" fmla="*/ 802218 w 1515534"/>
                <a:gd name="connsiteY1" fmla="*/ 0 h 1540933"/>
                <a:gd name="connsiteX2" fmla="*/ 1515534 w 1515534"/>
                <a:gd name="connsiteY2" fmla="*/ 0 h 1540933"/>
                <a:gd name="connsiteX3" fmla="*/ 713316 w 1515534"/>
                <a:gd name="connsiteY3" fmla="*/ 1540933 h 1540933"/>
                <a:gd name="connsiteX4" fmla="*/ 0 w 1515534"/>
                <a:gd name="connsiteY4" fmla="*/ 1540933 h 1540933"/>
                <a:gd name="connsiteX0" fmla="*/ 0 w 1515534"/>
                <a:gd name="connsiteY0" fmla="*/ 1540933 h 1540936"/>
                <a:gd name="connsiteX1" fmla="*/ 802218 w 1515534"/>
                <a:gd name="connsiteY1" fmla="*/ 0 h 1540936"/>
                <a:gd name="connsiteX2" fmla="*/ 1515534 w 1515534"/>
                <a:gd name="connsiteY2" fmla="*/ 0 h 1540936"/>
                <a:gd name="connsiteX3" fmla="*/ 823386 w 1515534"/>
                <a:gd name="connsiteY3" fmla="*/ 1540936 h 1540936"/>
                <a:gd name="connsiteX4" fmla="*/ 0 w 1515534"/>
                <a:gd name="connsiteY4" fmla="*/ 1540933 h 1540936"/>
                <a:gd name="connsiteX0" fmla="*/ 0 w 1794934"/>
                <a:gd name="connsiteY0" fmla="*/ 1540933 h 1540936"/>
                <a:gd name="connsiteX1" fmla="*/ 802218 w 1794934"/>
                <a:gd name="connsiteY1" fmla="*/ 0 h 1540936"/>
                <a:gd name="connsiteX2" fmla="*/ 1794934 w 1794934"/>
                <a:gd name="connsiteY2" fmla="*/ 609600 h 1540936"/>
                <a:gd name="connsiteX3" fmla="*/ 823386 w 1794934"/>
                <a:gd name="connsiteY3" fmla="*/ 1540936 h 1540936"/>
                <a:gd name="connsiteX4" fmla="*/ 0 w 1794934"/>
                <a:gd name="connsiteY4" fmla="*/ 1540933 h 1540936"/>
                <a:gd name="connsiteX0" fmla="*/ 0 w 1794934"/>
                <a:gd name="connsiteY0" fmla="*/ 931333 h 931336"/>
                <a:gd name="connsiteX1" fmla="*/ 785284 w 1794934"/>
                <a:gd name="connsiteY1" fmla="*/ 42333 h 931336"/>
                <a:gd name="connsiteX2" fmla="*/ 1794934 w 1794934"/>
                <a:gd name="connsiteY2" fmla="*/ 0 h 931336"/>
                <a:gd name="connsiteX3" fmla="*/ 823386 w 1794934"/>
                <a:gd name="connsiteY3" fmla="*/ 931336 h 931336"/>
                <a:gd name="connsiteX4" fmla="*/ 0 w 1794934"/>
                <a:gd name="connsiteY4" fmla="*/ 931333 h 931336"/>
                <a:gd name="connsiteX0" fmla="*/ 0 w 1794934"/>
                <a:gd name="connsiteY0" fmla="*/ 931333 h 931336"/>
                <a:gd name="connsiteX1" fmla="*/ 912284 w 1794934"/>
                <a:gd name="connsiteY1" fmla="*/ 16933 h 931336"/>
                <a:gd name="connsiteX2" fmla="*/ 1794934 w 1794934"/>
                <a:gd name="connsiteY2" fmla="*/ 0 h 931336"/>
                <a:gd name="connsiteX3" fmla="*/ 823386 w 1794934"/>
                <a:gd name="connsiteY3" fmla="*/ 931336 h 931336"/>
                <a:gd name="connsiteX4" fmla="*/ 0 w 1794934"/>
                <a:gd name="connsiteY4" fmla="*/ 931333 h 931336"/>
                <a:gd name="connsiteX0" fmla="*/ 0 w 1778000"/>
                <a:gd name="connsiteY0" fmla="*/ 9313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31333 h 931336"/>
                <a:gd name="connsiteX0" fmla="*/ 0 w 1778000"/>
                <a:gd name="connsiteY0" fmla="*/ 905933 h 931336"/>
                <a:gd name="connsiteX1" fmla="*/ 895350 w 1778000"/>
                <a:gd name="connsiteY1" fmla="*/ 16933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06452 w 1778000"/>
                <a:gd name="connsiteY3" fmla="*/ 931336 h 931336"/>
                <a:gd name="connsiteX4" fmla="*/ 0 w 1778000"/>
                <a:gd name="connsiteY4" fmla="*/ 905933 h 931336"/>
                <a:gd name="connsiteX0" fmla="*/ 0 w 1778000"/>
                <a:gd name="connsiteY0" fmla="*/ 9059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059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 name="connsiteX0" fmla="*/ 0 w 1778000"/>
                <a:gd name="connsiteY0" fmla="*/ 931333 h 931336"/>
                <a:gd name="connsiteX1" fmla="*/ 895350 w 1778000"/>
                <a:gd name="connsiteY1" fmla="*/ 8466 h 931336"/>
                <a:gd name="connsiteX2" fmla="*/ 1778000 w 1778000"/>
                <a:gd name="connsiteY2" fmla="*/ 0 h 931336"/>
                <a:gd name="connsiteX3" fmla="*/ 814919 w 1778000"/>
                <a:gd name="connsiteY3" fmla="*/ 931336 h 931336"/>
                <a:gd name="connsiteX4" fmla="*/ 0 w 1778000"/>
                <a:gd name="connsiteY4" fmla="*/ 931333 h 93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8000" h="931336">
                  <a:moveTo>
                    <a:pt x="0" y="931333"/>
                  </a:moveTo>
                  <a:cubicBezTo>
                    <a:pt x="298450" y="615245"/>
                    <a:pt x="596900" y="316088"/>
                    <a:pt x="895350" y="8466"/>
                  </a:cubicBezTo>
                  <a:lnTo>
                    <a:pt x="1778000" y="0"/>
                  </a:lnTo>
                  <a:lnTo>
                    <a:pt x="814919" y="931336"/>
                  </a:lnTo>
                  <a:lnTo>
                    <a:pt x="0" y="93133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45743" name="直接连接符 7"/>
          <p:cNvCxnSpPr>
            <a:cxnSpLocks/>
          </p:cNvCxnSpPr>
          <p:nvPr/>
        </p:nvCxnSpPr>
        <p:spPr>
          <a:xfrm>
            <a:off x="620106" y="976757"/>
            <a:ext cx="11371262" cy="0"/>
          </a:xfrm>
          <a:prstGeom prst="line">
            <a:avLst/>
          </a:prstGeom>
          <a:ln>
            <a:solidFill>
              <a:srgbClr val="5B7899"/>
            </a:solidFill>
          </a:ln>
        </p:spPr>
        <p:style>
          <a:lnRef idx="3">
            <a:schemeClr val="accent1"/>
          </a:lnRef>
          <a:fillRef idx="0">
            <a:schemeClr val="accent1"/>
          </a:fillRef>
          <a:effectRef idx="2">
            <a:schemeClr val="accent1"/>
          </a:effectRef>
          <a:fontRef idx="minor">
            <a:schemeClr val="tx1"/>
          </a:fontRef>
        </p:style>
      </p:cxnSp>
      <p:sp>
        <p:nvSpPr>
          <p:cNvPr id="1048659" name="文本框 11"/>
          <p:cNvSpPr txBox="1"/>
          <p:nvPr/>
        </p:nvSpPr>
        <p:spPr>
          <a:xfrm>
            <a:off x="720312" y="522977"/>
            <a:ext cx="6093912" cy="461665"/>
          </a:xfrm>
          <a:prstGeom prst="rect">
            <a:avLst/>
          </a:prstGeom>
          <a:noFill/>
        </p:spPr>
        <p:txBody>
          <a:bodyPr wrap="square">
            <a:spAutoFit/>
          </a:bodyPr>
          <a:lstStyle/>
          <a:p>
            <a:pPr fontAlgn="base">
              <a:spcBef>
                <a:spcPct val="0"/>
              </a:spcBef>
              <a:spcAft>
                <a:spcPct val="0"/>
              </a:spcAft>
            </a:pPr>
            <a:r>
              <a:rPr lang="zh-CN" altLang="en-US" sz="2400" dirty="0">
                <a:solidFill>
                  <a:srgbClr val="30557F"/>
                </a:solidFill>
                <a:latin typeface="华光标题宋_CNKI" panose="02000500000000000000" pitchFamily="2" charset="-122"/>
                <a:ea typeface="华光标题宋_CNKI" panose="02000500000000000000" pitchFamily="2" charset="-122"/>
              </a:rPr>
              <a:t>请输入您需要的主题</a:t>
            </a:r>
          </a:p>
        </p:txBody>
      </p:sp>
      <p:sp>
        <p:nvSpPr>
          <p:cNvPr id="1048660" name="矩形: 圆角 18"/>
          <p:cNvSpPr/>
          <p:nvPr/>
        </p:nvSpPr>
        <p:spPr>
          <a:xfrm>
            <a:off x="10379116" y="6187179"/>
            <a:ext cx="3032502"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20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输入标题</a:t>
            </a:r>
          </a:p>
        </p:txBody>
      </p:sp>
      <p:cxnSp>
        <p:nvCxnSpPr>
          <p:cNvPr id="3145744" name="直接连接符 19"/>
          <p:cNvCxnSpPr>
            <a:cxnSpLocks/>
          </p:cNvCxnSpPr>
          <p:nvPr/>
        </p:nvCxnSpPr>
        <p:spPr>
          <a:xfrm>
            <a:off x="10788723" y="6691433"/>
            <a:ext cx="759577" cy="0"/>
          </a:xfrm>
          <a:prstGeom prst="line">
            <a:avLst/>
          </a:prstGeom>
          <a:ln w="508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48661" name="任意多边形: 形状 20"/>
          <p:cNvSpPr/>
          <p:nvPr/>
        </p:nvSpPr>
        <p:spPr>
          <a:xfrm flipV="1">
            <a:off x="626476" y="6045114"/>
            <a:ext cx="11071129" cy="142065"/>
          </a:xfrm>
          <a:custGeom>
            <a:avLst/>
            <a:gdLst>
              <a:gd name="connsiteX0" fmla="*/ 71220 w 3564556"/>
              <a:gd name="connsiteY0" fmla="*/ 0 h 72299"/>
              <a:gd name="connsiteX1" fmla="*/ 3493336 w 3564556"/>
              <a:gd name="connsiteY1" fmla="*/ 0 h 72299"/>
              <a:gd name="connsiteX2" fmla="*/ 3564556 w 3564556"/>
              <a:gd name="connsiteY2" fmla="*/ 71220 h 72299"/>
              <a:gd name="connsiteX3" fmla="*/ 3564556 w 3564556"/>
              <a:gd name="connsiteY3" fmla="*/ 72299 h 72299"/>
              <a:gd name="connsiteX4" fmla="*/ 0 w 3564556"/>
              <a:gd name="connsiteY4" fmla="*/ 72299 h 72299"/>
              <a:gd name="connsiteX5" fmla="*/ 0 w 3564556"/>
              <a:gd name="connsiteY5" fmla="*/ 71220 h 72299"/>
              <a:gd name="connsiteX6" fmla="*/ 71220 w 3564556"/>
              <a:gd name="connsiteY6" fmla="*/ 0 h 72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64556" h="72299">
                <a:moveTo>
                  <a:pt x="71220" y="0"/>
                </a:moveTo>
                <a:lnTo>
                  <a:pt x="3493336" y="0"/>
                </a:lnTo>
                <a:cubicBezTo>
                  <a:pt x="3532670" y="0"/>
                  <a:pt x="3564556" y="31886"/>
                  <a:pt x="3564556" y="71220"/>
                </a:cubicBezTo>
                <a:lnTo>
                  <a:pt x="3564556" y="72299"/>
                </a:lnTo>
                <a:lnTo>
                  <a:pt x="0" y="72299"/>
                </a:lnTo>
                <a:lnTo>
                  <a:pt x="0" y="71220"/>
                </a:lnTo>
                <a:cubicBezTo>
                  <a:pt x="0" y="31886"/>
                  <a:pt x="31886" y="0"/>
                  <a:pt x="71220" y="0"/>
                </a:cubicBezTo>
                <a:close/>
              </a:path>
            </a:pathLst>
          </a:custGeom>
          <a:gradFill>
            <a:gsLst>
              <a:gs pos="30000">
                <a:schemeClr val="accent1"/>
              </a:gs>
              <a:gs pos="100000">
                <a:schemeClr val="accent1">
                  <a:lumMod val="40000"/>
                  <a:lumOff val="60000"/>
                </a:schemeClr>
              </a:gs>
            </a:gsLst>
            <a:lin ang="0" scaled="0"/>
          </a:gradFill>
          <a:ln>
            <a:noFill/>
          </a:ln>
          <a:effectLst>
            <a:outerShdw blurRad="2540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lumMod val="8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62" name="observation-tool_18366"/>
          <p:cNvSpPr>
            <a:spLocks noChangeAspect="1"/>
          </p:cNvSpPr>
          <p:nvPr/>
        </p:nvSpPr>
        <p:spPr bwMode="auto">
          <a:xfrm flipH="1">
            <a:off x="10016002" y="6332547"/>
            <a:ext cx="352483" cy="351959"/>
          </a:xfrm>
          <a:custGeom>
            <a:avLst/>
            <a:gdLst>
              <a:gd name="T0" fmla="*/ 2078 w 5401"/>
              <a:gd name="T1" fmla="*/ 4156 h 5401"/>
              <a:gd name="T2" fmla="*/ 2959 w 5401"/>
              <a:gd name="T3" fmla="*/ 3957 h 5401"/>
              <a:gd name="T4" fmla="*/ 4127 w 5401"/>
              <a:gd name="T5" fmla="*/ 5126 h 5401"/>
              <a:gd name="T6" fmla="*/ 5125 w 5401"/>
              <a:gd name="T7" fmla="*/ 5126 h 5401"/>
              <a:gd name="T8" fmla="*/ 5125 w 5401"/>
              <a:gd name="T9" fmla="*/ 4127 h 5401"/>
              <a:gd name="T10" fmla="*/ 3958 w 5401"/>
              <a:gd name="T11" fmla="*/ 2959 h 5401"/>
              <a:gd name="T12" fmla="*/ 4156 w 5401"/>
              <a:gd name="T13" fmla="*/ 2078 h 5401"/>
              <a:gd name="T14" fmla="*/ 2078 w 5401"/>
              <a:gd name="T15" fmla="*/ 0 h 5401"/>
              <a:gd name="T16" fmla="*/ 0 w 5401"/>
              <a:gd name="T17" fmla="*/ 2078 h 5401"/>
              <a:gd name="T18" fmla="*/ 2078 w 5401"/>
              <a:gd name="T19" fmla="*/ 4156 h 5401"/>
              <a:gd name="T20" fmla="*/ 2078 w 5401"/>
              <a:gd name="T21" fmla="*/ 606 h 5401"/>
              <a:gd name="T22" fmla="*/ 3551 w 5401"/>
              <a:gd name="T23" fmla="*/ 2078 h 5401"/>
              <a:gd name="T24" fmla="*/ 2078 w 5401"/>
              <a:gd name="T25" fmla="*/ 3551 h 5401"/>
              <a:gd name="T26" fmla="*/ 606 w 5401"/>
              <a:gd name="T27" fmla="*/ 2078 h 5401"/>
              <a:gd name="T28" fmla="*/ 2078 w 5401"/>
              <a:gd name="T29" fmla="*/ 606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01" h="5401">
                <a:moveTo>
                  <a:pt x="2078" y="4156"/>
                </a:moveTo>
                <a:cubicBezTo>
                  <a:pt x="2393" y="4156"/>
                  <a:pt x="2691" y="4084"/>
                  <a:pt x="2959" y="3957"/>
                </a:cubicBezTo>
                <a:lnTo>
                  <a:pt x="4127" y="5126"/>
                </a:lnTo>
                <a:cubicBezTo>
                  <a:pt x="4403" y="5401"/>
                  <a:pt x="4850" y="5401"/>
                  <a:pt x="5125" y="5126"/>
                </a:cubicBezTo>
                <a:cubicBezTo>
                  <a:pt x="5401" y="4850"/>
                  <a:pt x="5401" y="4403"/>
                  <a:pt x="5125" y="4127"/>
                </a:cubicBezTo>
                <a:lnTo>
                  <a:pt x="3958" y="2959"/>
                </a:lnTo>
                <a:cubicBezTo>
                  <a:pt x="4084" y="2691"/>
                  <a:pt x="4156" y="2393"/>
                  <a:pt x="4156" y="2078"/>
                </a:cubicBezTo>
                <a:cubicBezTo>
                  <a:pt x="4156" y="932"/>
                  <a:pt x="3224" y="0"/>
                  <a:pt x="2078" y="0"/>
                </a:cubicBezTo>
                <a:cubicBezTo>
                  <a:pt x="933" y="0"/>
                  <a:pt x="0" y="932"/>
                  <a:pt x="0" y="2078"/>
                </a:cubicBezTo>
                <a:cubicBezTo>
                  <a:pt x="0" y="3224"/>
                  <a:pt x="933" y="4156"/>
                  <a:pt x="2078" y="4156"/>
                </a:cubicBezTo>
                <a:close/>
                <a:moveTo>
                  <a:pt x="2078" y="606"/>
                </a:moveTo>
                <a:cubicBezTo>
                  <a:pt x="2890" y="606"/>
                  <a:pt x="3551" y="1266"/>
                  <a:pt x="3551" y="2078"/>
                </a:cubicBezTo>
                <a:cubicBezTo>
                  <a:pt x="3551" y="2891"/>
                  <a:pt x="2890" y="3551"/>
                  <a:pt x="2078" y="3551"/>
                </a:cubicBezTo>
                <a:cubicBezTo>
                  <a:pt x="1266" y="3551"/>
                  <a:pt x="606" y="2891"/>
                  <a:pt x="606" y="2078"/>
                </a:cubicBezTo>
                <a:cubicBezTo>
                  <a:pt x="606" y="1266"/>
                  <a:pt x="1266" y="606"/>
                  <a:pt x="2078" y="606"/>
                </a:cubicBezTo>
                <a:close/>
              </a:path>
            </a:pathLst>
          </a:custGeom>
          <a:blipFill>
            <a:blip r:embed="rId3">
              <a:duotone>
                <a:prstClr val="black"/>
                <a:schemeClr val="accent1">
                  <a:lumMod val="40000"/>
                  <a:lumOff val="60000"/>
                  <a:tint val="45000"/>
                  <a:satMod val="400000"/>
                </a:schemeClr>
              </a:duotone>
            </a:blip>
            <a:stretch>
              <a:fillRect/>
            </a:stretch>
          </a:blipFill>
          <a:ln>
            <a:noFill/>
          </a:ln>
        </p:spPr>
        <p:txBody>
          <a:bodyPr/>
          <a:lstStyle/>
          <a:p>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63" name="文本框 9"/>
          <p:cNvSpPr txBox="1"/>
          <p:nvPr/>
        </p:nvSpPr>
        <p:spPr>
          <a:xfrm>
            <a:off x="809996" y="4548069"/>
            <a:ext cx="10936512" cy="1754326"/>
          </a:xfrm>
          <a:prstGeom prst="rect">
            <a:avLst/>
          </a:prstGeom>
          <a:noFill/>
        </p:spPr>
        <p:txBody>
          <a:bodyPr wrap="square" rtlCol="0">
            <a:spAutoFit/>
          </a:bodyPr>
          <a:lstStyle/>
          <a:p>
            <a:r>
              <a:rPr lang="en-US" altLang="zh-CN" dirty="0">
                <a:latin typeface="+mn-ea"/>
                <a:sym typeface="+mn-ea"/>
              </a:rPr>
              <a:t>The campus covers an area of more than 7000 mu, with verdant trees, green grass, elegant environment, beautiful scenery and 72% green coverage. The school has a complete teaching and research support system and complete public service facilities. The campus covers an area of more than 7000 mu, with verdant trees, green grass, elegant environment, beautiful scenery and 72% green coverage. The school has a complete teaching and research support system and complete public service facilities.</a:t>
            </a:r>
          </a:p>
          <a:p>
            <a:endParaRPr lang="zh-CN" altLang="en-US" dirty="0"/>
          </a:p>
        </p:txBody>
      </p:sp>
      <p:cxnSp>
        <p:nvCxnSpPr>
          <p:cNvPr id="3145745" name="直接箭头连接符 16"/>
          <p:cNvCxnSpPr>
            <a:cxnSpLocks/>
          </p:cNvCxnSpPr>
          <p:nvPr/>
        </p:nvCxnSpPr>
        <p:spPr>
          <a:xfrm>
            <a:off x="0" y="2871839"/>
            <a:ext cx="121920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49" name="组合 23"/>
          <p:cNvGrpSpPr/>
          <p:nvPr/>
        </p:nvGrpSpPr>
        <p:grpSpPr>
          <a:xfrm>
            <a:off x="1491751" y="2660369"/>
            <a:ext cx="398590" cy="968421"/>
            <a:chOff x="1237751" y="3715467"/>
            <a:chExt cx="398590" cy="968421"/>
          </a:xfrm>
          <a:solidFill>
            <a:schemeClr val="accent1">
              <a:lumMod val="60000"/>
              <a:lumOff val="40000"/>
            </a:schemeClr>
          </a:solidFill>
        </p:grpSpPr>
        <p:grpSp>
          <p:nvGrpSpPr>
            <p:cNvPr id="50" name="组合 24"/>
            <p:cNvGrpSpPr/>
            <p:nvPr/>
          </p:nvGrpSpPr>
          <p:grpSpPr>
            <a:xfrm>
              <a:off x="1237751" y="3715467"/>
              <a:ext cx="398590" cy="398590"/>
              <a:chOff x="1237751" y="3715467"/>
              <a:chExt cx="398590" cy="398590"/>
            </a:xfrm>
            <a:grpFill/>
          </p:grpSpPr>
          <p:sp>
            <p:nvSpPr>
              <p:cNvPr id="1048664" name="椭圆 26"/>
              <p:cNvSpPr/>
              <p:nvPr/>
            </p:nvSpPr>
            <p:spPr>
              <a:xfrm>
                <a:off x="1237751" y="3715467"/>
                <a:ext cx="398590" cy="398590"/>
              </a:xfrm>
              <a:prstGeom prst="ellipse">
                <a:avLst/>
              </a:prstGeom>
              <a:grp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65" name="椭圆 27"/>
              <p:cNvSpPr/>
              <p:nvPr/>
            </p:nvSpPr>
            <p:spPr>
              <a:xfrm>
                <a:off x="1335971" y="3813687"/>
                <a:ext cx="202150" cy="202150"/>
              </a:xfrm>
              <a:prstGeom prst="ellipse">
                <a:avLst/>
              </a:prstGeom>
              <a:grpFill/>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145746" name="直接连接符 25"/>
            <p:cNvCxnSpPr>
              <a:cxnSpLocks/>
            </p:cNvCxnSpPr>
            <p:nvPr/>
          </p:nvCxnSpPr>
          <p:spPr>
            <a:xfrm>
              <a:off x="1437046" y="4214648"/>
              <a:ext cx="0" cy="469240"/>
            </a:xfrm>
            <a:prstGeom prst="line">
              <a:avLst/>
            </a:prstGeom>
            <a:grpFill/>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grpSp>
        <p:nvGrpSpPr>
          <p:cNvPr id="51" name="组合 28"/>
          <p:cNvGrpSpPr/>
          <p:nvPr/>
        </p:nvGrpSpPr>
        <p:grpSpPr>
          <a:xfrm>
            <a:off x="4937447" y="2660369"/>
            <a:ext cx="398590" cy="968421"/>
            <a:chOff x="4683447" y="3715467"/>
            <a:chExt cx="398590" cy="968421"/>
          </a:xfrm>
          <a:solidFill>
            <a:schemeClr val="accent1">
              <a:lumMod val="60000"/>
              <a:lumOff val="40000"/>
            </a:schemeClr>
          </a:solidFill>
        </p:grpSpPr>
        <p:grpSp>
          <p:nvGrpSpPr>
            <p:cNvPr id="52" name="组合 29"/>
            <p:cNvGrpSpPr/>
            <p:nvPr/>
          </p:nvGrpSpPr>
          <p:grpSpPr>
            <a:xfrm>
              <a:off x="4683447" y="3715467"/>
              <a:ext cx="398590" cy="398590"/>
              <a:chOff x="4683447" y="3715467"/>
              <a:chExt cx="398590" cy="398590"/>
            </a:xfrm>
            <a:grpFill/>
          </p:grpSpPr>
          <p:sp>
            <p:nvSpPr>
              <p:cNvPr id="1048666" name="椭圆 31"/>
              <p:cNvSpPr/>
              <p:nvPr/>
            </p:nvSpPr>
            <p:spPr>
              <a:xfrm>
                <a:off x="4683447" y="3715467"/>
                <a:ext cx="398590" cy="398590"/>
              </a:xfrm>
              <a:prstGeom prst="ellipse">
                <a:avLst/>
              </a:prstGeom>
              <a:grp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67" name="椭圆 32"/>
              <p:cNvSpPr/>
              <p:nvPr/>
            </p:nvSpPr>
            <p:spPr>
              <a:xfrm>
                <a:off x="4781667" y="3813687"/>
                <a:ext cx="202150" cy="202150"/>
              </a:xfrm>
              <a:prstGeom prst="ellipse">
                <a:avLst/>
              </a:prstGeom>
              <a:grpFill/>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145747" name="直接连接符 30"/>
            <p:cNvCxnSpPr>
              <a:cxnSpLocks/>
            </p:cNvCxnSpPr>
            <p:nvPr/>
          </p:nvCxnSpPr>
          <p:spPr>
            <a:xfrm>
              <a:off x="4882742" y="4214648"/>
              <a:ext cx="0" cy="469240"/>
            </a:xfrm>
            <a:prstGeom prst="line">
              <a:avLst/>
            </a:prstGeom>
            <a:grpFill/>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grpSp>
        <p:nvGrpSpPr>
          <p:cNvPr id="53" name="组合 33"/>
          <p:cNvGrpSpPr/>
          <p:nvPr/>
        </p:nvGrpSpPr>
        <p:grpSpPr>
          <a:xfrm>
            <a:off x="8488624" y="2660369"/>
            <a:ext cx="398590" cy="968421"/>
            <a:chOff x="8234624" y="3715467"/>
            <a:chExt cx="398590" cy="968421"/>
          </a:xfrm>
          <a:solidFill>
            <a:schemeClr val="accent1">
              <a:lumMod val="60000"/>
              <a:lumOff val="40000"/>
            </a:schemeClr>
          </a:solidFill>
        </p:grpSpPr>
        <p:grpSp>
          <p:nvGrpSpPr>
            <p:cNvPr id="54" name="组合 34"/>
            <p:cNvGrpSpPr/>
            <p:nvPr/>
          </p:nvGrpSpPr>
          <p:grpSpPr>
            <a:xfrm>
              <a:off x="8234624" y="3715467"/>
              <a:ext cx="398590" cy="398590"/>
              <a:chOff x="8129143" y="3715467"/>
              <a:chExt cx="398590" cy="398590"/>
            </a:xfrm>
            <a:grpFill/>
          </p:grpSpPr>
          <p:sp>
            <p:nvSpPr>
              <p:cNvPr id="1048668" name="椭圆 36"/>
              <p:cNvSpPr/>
              <p:nvPr/>
            </p:nvSpPr>
            <p:spPr>
              <a:xfrm>
                <a:off x="8129143" y="3715467"/>
                <a:ext cx="398590" cy="398590"/>
              </a:xfrm>
              <a:prstGeom prst="ellipse">
                <a:avLst/>
              </a:prstGeom>
              <a:grp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69" name="椭圆 37"/>
              <p:cNvSpPr/>
              <p:nvPr/>
            </p:nvSpPr>
            <p:spPr>
              <a:xfrm>
                <a:off x="8227363" y="3813687"/>
                <a:ext cx="202150" cy="202150"/>
              </a:xfrm>
              <a:prstGeom prst="ellipse">
                <a:avLst/>
              </a:prstGeom>
              <a:grpFill/>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145748" name="直接连接符 35"/>
            <p:cNvCxnSpPr>
              <a:cxnSpLocks/>
            </p:cNvCxnSpPr>
            <p:nvPr/>
          </p:nvCxnSpPr>
          <p:spPr>
            <a:xfrm>
              <a:off x="8429512" y="4214648"/>
              <a:ext cx="0" cy="469240"/>
            </a:xfrm>
            <a:prstGeom prst="line">
              <a:avLst/>
            </a:prstGeom>
            <a:grpFill/>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grpSp>
        <p:nvGrpSpPr>
          <p:cNvPr id="55" name="组合 38"/>
          <p:cNvGrpSpPr/>
          <p:nvPr/>
        </p:nvGrpSpPr>
        <p:grpSpPr>
          <a:xfrm>
            <a:off x="3214599" y="2081641"/>
            <a:ext cx="398590" cy="977318"/>
            <a:chOff x="2960599" y="3136739"/>
            <a:chExt cx="398590" cy="977318"/>
          </a:xfrm>
          <a:solidFill>
            <a:schemeClr val="accent1">
              <a:lumMod val="60000"/>
              <a:lumOff val="40000"/>
            </a:schemeClr>
          </a:solidFill>
        </p:grpSpPr>
        <p:grpSp>
          <p:nvGrpSpPr>
            <p:cNvPr id="56" name="组合 39"/>
            <p:cNvGrpSpPr/>
            <p:nvPr/>
          </p:nvGrpSpPr>
          <p:grpSpPr>
            <a:xfrm>
              <a:off x="2960599" y="3715467"/>
              <a:ext cx="398590" cy="398590"/>
              <a:chOff x="2960599" y="3715467"/>
              <a:chExt cx="398590" cy="398590"/>
            </a:xfrm>
            <a:grpFill/>
          </p:grpSpPr>
          <p:sp>
            <p:nvSpPr>
              <p:cNvPr id="1048670" name="椭圆 41"/>
              <p:cNvSpPr/>
              <p:nvPr/>
            </p:nvSpPr>
            <p:spPr>
              <a:xfrm rot="10800000" flipV="1">
                <a:off x="2960599" y="3715467"/>
                <a:ext cx="398590" cy="398590"/>
              </a:xfrm>
              <a:prstGeom prst="ellipse">
                <a:avLst/>
              </a:prstGeom>
              <a:grp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71" name="椭圆 42"/>
              <p:cNvSpPr/>
              <p:nvPr/>
            </p:nvSpPr>
            <p:spPr>
              <a:xfrm rot="10800000" flipV="1">
                <a:off x="3058819" y="3813687"/>
                <a:ext cx="202150" cy="202150"/>
              </a:xfrm>
              <a:prstGeom prst="ellipse">
                <a:avLst/>
              </a:prstGeom>
              <a:grpFill/>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145749" name="直接连接符 40"/>
            <p:cNvCxnSpPr>
              <a:cxnSpLocks/>
            </p:cNvCxnSpPr>
            <p:nvPr/>
          </p:nvCxnSpPr>
          <p:spPr>
            <a:xfrm rot="10800000" flipV="1">
              <a:off x="3159894" y="3136739"/>
              <a:ext cx="0" cy="471614"/>
            </a:xfrm>
            <a:prstGeom prst="line">
              <a:avLst/>
            </a:prstGeom>
            <a:grpFill/>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grpSp>
        <p:nvGrpSpPr>
          <p:cNvPr id="57" name="组合 43"/>
          <p:cNvGrpSpPr/>
          <p:nvPr/>
        </p:nvGrpSpPr>
        <p:grpSpPr>
          <a:xfrm>
            <a:off x="6660295" y="2081641"/>
            <a:ext cx="398590" cy="977318"/>
            <a:chOff x="6406295" y="3136739"/>
            <a:chExt cx="398590" cy="977318"/>
          </a:xfrm>
          <a:solidFill>
            <a:schemeClr val="accent1">
              <a:lumMod val="60000"/>
              <a:lumOff val="40000"/>
            </a:schemeClr>
          </a:solidFill>
        </p:grpSpPr>
        <p:grpSp>
          <p:nvGrpSpPr>
            <p:cNvPr id="58" name="组合 44"/>
            <p:cNvGrpSpPr/>
            <p:nvPr/>
          </p:nvGrpSpPr>
          <p:grpSpPr>
            <a:xfrm>
              <a:off x="6406295" y="3715467"/>
              <a:ext cx="398590" cy="398590"/>
              <a:chOff x="6406295" y="3715467"/>
              <a:chExt cx="398590" cy="398590"/>
            </a:xfrm>
            <a:grpFill/>
          </p:grpSpPr>
          <p:sp>
            <p:nvSpPr>
              <p:cNvPr id="1048672" name="椭圆 46"/>
              <p:cNvSpPr/>
              <p:nvPr/>
            </p:nvSpPr>
            <p:spPr>
              <a:xfrm rot="10800000" flipV="1">
                <a:off x="6406295" y="3715467"/>
                <a:ext cx="398590" cy="398590"/>
              </a:xfrm>
              <a:prstGeom prst="ellipse">
                <a:avLst/>
              </a:prstGeom>
              <a:grp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73" name="椭圆 47"/>
              <p:cNvSpPr/>
              <p:nvPr/>
            </p:nvSpPr>
            <p:spPr>
              <a:xfrm rot="10800000" flipV="1">
                <a:off x="6504515" y="3813687"/>
                <a:ext cx="202150" cy="202150"/>
              </a:xfrm>
              <a:prstGeom prst="ellipse">
                <a:avLst/>
              </a:prstGeom>
              <a:grpFill/>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145750" name="直接连接符 45"/>
            <p:cNvCxnSpPr>
              <a:cxnSpLocks/>
            </p:cNvCxnSpPr>
            <p:nvPr/>
          </p:nvCxnSpPr>
          <p:spPr>
            <a:xfrm rot="10800000" flipV="1">
              <a:off x="6605590" y="3136739"/>
              <a:ext cx="0" cy="471614"/>
            </a:xfrm>
            <a:prstGeom prst="line">
              <a:avLst/>
            </a:prstGeom>
            <a:grpFill/>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grpSp>
        <p:nvGrpSpPr>
          <p:cNvPr id="59" name="组合 48"/>
          <p:cNvGrpSpPr/>
          <p:nvPr/>
        </p:nvGrpSpPr>
        <p:grpSpPr>
          <a:xfrm>
            <a:off x="10105993" y="2081641"/>
            <a:ext cx="398590" cy="977318"/>
            <a:chOff x="9851993" y="3136739"/>
            <a:chExt cx="398590" cy="977318"/>
          </a:xfrm>
          <a:solidFill>
            <a:schemeClr val="accent1">
              <a:lumMod val="60000"/>
              <a:lumOff val="40000"/>
            </a:schemeClr>
          </a:solidFill>
        </p:grpSpPr>
        <p:cxnSp>
          <p:nvCxnSpPr>
            <p:cNvPr id="3145751" name="直接连接符 49"/>
            <p:cNvCxnSpPr>
              <a:cxnSpLocks/>
            </p:cNvCxnSpPr>
            <p:nvPr/>
          </p:nvCxnSpPr>
          <p:spPr>
            <a:xfrm rot="10800000" flipV="1">
              <a:off x="10051288" y="3136739"/>
              <a:ext cx="0" cy="471614"/>
            </a:xfrm>
            <a:prstGeom prst="line">
              <a:avLst/>
            </a:prstGeom>
            <a:grpFill/>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grpSp>
          <p:nvGrpSpPr>
            <p:cNvPr id="60" name="组合 50"/>
            <p:cNvGrpSpPr/>
            <p:nvPr/>
          </p:nvGrpSpPr>
          <p:grpSpPr>
            <a:xfrm>
              <a:off x="9851993" y="3715467"/>
              <a:ext cx="398590" cy="398590"/>
              <a:chOff x="9851993" y="3715467"/>
              <a:chExt cx="398590" cy="398590"/>
            </a:xfrm>
            <a:grpFill/>
          </p:grpSpPr>
          <p:sp>
            <p:nvSpPr>
              <p:cNvPr id="1048674" name="椭圆 51"/>
              <p:cNvSpPr/>
              <p:nvPr/>
            </p:nvSpPr>
            <p:spPr>
              <a:xfrm rot="10800000" flipV="1">
                <a:off x="9851993" y="3715467"/>
                <a:ext cx="398590" cy="398590"/>
              </a:xfrm>
              <a:prstGeom prst="ellipse">
                <a:avLst/>
              </a:prstGeom>
              <a:grp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8675" name="椭圆 52"/>
              <p:cNvSpPr/>
              <p:nvPr/>
            </p:nvSpPr>
            <p:spPr>
              <a:xfrm rot="10800000" flipV="1">
                <a:off x="9950213" y="3813687"/>
                <a:ext cx="202150" cy="202150"/>
              </a:xfrm>
              <a:prstGeom prst="ellipse">
                <a:avLst/>
              </a:prstGeom>
              <a:grpFill/>
              <a:ln w="984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lumMod val="60000"/>
                      <a:lumOff val="4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1048676" name="文本框 53"/>
          <p:cNvSpPr txBox="1"/>
          <p:nvPr/>
        </p:nvSpPr>
        <p:spPr>
          <a:xfrm>
            <a:off x="1024296" y="3779509"/>
            <a:ext cx="1333499" cy="369332"/>
          </a:xfrm>
          <a:prstGeom prst="rect">
            <a:avLst/>
          </a:prstGeom>
          <a:noFill/>
        </p:spPr>
        <p:txBody>
          <a:bodyPr wrap="square">
            <a:spAutoFit/>
          </a:bodyPr>
          <a:lstStyle/>
          <a:p>
            <a:r>
              <a:rPr kumimoji="0" lang="en-US" altLang="zh-CN" sz="1800" i="0" u="none" strike="noStrike" kern="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2021 . 01 </a:t>
            </a:r>
            <a:endParaRPr lang="zh-CN" altLang="en-US" dirty="0"/>
          </a:p>
        </p:txBody>
      </p:sp>
      <p:sp>
        <p:nvSpPr>
          <p:cNvPr id="1048677" name="文本框 54"/>
          <p:cNvSpPr txBox="1"/>
          <p:nvPr/>
        </p:nvSpPr>
        <p:spPr>
          <a:xfrm>
            <a:off x="2747143" y="1689258"/>
            <a:ext cx="1333499" cy="369332"/>
          </a:xfrm>
          <a:prstGeom prst="rect">
            <a:avLst/>
          </a:prstGeom>
          <a:noFill/>
        </p:spPr>
        <p:txBody>
          <a:bodyPr wrap="square">
            <a:spAutoFit/>
          </a:bodyPr>
          <a:lstStyle/>
          <a:p>
            <a:r>
              <a:rPr kumimoji="0" lang="en-US" altLang="zh-CN" sz="1800" i="0" u="none" strike="noStrike" kern="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2021 . 02 </a:t>
            </a:r>
            <a:endParaRPr lang="zh-CN" altLang="en-US" dirty="0"/>
          </a:p>
        </p:txBody>
      </p:sp>
      <p:sp>
        <p:nvSpPr>
          <p:cNvPr id="1048678" name="文本框 55"/>
          <p:cNvSpPr txBox="1"/>
          <p:nvPr/>
        </p:nvSpPr>
        <p:spPr>
          <a:xfrm>
            <a:off x="4469992" y="3779856"/>
            <a:ext cx="1333499" cy="369332"/>
          </a:xfrm>
          <a:prstGeom prst="rect">
            <a:avLst/>
          </a:prstGeom>
          <a:noFill/>
        </p:spPr>
        <p:txBody>
          <a:bodyPr wrap="square">
            <a:spAutoFit/>
          </a:bodyPr>
          <a:lstStyle/>
          <a:p>
            <a:r>
              <a:rPr kumimoji="0" lang="en-US" altLang="zh-CN" sz="1800" i="0" u="none" strike="noStrike" kern="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2021 . 03</a:t>
            </a:r>
            <a:endParaRPr lang="zh-CN" altLang="en-US" dirty="0"/>
          </a:p>
        </p:txBody>
      </p:sp>
      <p:sp>
        <p:nvSpPr>
          <p:cNvPr id="1048679" name="文本框 56"/>
          <p:cNvSpPr txBox="1"/>
          <p:nvPr/>
        </p:nvSpPr>
        <p:spPr>
          <a:xfrm>
            <a:off x="6171554" y="1685755"/>
            <a:ext cx="1333499" cy="369332"/>
          </a:xfrm>
          <a:prstGeom prst="rect">
            <a:avLst/>
          </a:prstGeom>
          <a:noFill/>
        </p:spPr>
        <p:txBody>
          <a:bodyPr wrap="square">
            <a:spAutoFit/>
          </a:bodyPr>
          <a:lstStyle/>
          <a:p>
            <a:r>
              <a:rPr kumimoji="0" lang="en-US" altLang="zh-CN" sz="1800" i="0" u="none" strike="noStrike" kern="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2021 . 04 </a:t>
            </a:r>
            <a:endParaRPr lang="zh-CN" altLang="en-US" dirty="0"/>
          </a:p>
        </p:txBody>
      </p:sp>
      <p:sp>
        <p:nvSpPr>
          <p:cNvPr id="1048680" name="文本框 57"/>
          <p:cNvSpPr txBox="1"/>
          <p:nvPr/>
        </p:nvSpPr>
        <p:spPr>
          <a:xfrm>
            <a:off x="8016762" y="3760703"/>
            <a:ext cx="1333499" cy="369332"/>
          </a:xfrm>
          <a:prstGeom prst="rect">
            <a:avLst/>
          </a:prstGeom>
          <a:noFill/>
        </p:spPr>
        <p:txBody>
          <a:bodyPr wrap="square">
            <a:spAutoFit/>
          </a:bodyPr>
          <a:lstStyle/>
          <a:p>
            <a:r>
              <a:rPr kumimoji="0" lang="en-US" altLang="zh-CN" sz="1800" i="0" u="none" strike="noStrike" kern="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2021 . 06 </a:t>
            </a:r>
            <a:endParaRPr lang="zh-CN" altLang="en-US" dirty="0"/>
          </a:p>
        </p:txBody>
      </p:sp>
      <p:sp>
        <p:nvSpPr>
          <p:cNvPr id="1048681" name="文本框 58"/>
          <p:cNvSpPr txBox="1"/>
          <p:nvPr/>
        </p:nvSpPr>
        <p:spPr>
          <a:xfrm>
            <a:off x="9613138" y="1700082"/>
            <a:ext cx="1333499" cy="369332"/>
          </a:xfrm>
          <a:prstGeom prst="rect">
            <a:avLst/>
          </a:prstGeom>
          <a:noFill/>
        </p:spPr>
        <p:txBody>
          <a:bodyPr wrap="square">
            <a:spAutoFit/>
          </a:bodyPr>
          <a:lstStyle/>
          <a:p>
            <a:r>
              <a:rPr kumimoji="0" lang="en-US" altLang="zh-CN" sz="1800" i="0" u="none" strike="noStrike" kern="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2021 . 07</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949</Words>
  <Application>Microsoft Office PowerPoint</Application>
  <PresentationFormat>宽屏</PresentationFormat>
  <Paragraphs>136</Paragraphs>
  <Slides>13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等线 Light</vt:lpstr>
      <vt:lpstr>华光标题宋_CNKI</vt:lpstr>
      <vt:lpstr>思源黑体 CN Normal</vt:lpstr>
      <vt:lpstr>字魂58号-创中黑</vt:lpstr>
      <vt:lpstr>Arial</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 天田</dc:creator>
  <cp:lastModifiedBy>范 丫琦</cp:lastModifiedBy>
  <cp:revision>1</cp:revision>
  <dcterms:created xsi:type="dcterms:W3CDTF">2021-09-19T09:11:06Z</dcterms:created>
  <dcterms:modified xsi:type="dcterms:W3CDTF">2021-09-28T02:53:00Z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15a4d4b088264cfaa4c0772bb3ca6df7</vt:lpwstr>
  </property>
</Properties>
</file>