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81" r:id="rId2"/>
    <p:sldId id="257" r:id="rId3"/>
    <p:sldId id="269" r:id="rId4"/>
    <p:sldId id="265" r:id="rId5"/>
    <p:sldId id="320" r:id="rId6"/>
    <p:sldId id="323" r:id="rId7"/>
    <p:sldId id="324" r:id="rId8"/>
    <p:sldId id="321" r:id="rId9"/>
    <p:sldId id="314" r:id="rId10"/>
    <p:sldId id="322" r:id="rId11"/>
    <p:sldId id="325" r:id="rId12"/>
    <p:sldId id="345" r:id="rId13"/>
    <p:sldId id="31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A648"/>
    <a:srgbClr val="000000"/>
    <a:srgbClr val="1B2911"/>
    <a:srgbClr val="29323F"/>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470" autoAdjust="0"/>
    <p:restoredTop sz="94660"/>
  </p:normalViewPr>
  <p:slideViewPr>
    <p:cSldViewPr snapToGrid="0">
      <p:cViewPr varScale="1">
        <p:scale>
          <a:sx n="67" d="100"/>
          <a:sy n="67" d="100"/>
        </p:scale>
        <p:origin x="2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C47B-FD2D-4000-9550-5CB86FA1101D}" type="datetimeFigureOut">
              <a:rPr lang="zh-CN" altLang="en-US" smtClean="0"/>
              <a:t>2021-09-28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9B5CC-C2FB-41BC-9427-46B6D38645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243115A7-7CBB-4ADA-87D2-B974D42B5E2E}" type="datetimeFigureOut">
              <a:rPr lang="zh-CN" altLang="en-US" smtClean="0"/>
              <a:t>2021-09-28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2F5785-F530-4BD8-BD8E-B44B53EFB51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115A7-7CBB-4ADA-87D2-B974D42B5E2E}" type="datetimeFigureOut">
              <a:rPr lang="zh-CN" altLang="en-US" smtClean="0"/>
              <a:t>2021-09-28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F5785-F530-4BD8-BD8E-B44B53EFB51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15.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image" Target="../media/image3.png"/><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a:extLst>
              <a:ext uri="{FF2B5EF4-FFF2-40B4-BE49-F238E27FC236}">
                <a16:creationId xmlns:a16="http://schemas.microsoft.com/office/drawing/2014/main" id="{C2EBA1FD-E241-4921-B905-D9539E4C817B}"/>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p:blipFill>
        <p:spPr>
          <a:xfrm>
            <a:off x="-41937" y="0"/>
            <a:ext cx="12233937" cy="6858001"/>
          </a:xfrm>
          <a:prstGeom prst="rect">
            <a:avLst/>
          </a:prstGeom>
        </p:spPr>
      </p:pic>
      <p:sp>
        <p:nvSpPr>
          <p:cNvPr id="45" name="矩形 44"/>
          <p:cNvSpPr/>
          <p:nvPr/>
        </p:nvSpPr>
        <p:spPr bwMode="auto">
          <a:xfrm>
            <a:off x="6248705" y="3212514"/>
            <a:ext cx="4304383" cy="830997"/>
          </a:xfrm>
          <a:prstGeom prst="rect">
            <a:avLst/>
          </a:prstGeom>
        </p:spPr>
        <p:txBody>
          <a:bodyPr wrap="none">
            <a:spAutoFit/>
          </a:bodyPr>
          <a:lstStyle/>
          <a:p>
            <a:pPr algn="ctr">
              <a:defRPr/>
            </a:pPr>
            <a:r>
              <a:rPr lang="zh-CN" altLang="en-US" sz="4800" b="1" kern="100" dirty="0">
                <a:solidFill>
                  <a:schemeClr val="bg1"/>
                </a:solidFill>
                <a:latin typeface="华文新魏" panose="02010800040101010101" pitchFamily="2" charset="-122"/>
                <a:ea typeface="华文新魏" panose="02010800040101010101" pitchFamily="2" charset="-122"/>
                <a:cs typeface="Times New Roman" panose="02020603050405020304" pitchFamily="18" charset="0"/>
              </a:rPr>
              <a:t>华中大</a:t>
            </a:r>
            <a:r>
              <a:rPr lang="en-US" altLang="zh-CN" sz="4800" b="1" kern="100" dirty="0">
                <a:solidFill>
                  <a:schemeClr val="bg1"/>
                </a:solidFill>
                <a:latin typeface="华文新魏" panose="02010800040101010101" pitchFamily="2" charset="-122"/>
                <a:ea typeface="华文新魏" panose="02010800040101010101" pitchFamily="2" charset="-122"/>
                <a:cs typeface="Times New Roman" panose="02020603050405020304" pitchFamily="18" charset="0"/>
              </a:rPr>
              <a:t>PPT</a:t>
            </a:r>
            <a:r>
              <a:rPr lang="zh-CN" altLang="en-US" sz="4800" b="1" kern="100" dirty="0">
                <a:solidFill>
                  <a:schemeClr val="bg1"/>
                </a:solidFill>
                <a:latin typeface="华文新魏" panose="02010800040101010101" pitchFamily="2" charset="-122"/>
                <a:ea typeface="华文新魏" panose="02010800040101010101" pitchFamily="2" charset="-122"/>
                <a:cs typeface="Times New Roman" panose="02020603050405020304" pitchFamily="18" charset="0"/>
              </a:rPr>
              <a:t>模板</a:t>
            </a:r>
          </a:p>
        </p:txBody>
      </p:sp>
      <p:sp>
        <p:nvSpPr>
          <p:cNvPr id="46" name="矩形 45"/>
          <p:cNvSpPr/>
          <p:nvPr/>
        </p:nvSpPr>
        <p:spPr>
          <a:xfrm>
            <a:off x="6008584" y="4085732"/>
            <a:ext cx="6183416" cy="646331"/>
          </a:xfrm>
          <a:prstGeom prst="rect">
            <a:avLst/>
          </a:prstGeom>
        </p:spPr>
        <p:txBody>
          <a:bodyPr wrap="square">
            <a:spAutoFit/>
          </a:bodyPr>
          <a:lstStyle/>
          <a:p>
            <a:pPr algn="ctr"/>
            <a:r>
              <a:rPr lang="en-US" altLang="zh-CN" sz="2000" dirty="0">
                <a:solidFill>
                  <a:schemeClr val="bg1"/>
                </a:solidFill>
                <a:latin typeface="cmss10" panose="020B0500000000000000" pitchFamily="34" charset="0"/>
                <a:cs typeface="Calibri" panose="020F0502020204030204" pitchFamily="34" charset="0"/>
              </a:rPr>
              <a:t>Huazhong University Of Science And Technology</a:t>
            </a:r>
            <a:endParaRPr lang="en-US" altLang="zh-CN" sz="1600" dirty="0">
              <a:solidFill>
                <a:schemeClr val="bg1"/>
              </a:solidFill>
              <a:latin typeface="cmss10" panose="020B0500000000000000" pitchFamily="34" charset="0"/>
              <a:cs typeface="Calibri" panose="020F0502020204030204" pitchFamily="34" charset="0"/>
            </a:endParaRPr>
          </a:p>
          <a:p>
            <a:pPr algn="ctr"/>
            <a:endParaRPr lang="zh-CN" altLang="en-US" sz="1600" dirty="0">
              <a:solidFill>
                <a:schemeClr val="bg1"/>
              </a:solidFill>
              <a:latin typeface="cmss10" panose="020B0500000000000000" pitchFamily="34" charset="0"/>
              <a:cs typeface="Calibri" panose="020F0502020204030204" pitchFamily="34" charset="0"/>
            </a:endParaRPr>
          </a:p>
        </p:txBody>
      </p:sp>
      <p:sp>
        <p:nvSpPr>
          <p:cNvPr id="52" name="矩形 51"/>
          <p:cNvSpPr/>
          <p:nvPr/>
        </p:nvSpPr>
        <p:spPr>
          <a:xfrm>
            <a:off x="6418997" y="4621704"/>
            <a:ext cx="2197091" cy="338554"/>
          </a:xfrm>
          <a:prstGeom prst="rect">
            <a:avLst/>
          </a:prstGeom>
        </p:spPr>
        <p:txBody>
          <a:bodyPr/>
          <a:lstStyle/>
          <a:p>
            <a:r>
              <a:rPr lang="zh-CN" altLang="en-US" sz="1400" dirty="0">
                <a:solidFill>
                  <a:schemeClr val="bg1"/>
                </a:solidFill>
                <a:latin typeface="微软雅黑" panose="020B0503020204020204" pitchFamily="34" charset="-122"/>
                <a:ea typeface="微软雅黑" panose="020B0503020204020204" pitchFamily="34" charset="-122"/>
              </a:rPr>
              <a:t>汇报人：研小招</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6418997" y="5042912"/>
            <a:ext cx="2197091" cy="307777"/>
          </a:xfrm>
          <a:prstGeom prst="rect">
            <a:avLst/>
          </a:prstGeom>
        </p:spPr>
        <p:txBody>
          <a:bodyPr/>
          <a:lstStyle/>
          <a:p>
            <a:r>
              <a:rPr lang="zh-CN" altLang="en-US" sz="1400" dirty="0">
                <a:solidFill>
                  <a:schemeClr val="bg1"/>
                </a:solidFill>
                <a:latin typeface="微软雅黑" panose="020B0503020204020204" pitchFamily="34" charset="-122"/>
                <a:ea typeface="微软雅黑" panose="020B0503020204020204" pitchFamily="34" charset="-122"/>
              </a:rPr>
              <a:t>汇报时间：</a:t>
            </a:r>
            <a:r>
              <a:rPr lang="en-US" altLang="zh-CN" sz="1400" dirty="0">
                <a:solidFill>
                  <a:schemeClr val="bg1"/>
                </a:solidFill>
                <a:latin typeface="微软雅黑" panose="020B0503020204020204" pitchFamily="34" charset="-122"/>
                <a:ea typeface="微软雅黑" panose="020B0503020204020204" pitchFamily="34" charset="-122"/>
              </a:rPr>
              <a:t>X </a:t>
            </a:r>
            <a:r>
              <a:rPr lang="zh-CN" altLang="en-US" sz="1400" dirty="0">
                <a:solidFill>
                  <a:schemeClr val="bg1"/>
                </a:solidFill>
                <a:latin typeface="微软雅黑" panose="020B0503020204020204" pitchFamily="34" charset="-122"/>
                <a:ea typeface="微软雅黑" panose="020B0503020204020204" pitchFamily="34" charset="-122"/>
              </a:rPr>
              <a:t>年</a:t>
            </a:r>
            <a:r>
              <a:rPr lang="en-US" altLang="zh-CN" sz="1400" dirty="0">
                <a:solidFill>
                  <a:schemeClr val="bg1"/>
                </a:solidFill>
                <a:latin typeface="微软雅黑" panose="020B0503020204020204" pitchFamily="34" charset="-122"/>
                <a:ea typeface="微软雅黑" panose="020B0503020204020204" pitchFamily="34" charset="-122"/>
              </a:rPr>
              <a:t>X</a:t>
            </a:r>
            <a:r>
              <a:rPr lang="zh-CN" altLang="en-US" sz="1400" dirty="0">
                <a:solidFill>
                  <a:schemeClr val="bg1"/>
                </a:solidFill>
                <a:latin typeface="微软雅黑" panose="020B0503020204020204" pitchFamily="34" charset="-122"/>
                <a:ea typeface="微软雅黑" panose="020B0503020204020204" pitchFamily="34" charset="-122"/>
              </a:rPr>
              <a:t>月</a:t>
            </a:r>
            <a:r>
              <a:rPr lang="en-US" altLang="zh-CN" sz="1400" dirty="0">
                <a:solidFill>
                  <a:schemeClr val="bg1"/>
                </a:solidFill>
                <a:latin typeface="微软雅黑" panose="020B0503020204020204" pitchFamily="34" charset="-122"/>
                <a:ea typeface="微软雅黑" panose="020B0503020204020204" pitchFamily="34" charset="-122"/>
              </a:rPr>
              <a:t>X</a:t>
            </a:r>
            <a:r>
              <a:rPr lang="zh-CN" altLang="en-US" sz="1400" dirty="0">
                <a:solidFill>
                  <a:schemeClr val="bg1"/>
                </a:solidFill>
                <a:latin typeface="微软雅黑" panose="020B0503020204020204" pitchFamily="34" charset="-122"/>
                <a:ea typeface="微软雅黑" panose="020B0503020204020204" pitchFamily="34" charset="-122"/>
              </a:rPr>
              <a:t>日</a:t>
            </a:r>
            <a:endParaRPr lang="en-US" altLang="zh-CN" sz="1400"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2"/>
          <p:cNvCxnSpPr>
            <a:cxnSpLocks/>
          </p:cNvCxnSpPr>
          <p:nvPr/>
        </p:nvCxnSpPr>
        <p:spPr>
          <a:xfrm>
            <a:off x="6418997" y="4503669"/>
            <a:ext cx="54335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图片 34" descr="白色logo副本">
            <a:extLst>
              <a:ext uri="{FF2B5EF4-FFF2-40B4-BE49-F238E27FC236}">
                <a16:creationId xmlns:a16="http://schemas.microsoft.com/office/drawing/2014/main" id="{314031A7-39CE-4EC8-864B-894CDC4708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18997" y="2357293"/>
            <a:ext cx="2739121" cy="813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a:extLst>
              <a:ext uri="{FF2B5EF4-FFF2-40B4-BE49-F238E27FC236}">
                <a16:creationId xmlns:a16="http://schemas.microsoft.com/office/drawing/2014/main" id="{16CF43D6-8DC6-4F77-8A23-F67EC9735DFA}"/>
              </a:ext>
            </a:extLst>
          </p:cNvPr>
          <p:cNvSpPr/>
          <p:nvPr/>
        </p:nvSpPr>
        <p:spPr>
          <a:xfrm>
            <a:off x="4886439" y="-15014"/>
            <a:ext cx="7104947" cy="6858000"/>
          </a:xfrm>
          <a:prstGeom prst="parallelogram">
            <a:avLst>
              <a:gd name="adj" fmla="val 1785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4319F091-2C61-411A-8A62-56C0E8990C73}"/>
              </a:ext>
            </a:extLst>
          </p:cNvPr>
          <p:cNvSpPr/>
          <p:nvPr/>
        </p:nvSpPr>
        <p:spPr>
          <a:xfrm>
            <a:off x="4988391" y="1055977"/>
            <a:ext cx="6901041" cy="4716018"/>
          </a:xfrm>
          <a:prstGeom prst="parallelogram">
            <a:avLst>
              <a:gd name="adj" fmla="val 138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98E44D3-1F9C-4A83-97E7-0FE77B664524}"/>
              </a:ext>
            </a:extLst>
          </p:cNvPr>
          <p:cNvSpPr txBox="1"/>
          <p:nvPr/>
        </p:nvSpPr>
        <p:spPr>
          <a:xfrm>
            <a:off x="5939728" y="1683568"/>
            <a:ext cx="4584563" cy="3770263"/>
          </a:xfrm>
          <a:prstGeom prst="rect">
            <a:avLst/>
          </a:prstGeom>
          <a:noFill/>
        </p:spPr>
        <p:txBody>
          <a:bodyPr wrap="square" rtlCol="0">
            <a:spAutoFit/>
          </a:bodyPr>
          <a:lstStyle/>
          <a:p>
            <a:pPr algn="ctr"/>
            <a:r>
              <a:rPr lang="en-US" altLang="zh-CN"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rPr>
              <a:t>04</a:t>
            </a:r>
            <a:endParaRPr lang="zh-CN" altLang="en-US"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endParaRPr>
          </a:p>
        </p:txBody>
      </p:sp>
      <p:sp>
        <p:nvSpPr>
          <p:cNvPr id="13" name="文本框 12">
            <a:extLst>
              <a:ext uri="{FF2B5EF4-FFF2-40B4-BE49-F238E27FC236}">
                <a16:creationId xmlns:a16="http://schemas.microsoft.com/office/drawing/2014/main" id="{AB89CA7B-2270-4405-A64E-A0978DFBE1B4}"/>
              </a:ext>
            </a:extLst>
          </p:cNvPr>
          <p:cNvSpPr txBox="1"/>
          <p:nvPr/>
        </p:nvSpPr>
        <p:spPr>
          <a:xfrm>
            <a:off x="6017755" y="3153200"/>
            <a:ext cx="5226820" cy="830997"/>
          </a:xfrm>
          <a:prstGeom prst="rect">
            <a:avLst/>
          </a:prstGeom>
          <a:noFill/>
        </p:spPr>
        <p:txBody>
          <a:bodyPr wrap="square" rtlCol="0">
            <a:spAutoFit/>
          </a:bodyPr>
          <a:lstStyle/>
          <a:p>
            <a:r>
              <a:rPr lang="zh-CN" altLang="en-US" sz="4800" dirty="0">
                <a:solidFill>
                  <a:schemeClr val="accent6">
                    <a:lumMod val="50000"/>
                  </a:schemeClr>
                </a:solidFill>
                <a:latin typeface="微软雅黑 Light" panose="020B0502040204020203" pitchFamily="34" charset="-122"/>
                <a:ea typeface="微软雅黑 Light" panose="020B0502040204020203" pitchFamily="34" charset="-122"/>
                <a:cs typeface="851tegakizatsu" panose="02000600000000000000" pitchFamily="2" charset="-122"/>
              </a:rPr>
              <a:t>输入您需要的主题</a:t>
            </a:r>
          </a:p>
        </p:txBody>
      </p:sp>
      <p:pic>
        <p:nvPicPr>
          <p:cNvPr id="17" name="图片 16" descr="heilogo">
            <a:extLst>
              <a:ext uri="{FF2B5EF4-FFF2-40B4-BE49-F238E27FC236}">
                <a16:creationId xmlns:a16="http://schemas.microsoft.com/office/drawing/2014/main" id="{DD98B9A1-67AB-44DC-80D5-01004E3502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3370" y="183184"/>
            <a:ext cx="2562860" cy="761153"/>
          </a:xfrm>
          <a:prstGeom prst="rect">
            <a:avLst/>
          </a:prstGeom>
        </p:spPr>
      </p:pic>
      <p:pic>
        <p:nvPicPr>
          <p:cNvPr id="9" name="PA_库_PicturePlaceholder 1">
            <a:extLst>
              <a:ext uri="{FF2B5EF4-FFF2-40B4-BE49-F238E27FC236}">
                <a16:creationId xmlns:a16="http://schemas.microsoft.com/office/drawing/2014/main" id="{D12BF0BB-E8FE-4ED0-B8CA-E8B14BC1EB91}"/>
              </a:ext>
            </a:extLst>
          </p:cNvPr>
          <p:cNvPicPr>
            <a:picLocks noChangeAspect="1"/>
          </p:cNvPicPr>
          <p:nvPr>
            <p:custDataLst>
              <p:tags r:id="rId1"/>
            </p:custDataLst>
          </p:nvPr>
        </p:nvPicPr>
        <p:blipFill>
          <a:blip r:embed="rId4" cstate="screen">
            <a:extLst>
              <a:ext uri="{28A0092B-C50C-407E-A947-70E740481C1C}">
                <a14:useLocalDpi xmlns:a14="http://schemas.microsoft.com/office/drawing/2010/main"/>
              </a:ext>
            </a:extLst>
          </a:blip>
          <a:srcRect/>
          <a:stretch/>
        </p:blipFill>
        <p:spPr>
          <a:xfrm>
            <a:off x="123364" y="1629989"/>
            <a:ext cx="5894391" cy="3935482"/>
          </a:xfrm>
          <a:custGeom>
            <a:avLst/>
            <a:gdLst>
              <a:gd name="T0" fmla="*/ 1178 w 1281"/>
              <a:gd name="T1" fmla="*/ 312 h 778"/>
              <a:gd name="T2" fmla="*/ 1093 w 1281"/>
              <a:gd name="T3" fmla="*/ 255 h 778"/>
              <a:gd name="T4" fmla="*/ 1245 w 1281"/>
              <a:gd name="T5" fmla="*/ 188 h 778"/>
              <a:gd name="T6" fmla="*/ 1165 w 1281"/>
              <a:gd name="T7" fmla="*/ 183 h 778"/>
              <a:gd name="T8" fmla="*/ 1201 w 1281"/>
              <a:gd name="T9" fmla="*/ 114 h 778"/>
              <a:gd name="T10" fmla="*/ 1060 w 1281"/>
              <a:gd name="T11" fmla="*/ 81 h 778"/>
              <a:gd name="T12" fmla="*/ 771 w 1281"/>
              <a:gd name="T13" fmla="*/ 104 h 778"/>
              <a:gd name="T14" fmla="*/ 432 w 1281"/>
              <a:gd name="T15" fmla="*/ 207 h 778"/>
              <a:gd name="T16" fmla="*/ 786 w 1281"/>
              <a:gd name="T17" fmla="*/ 66 h 778"/>
              <a:gd name="T18" fmla="*/ 1045 w 1281"/>
              <a:gd name="T19" fmla="*/ 15 h 778"/>
              <a:gd name="T20" fmla="*/ 654 w 1281"/>
              <a:gd name="T21" fmla="*/ 66 h 778"/>
              <a:gd name="T22" fmla="*/ 717 w 1281"/>
              <a:gd name="T23" fmla="*/ 38 h 778"/>
              <a:gd name="T24" fmla="*/ 401 w 1281"/>
              <a:gd name="T25" fmla="*/ 104 h 778"/>
              <a:gd name="T26" fmla="*/ 183 w 1281"/>
              <a:gd name="T27" fmla="*/ 199 h 778"/>
              <a:gd name="T28" fmla="*/ 107 w 1281"/>
              <a:gd name="T29" fmla="*/ 322 h 778"/>
              <a:gd name="T30" fmla="*/ 145 w 1281"/>
              <a:gd name="T31" fmla="*/ 362 h 778"/>
              <a:gd name="T32" fmla="*/ 45 w 1281"/>
              <a:gd name="T33" fmla="*/ 479 h 778"/>
              <a:gd name="T34" fmla="*/ 34 w 1281"/>
              <a:gd name="T35" fmla="*/ 546 h 778"/>
              <a:gd name="T36" fmla="*/ 126 w 1281"/>
              <a:gd name="T37" fmla="*/ 563 h 778"/>
              <a:gd name="T38" fmla="*/ 295 w 1281"/>
              <a:gd name="T39" fmla="*/ 532 h 778"/>
              <a:gd name="T40" fmla="*/ 432 w 1281"/>
              <a:gd name="T41" fmla="*/ 486 h 778"/>
              <a:gd name="T42" fmla="*/ 636 w 1281"/>
              <a:gd name="T43" fmla="*/ 450 h 778"/>
              <a:gd name="T44" fmla="*/ 842 w 1281"/>
              <a:gd name="T45" fmla="*/ 426 h 778"/>
              <a:gd name="T46" fmla="*/ 1002 w 1281"/>
              <a:gd name="T47" fmla="*/ 408 h 778"/>
              <a:gd name="T48" fmla="*/ 1157 w 1281"/>
              <a:gd name="T49" fmla="*/ 379 h 778"/>
              <a:gd name="T50" fmla="*/ 1012 w 1281"/>
              <a:gd name="T51" fmla="*/ 372 h 778"/>
              <a:gd name="T52" fmla="*/ 324 w 1281"/>
              <a:gd name="T53" fmla="*/ 575 h 778"/>
              <a:gd name="T54" fmla="*/ 240 w 1281"/>
              <a:gd name="T55" fmla="*/ 598 h 778"/>
              <a:gd name="T56" fmla="*/ 154 w 1281"/>
              <a:gd name="T57" fmla="*/ 687 h 778"/>
              <a:gd name="T58" fmla="*/ 119 w 1281"/>
              <a:gd name="T59" fmla="*/ 774 h 778"/>
              <a:gd name="T60" fmla="*/ 331 w 1281"/>
              <a:gd name="T61" fmla="*/ 708 h 778"/>
              <a:gd name="T62" fmla="*/ 511 w 1281"/>
              <a:gd name="T63" fmla="*/ 657 h 778"/>
              <a:gd name="T64" fmla="*/ 875 w 1281"/>
              <a:gd name="T65" fmla="*/ 596 h 778"/>
              <a:gd name="T66" fmla="*/ 1154 w 1281"/>
              <a:gd name="T67" fmla="*/ 566 h 778"/>
              <a:gd name="T68" fmla="*/ 1053 w 1281"/>
              <a:gd name="T69" fmla="*/ 549 h 778"/>
              <a:gd name="T70" fmla="*/ 1092 w 1281"/>
              <a:gd name="T71" fmla="*/ 506 h 778"/>
              <a:gd name="T72" fmla="*/ 780 w 1281"/>
              <a:gd name="T73" fmla="*/ 495 h 778"/>
              <a:gd name="T74" fmla="*/ 478 w 1281"/>
              <a:gd name="T75" fmla="*/ 545 h 778"/>
              <a:gd name="T76" fmla="*/ 355 w 1281"/>
              <a:gd name="T77" fmla="*/ 562 h 778"/>
              <a:gd name="T78" fmla="*/ 671 w 1281"/>
              <a:gd name="T79" fmla="*/ 467 h 778"/>
              <a:gd name="T80" fmla="*/ 770 w 1281"/>
              <a:gd name="T81" fmla="*/ 458 h 778"/>
              <a:gd name="T82" fmla="*/ 1040 w 1281"/>
              <a:gd name="T83" fmla="*/ 495 h 778"/>
              <a:gd name="T84" fmla="*/ 760 w 1281"/>
              <a:gd name="T85" fmla="*/ 463 h 778"/>
              <a:gd name="T86" fmla="*/ 616 w 1281"/>
              <a:gd name="T87" fmla="*/ 482 h 778"/>
              <a:gd name="T88" fmla="*/ 641 w 1281"/>
              <a:gd name="T89" fmla="*/ 140 h 778"/>
              <a:gd name="T90" fmla="*/ 861 w 1281"/>
              <a:gd name="T91" fmla="*/ 474 h 778"/>
              <a:gd name="T92" fmla="*/ 435 w 1281"/>
              <a:gd name="T93" fmla="*/ 524 h 778"/>
              <a:gd name="T94" fmla="*/ 483 w 1281"/>
              <a:gd name="T95" fmla="*/ 507 h 778"/>
              <a:gd name="T96" fmla="*/ 208 w 1281"/>
              <a:gd name="T97" fmla="*/ 561 h 778"/>
              <a:gd name="T98" fmla="*/ 68 w 1281"/>
              <a:gd name="T99" fmla="*/ 599 h 778"/>
              <a:gd name="T100" fmla="*/ 198 w 1281"/>
              <a:gd name="T101" fmla="*/ 624 h 778"/>
              <a:gd name="T102" fmla="*/ 93 w 1281"/>
              <a:gd name="T103" fmla="*/ 505 h 778"/>
              <a:gd name="T104" fmla="*/ 494 w 1281"/>
              <a:gd name="T105" fmla="*/ 143 h 778"/>
              <a:gd name="T106" fmla="*/ 451 w 1281"/>
              <a:gd name="T107" fmla="*/ 164 h 778"/>
              <a:gd name="T108" fmla="*/ 498 w 1281"/>
              <a:gd name="T109" fmla="*/ 463 h 778"/>
              <a:gd name="T110" fmla="*/ 458 w 1281"/>
              <a:gd name="T111" fmla="*/ 214 h 778"/>
              <a:gd name="T112" fmla="*/ 641 w 1281"/>
              <a:gd name="T113" fmla="*/ 420 h 778"/>
              <a:gd name="T114" fmla="*/ 589 w 1281"/>
              <a:gd name="T115" fmla="*/ 429 h 778"/>
              <a:gd name="T116" fmla="*/ 854 w 1281"/>
              <a:gd name="T117" fmla="*/ 398 h 778"/>
              <a:gd name="T118" fmla="*/ 669 w 1281"/>
              <a:gd name="T119" fmla="*/ 437 h 778"/>
              <a:gd name="T120" fmla="*/ 695 w 1281"/>
              <a:gd name="T121" fmla="*/ 419 h 778"/>
              <a:gd name="T122" fmla="*/ 935 w 1281"/>
              <a:gd name="T123" fmla="*/ 38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778">
                <a:moveTo>
                  <a:pt x="1280" y="337"/>
                </a:moveTo>
                <a:lnTo>
                  <a:pt x="1278" y="334"/>
                </a:lnTo>
                <a:lnTo>
                  <a:pt x="1275" y="331"/>
                </a:lnTo>
                <a:lnTo>
                  <a:pt x="1273" y="330"/>
                </a:lnTo>
                <a:lnTo>
                  <a:pt x="1270" y="328"/>
                </a:lnTo>
                <a:lnTo>
                  <a:pt x="1263" y="325"/>
                </a:lnTo>
                <a:lnTo>
                  <a:pt x="1255" y="325"/>
                </a:lnTo>
                <a:lnTo>
                  <a:pt x="1247" y="325"/>
                </a:lnTo>
                <a:lnTo>
                  <a:pt x="1238" y="326"/>
                </a:lnTo>
                <a:lnTo>
                  <a:pt x="1229" y="323"/>
                </a:lnTo>
                <a:lnTo>
                  <a:pt x="1220" y="320"/>
                </a:lnTo>
                <a:lnTo>
                  <a:pt x="1209" y="318"/>
                </a:lnTo>
                <a:lnTo>
                  <a:pt x="1200" y="318"/>
                </a:lnTo>
                <a:lnTo>
                  <a:pt x="1190" y="318"/>
                </a:lnTo>
                <a:lnTo>
                  <a:pt x="1180" y="320"/>
                </a:lnTo>
                <a:lnTo>
                  <a:pt x="1170" y="320"/>
                </a:lnTo>
                <a:lnTo>
                  <a:pt x="1159" y="320"/>
                </a:lnTo>
                <a:lnTo>
                  <a:pt x="1149" y="321"/>
                </a:lnTo>
                <a:lnTo>
                  <a:pt x="1139" y="321"/>
                </a:lnTo>
                <a:lnTo>
                  <a:pt x="1117" y="322"/>
                </a:lnTo>
                <a:lnTo>
                  <a:pt x="1097" y="323"/>
                </a:lnTo>
                <a:lnTo>
                  <a:pt x="1075" y="325"/>
                </a:lnTo>
                <a:lnTo>
                  <a:pt x="1055" y="326"/>
                </a:lnTo>
                <a:lnTo>
                  <a:pt x="1044" y="329"/>
                </a:lnTo>
                <a:lnTo>
                  <a:pt x="1034" y="329"/>
                </a:lnTo>
                <a:lnTo>
                  <a:pt x="1025" y="330"/>
                </a:lnTo>
                <a:lnTo>
                  <a:pt x="1017" y="329"/>
                </a:lnTo>
                <a:lnTo>
                  <a:pt x="1017" y="328"/>
                </a:lnTo>
                <a:lnTo>
                  <a:pt x="1017" y="326"/>
                </a:lnTo>
                <a:lnTo>
                  <a:pt x="1018" y="325"/>
                </a:lnTo>
                <a:lnTo>
                  <a:pt x="1020" y="325"/>
                </a:lnTo>
                <a:lnTo>
                  <a:pt x="1026" y="324"/>
                </a:lnTo>
                <a:lnTo>
                  <a:pt x="1031" y="324"/>
                </a:lnTo>
                <a:lnTo>
                  <a:pt x="1041" y="323"/>
                </a:lnTo>
                <a:lnTo>
                  <a:pt x="1052" y="322"/>
                </a:lnTo>
                <a:lnTo>
                  <a:pt x="1094" y="318"/>
                </a:lnTo>
                <a:lnTo>
                  <a:pt x="1137" y="315"/>
                </a:lnTo>
                <a:lnTo>
                  <a:pt x="1178" y="312"/>
                </a:lnTo>
                <a:lnTo>
                  <a:pt x="1220" y="309"/>
                </a:lnTo>
                <a:lnTo>
                  <a:pt x="1237" y="309"/>
                </a:lnTo>
                <a:lnTo>
                  <a:pt x="1253" y="306"/>
                </a:lnTo>
                <a:lnTo>
                  <a:pt x="1255" y="305"/>
                </a:lnTo>
                <a:lnTo>
                  <a:pt x="1256" y="304"/>
                </a:lnTo>
                <a:lnTo>
                  <a:pt x="1256" y="301"/>
                </a:lnTo>
                <a:lnTo>
                  <a:pt x="1255" y="299"/>
                </a:lnTo>
                <a:lnTo>
                  <a:pt x="1250" y="299"/>
                </a:lnTo>
                <a:lnTo>
                  <a:pt x="1246" y="299"/>
                </a:lnTo>
                <a:lnTo>
                  <a:pt x="1240" y="298"/>
                </a:lnTo>
                <a:lnTo>
                  <a:pt x="1237" y="298"/>
                </a:lnTo>
                <a:lnTo>
                  <a:pt x="1234" y="297"/>
                </a:lnTo>
                <a:lnTo>
                  <a:pt x="1233" y="296"/>
                </a:lnTo>
                <a:lnTo>
                  <a:pt x="1232" y="293"/>
                </a:lnTo>
                <a:lnTo>
                  <a:pt x="1232" y="291"/>
                </a:lnTo>
                <a:lnTo>
                  <a:pt x="1231" y="288"/>
                </a:lnTo>
                <a:lnTo>
                  <a:pt x="1231" y="287"/>
                </a:lnTo>
                <a:lnTo>
                  <a:pt x="1230" y="285"/>
                </a:lnTo>
                <a:lnTo>
                  <a:pt x="1228" y="284"/>
                </a:lnTo>
                <a:lnTo>
                  <a:pt x="1223" y="280"/>
                </a:lnTo>
                <a:lnTo>
                  <a:pt x="1218" y="276"/>
                </a:lnTo>
                <a:lnTo>
                  <a:pt x="1215" y="272"/>
                </a:lnTo>
                <a:lnTo>
                  <a:pt x="1212" y="266"/>
                </a:lnTo>
                <a:lnTo>
                  <a:pt x="1212" y="262"/>
                </a:lnTo>
                <a:lnTo>
                  <a:pt x="1212" y="259"/>
                </a:lnTo>
                <a:lnTo>
                  <a:pt x="1209" y="257"/>
                </a:lnTo>
                <a:lnTo>
                  <a:pt x="1206" y="255"/>
                </a:lnTo>
                <a:lnTo>
                  <a:pt x="1195" y="254"/>
                </a:lnTo>
                <a:lnTo>
                  <a:pt x="1184" y="254"/>
                </a:lnTo>
                <a:lnTo>
                  <a:pt x="1173" y="255"/>
                </a:lnTo>
                <a:lnTo>
                  <a:pt x="1163" y="255"/>
                </a:lnTo>
                <a:lnTo>
                  <a:pt x="1151" y="256"/>
                </a:lnTo>
                <a:lnTo>
                  <a:pt x="1139" y="256"/>
                </a:lnTo>
                <a:lnTo>
                  <a:pt x="1127" y="257"/>
                </a:lnTo>
                <a:lnTo>
                  <a:pt x="1116" y="257"/>
                </a:lnTo>
                <a:lnTo>
                  <a:pt x="1105" y="257"/>
                </a:lnTo>
                <a:lnTo>
                  <a:pt x="1094" y="255"/>
                </a:lnTo>
                <a:lnTo>
                  <a:pt x="1093" y="255"/>
                </a:lnTo>
                <a:lnTo>
                  <a:pt x="1093" y="254"/>
                </a:lnTo>
                <a:lnTo>
                  <a:pt x="1092" y="254"/>
                </a:lnTo>
                <a:lnTo>
                  <a:pt x="1090" y="253"/>
                </a:lnTo>
                <a:lnTo>
                  <a:pt x="1088" y="253"/>
                </a:lnTo>
                <a:lnTo>
                  <a:pt x="1086" y="250"/>
                </a:lnTo>
                <a:lnTo>
                  <a:pt x="1102" y="248"/>
                </a:lnTo>
                <a:lnTo>
                  <a:pt x="1119" y="246"/>
                </a:lnTo>
                <a:lnTo>
                  <a:pt x="1135" y="242"/>
                </a:lnTo>
                <a:lnTo>
                  <a:pt x="1151" y="239"/>
                </a:lnTo>
                <a:lnTo>
                  <a:pt x="1168" y="237"/>
                </a:lnTo>
                <a:lnTo>
                  <a:pt x="1187" y="234"/>
                </a:lnTo>
                <a:lnTo>
                  <a:pt x="1204" y="233"/>
                </a:lnTo>
                <a:lnTo>
                  <a:pt x="1221" y="232"/>
                </a:lnTo>
                <a:lnTo>
                  <a:pt x="1215" y="231"/>
                </a:lnTo>
                <a:lnTo>
                  <a:pt x="1211" y="230"/>
                </a:lnTo>
                <a:lnTo>
                  <a:pt x="1206" y="228"/>
                </a:lnTo>
                <a:lnTo>
                  <a:pt x="1201" y="225"/>
                </a:lnTo>
                <a:lnTo>
                  <a:pt x="1216" y="222"/>
                </a:lnTo>
                <a:lnTo>
                  <a:pt x="1231" y="218"/>
                </a:lnTo>
                <a:lnTo>
                  <a:pt x="1238" y="216"/>
                </a:lnTo>
                <a:lnTo>
                  <a:pt x="1245" y="212"/>
                </a:lnTo>
                <a:lnTo>
                  <a:pt x="1249" y="207"/>
                </a:lnTo>
                <a:lnTo>
                  <a:pt x="1254" y="200"/>
                </a:lnTo>
                <a:lnTo>
                  <a:pt x="1233" y="204"/>
                </a:lnTo>
                <a:lnTo>
                  <a:pt x="1213" y="207"/>
                </a:lnTo>
                <a:lnTo>
                  <a:pt x="1192" y="210"/>
                </a:lnTo>
                <a:lnTo>
                  <a:pt x="1171" y="213"/>
                </a:lnTo>
                <a:lnTo>
                  <a:pt x="1181" y="209"/>
                </a:lnTo>
                <a:lnTo>
                  <a:pt x="1191" y="208"/>
                </a:lnTo>
                <a:lnTo>
                  <a:pt x="1199" y="206"/>
                </a:lnTo>
                <a:lnTo>
                  <a:pt x="1207" y="205"/>
                </a:lnTo>
                <a:lnTo>
                  <a:pt x="1215" y="202"/>
                </a:lnTo>
                <a:lnTo>
                  <a:pt x="1224" y="201"/>
                </a:lnTo>
                <a:lnTo>
                  <a:pt x="1231" y="198"/>
                </a:lnTo>
                <a:lnTo>
                  <a:pt x="1239" y="193"/>
                </a:lnTo>
                <a:lnTo>
                  <a:pt x="1241" y="191"/>
                </a:lnTo>
                <a:lnTo>
                  <a:pt x="1244" y="189"/>
                </a:lnTo>
                <a:lnTo>
                  <a:pt x="1245" y="188"/>
                </a:lnTo>
                <a:lnTo>
                  <a:pt x="1245" y="187"/>
                </a:lnTo>
                <a:lnTo>
                  <a:pt x="1245" y="184"/>
                </a:lnTo>
                <a:lnTo>
                  <a:pt x="1242" y="183"/>
                </a:lnTo>
                <a:lnTo>
                  <a:pt x="1238" y="183"/>
                </a:lnTo>
                <a:lnTo>
                  <a:pt x="1233" y="183"/>
                </a:lnTo>
                <a:lnTo>
                  <a:pt x="1229" y="185"/>
                </a:lnTo>
                <a:lnTo>
                  <a:pt x="1224" y="187"/>
                </a:lnTo>
                <a:lnTo>
                  <a:pt x="1213" y="189"/>
                </a:lnTo>
                <a:lnTo>
                  <a:pt x="1201" y="190"/>
                </a:lnTo>
                <a:lnTo>
                  <a:pt x="1190" y="192"/>
                </a:lnTo>
                <a:lnTo>
                  <a:pt x="1179" y="193"/>
                </a:lnTo>
                <a:lnTo>
                  <a:pt x="1167" y="196"/>
                </a:lnTo>
                <a:lnTo>
                  <a:pt x="1156" y="197"/>
                </a:lnTo>
                <a:lnTo>
                  <a:pt x="1145" y="199"/>
                </a:lnTo>
                <a:lnTo>
                  <a:pt x="1133" y="201"/>
                </a:lnTo>
                <a:lnTo>
                  <a:pt x="1123" y="202"/>
                </a:lnTo>
                <a:lnTo>
                  <a:pt x="1112" y="204"/>
                </a:lnTo>
                <a:lnTo>
                  <a:pt x="1102" y="206"/>
                </a:lnTo>
                <a:lnTo>
                  <a:pt x="1092" y="206"/>
                </a:lnTo>
                <a:lnTo>
                  <a:pt x="1082" y="205"/>
                </a:lnTo>
                <a:lnTo>
                  <a:pt x="1073" y="204"/>
                </a:lnTo>
                <a:lnTo>
                  <a:pt x="1061" y="205"/>
                </a:lnTo>
                <a:lnTo>
                  <a:pt x="1051" y="206"/>
                </a:lnTo>
                <a:lnTo>
                  <a:pt x="1041" y="208"/>
                </a:lnTo>
                <a:lnTo>
                  <a:pt x="1031" y="209"/>
                </a:lnTo>
                <a:lnTo>
                  <a:pt x="1020" y="209"/>
                </a:lnTo>
                <a:lnTo>
                  <a:pt x="1010" y="209"/>
                </a:lnTo>
                <a:lnTo>
                  <a:pt x="1020" y="206"/>
                </a:lnTo>
                <a:lnTo>
                  <a:pt x="1031" y="204"/>
                </a:lnTo>
                <a:lnTo>
                  <a:pt x="1041" y="202"/>
                </a:lnTo>
                <a:lnTo>
                  <a:pt x="1052" y="201"/>
                </a:lnTo>
                <a:lnTo>
                  <a:pt x="1064" y="200"/>
                </a:lnTo>
                <a:lnTo>
                  <a:pt x="1075" y="198"/>
                </a:lnTo>
                <a:lnTo>
                  <a:pt x="1086" y="197"/>
                </a:lnTo>
                <a:lnTo>
                  <a:pt x="1098" y="196"/>
                </a:lnTo>
                <a:lnTo>
                  <a:pt x="1121" y="192"/>
                </a:lnTo>
                <a:lnTo>
                  <a:pt x="1143" y="188"/>
                </a:lnTo>
                <a:lnTo>
                  <a:pt x="1165" y="183"/>
                </a:lnTo>
                <a:lnTo>
                  <a:pt x="1188" y="177"/>
                </a:lnTo>
                <a:lnTo>
                  <a:pt x="1197" y="176"/>
                </a:lnTo>
                <a:lnTo>
                  <a:pt x="1206" y="173"/>
                </a:lnTo>
                <a:lnTo>
                  <a:pt x="1208" y="170"/>
                </a:lnTo>
                <a:lnTo>
                  <a:pt x="1209" y="168"/>
                </a:lnTo>
                <a:lnTo>
                  <a:pt x="1212" y="167"/>
                </a:lnTo>
                <a:lnTo>
                  <a:pt x="1215" y="166"/>
                </a:lnTo>
                <a:lnTo>
                  <a:pt x="1222" y="165"/>
                </a:lnTo>
                <a:lnTo>
                  <a:pt x="1230" y="162"/>
                </a:lnTo>
                <a:lnTo>
                  <a:pt x="1234" y="160"/>
                </a:lnTo>
                <a:lnTo>
                  <a:pt x="1237" y="158"/>
                </a:lnTo>
                <a:lnTo>
                  <a:pt x="1237" y="157"/>
                </a:lnTo>
                <a:lnTo>
                  <a:pt x="1237" y="156"/>
                </a:lnTo>
                <a:lnTo>
                  <a:pt x="1237" y="154"/>
                </a:lnTo>
                <a:lnTo>
                  <a:pt x="1236" y="152"/>
                </a:lnTo>
                <a:lnTo>
                  <a:pt x="1230" y="148"/>
                </a:lnTo>
                <a:lnTo>
                  <a:pt x="1224" y="145"/>
                </a:lnTo>
                <a:lnTo>
                  <a:pt x="1221" y="142"/>
                </a:lnTo>
                <a:lnTo>
                  <a:pt x="1217" y="141"/>
                </a:lnTo>
                <a:lnTo>
                  <a:pt x="1214" y="139"/>
                </a:lnTo>
                <a:lnTo>
                  <a:pt x="1209" y="139"/>
                </a:lnTo>
                <a:lnTo>
                  <a:pt x="1207" y="140"/>
                </a:lnTo>
                <a:lnTo>
                  <a:pt x="1204" y="140"/>
                </a:lnTo>
                <a:lnTo>
                  <a:pt x="1203" y="140"/>
                </a:lnTo>
                <a:lnTo>
                  <a:pt x="1201" y="139"/>
                </a:lnTo>
                <a:lnTo>
                  <a:pt x="1200" y="138"/>
                </a:lnTo>
                <a:lnTo>
                  <a:pt x="1201" y="135"/>
                </a:lnTo>
                <a:lnTo>
                  <a:pt x="1204" y="133"/>
                </a:lnTo>
                <a:lnTo>
                  <a:pt x="1207" y="133"/>
                </a:lnTo>
                <a:lnTo>
                  <a:pt x="1213" y="132"/>
                </a:lnTo>
                <a:lnTo>
                  <a:pt x="1218" y="129"/>
                </a:lnTo>
                <a:lnTo>
                  <a:pt x="1212" y="129"/>
                </a:lnTo>
                <a:lnTo>
                  <a:pt x="1205" y="126"/>
                </a:lnTo>
                <a:lnTo>
                  <a:pt x="1207" y="124"/>
                </a:lnTo>
                <a:lnTo>
                  <a:pt x="1208" y="122"/>
                </a:lnTo>
                <a:lnTo>
                  <a:pt x="1207" y="119"/>
                </a:lnTo>
                <a:lnTo>
                  <a:pt x="1206" y="117"/>
                </a:lnTo>
                <a:lnTo>
                  <a:pt x="1201" y="114"/>
                </a:lnTo>
                <a:lnTo>
                  <a:pt x="1196" y="112"/>
                </a:lnTo>
                <a:lnTo>
                  <a:pt x="1190" y="110"/>
                </a:lnTo>
                <a:lnTo>
                  <a:pt x="1184" y="109"/>
                </a:lnTo>
                <a:lnTo>
                  <a:pt x="1179" y="109"/>
                </a:lnTo>
                <a:lnTo>
                  <a:pt x="1172" y="110"/>
                </a:lnTo>
                <a:lnTo>
                  <a:pt x="1166" y="109"/>
                </a:lnTo>
                <a:lnTo>
                  <a:pt x="1157" y="108"/>
                </a:lnTo>
                <a:lnTo>
                  <a:pt x="1152" y="107"/>
                </a:lnTo>
                <a:lnTo>
                  <a:pt x="1149" y="105"/>
                </a:lnTo>
                <a:lnTo>
                  <a:pt x="1148" y="102"/>
                </a:lnTo>
                <a:lnTo>
                  <a:pt x="1148" y="100"/>
                </a:lnTo>
                <a:lnTo>
                  <a:pt x="1152" y="98"/>
                </a:lnTo>
                <a:lnTo>
                  <a:pt x="1157" y="98"/>
                </a:lnTo>
                <a:lnTo>
                  <a:pt x="1163" y="94"/>
                </a:lnTo>
                <a:lnTo>
                  <a:pt x="1168" y="91"/>
                </a:lnTo>
                <a:lnTo>
                  <a:pt x="1168" y="89"/>
                </a:lnTo>
                <a:lnTo>
                  <a:pt x="1166" y="88"/>
                </a:lnTo>
                <a:lnTo>
                  <a:pt x="1165" y="85"/>
                </a:lnTo>
                <a:lnTo>
                  <a:pt x="1163" y="84"/>
                </a:lnTo>
                <a:lnTo>
                  <a:pt x="1159" y="83"/>
                </a:lnTo>
                <a:lnTo>
                  <a:pt x="1155" y="83"/>
                </a:lnTo>
                <a:lnTo>
                  <a:pt x="1150" y="83"/>
                </a:lnTo>
                <a:lnTo>
                  <a:pt x="1146" y="84"/>
                </a:lnTo>
                <a:lnTo>
                  <a:pt x="1137" y="85"/>
                </a:lnTo>
                <a:lnTo>
                  <a:pt x="1126" y="87"/>
                </a:lnTo>
                <a:lnTo>
                  <a:pt x="1116" y="88"/>
                </a:lnTo>
                <a:lnTo>
                  <a:pt x="1106" y="88"/>
                </a:lnTo>
                <a:lnTo>
                  <a:pt x="1097" y="88"/>
                </a:lnTo>
                <a:lnTo>
                  <a:pt x="1088" y="88"/>
                </a:lnTo>
                <a:lnTo>
                  <a:pt x="1078" y="89"/>
                </a:lnTo>
                <a:lnTo>
                  <a:pt x="1069" y="91"/>
                </a:lnTo>
                <a:lnTo>
                  <a:pt x="1061" y="91"/>
                </a:lnTo>
                <a:lnTo>
                  <a:pt x="1055" y="90"/>
                </a:lnTo>
                <a:lnTo>
                  <a:pt x="1051" y="89"/>
                </a:lnTo>
                <a:lnTo>
                  <a:pt x="1048" y="88"/>
                </a:lnTo>
                <a:lnTo>
                  <a:pt x="1045" y="85"/>
                </a:lnTo>
                <a:lnTo>
                  <a:pt x="1043" y="82"/>
                </a:lnTo>
                <a:lnTo>
                  <a:pt x="1060" y="81"/>
                </a:lnTo>
                <a:lnTo>
                  <a:pt x="1077" y="79"/>
                </a:lnTo>
                <a:lnTo>
                  <a:pt x="1094" y="76"/>
                </a:lnTo>
                <a:lnTo>
                  <a:pt x="1112" y="74"/>
                </a:lnTo>
                <a:lnTo>
                  <a:pt x="1126" y="72"/>
                </a:lnTo>
                <a:lnTo>
                  <a:pt x="1141" y="69"/>
                </a:lnTo>
                <a:lnTo>
                  <a:pt x="1149" y="67"/>
                </a:lnTo>
                <a:lnTo>
                  <a:pt x="1157" y="64"/>
                </a:lnTo>
                <a:lnTo>
                  <a:pt x="1137" y="65"/>
                </a:lnTo>
                <a:lnTo>
                  <a:pt x="1116" y="66"/>
                </a:lnTo>
                <a:lnTo>
                  <a:pt x="1097" y="68"/>
                </a:lnTo>
                <a:lnTo>
                  <a:pt x="1076" y="69"/>
                </a:lnTo>
                <a:lnTo>
                  <a:pt x="1056" y="72"/>
                </a:lnTo>
                <a:lnTo>
                  <a:pt x="1034" y="74"/>
                </a:lnTo>
                <a:lnTo>
                  <a:pt x="1014" y="77"/>
                </a:lnTo>
                <a:lnTo>
                  <a:pt x="992" y="81"/>
                </a:lnTo>
                <a:lnTo>
                  <a:pt x="972" y="83"/>
                </a:lnTo>
                <a:lnTo>
                  <a:pt x="951" y="85"/>
                </a:lnTo>
                <a:lnTo>
                  <a:pt x="931" y="89"/>
                </a:lnTo>
                <a:lnTo>
                  <a:pt x="910" y="91"/>
                </a:lnTo>
                <a:lnTo>
                  <a:pt x="891" y="94"/>
                </a:lnTo>
                <a:lnTo>
                  <a:pt x="871" y="98"/>
                </a:lnTo>
                <a:lnTo>
                  <a:pt x="852" y="101"/>
                </a:lnTo>
                <a:lnTo>
                  <a:pt x="833" y="105"/>
                </a:lnTo>
                <a:lnTo>
                  <a:pt x="824" y="108"/>
                </a:lnTo>
                <a:lnTo>
                  <a:pt x="814" y="110"/>
                </a:lnTo>
                <a:lnTo>
                  <a:pt x="806" y="108"/>
                </a:lnTo>
                <a:lnTo>
                  <a:pt x="799" y="108"/>
                </a:lnTo>
                <a:lnTo>
                  <a:pt x="791" y="112"/>
                </a:lnTo>
                <a:lnTo>
                  <a:pt x="783" y="115"/>
                </a:lnTo>
                <a:lnTo>
                  <a:pt x="772" y="115"/>
                </a:lnTo>
                <a:lnTo>
                  <a:pt x="762" y="115"/>
                </a:lnTo>
                <a:lnTo>
                  <a:pt x="769" y="112"/>
                </a:lnTo>
                <a:lnTo>
                  <a:pt x="776" y="109"/>
                </a:lnTo>
                <a:lnTo>
                  <a:pt x="783" y="107"/>
                </a:lnTo>
                <a:lnTo>
                  <a:pt x="791" y="105"/>
                </a:lnTo>
                <a:lnTo>
                  <a:pt x="785" y="104"/>
                </a:lnTo>
                <a:lnTo>
                  <a:pt x="778" y="102"/>
                </a:lnTo>
                <a:lnTo>
                  <a:pt x="771" y="104"/>
                </a:lnTo>
                <a:lnTo>
                  <a:pt x="764" y="106"/>
                </a:lnTo>
                <a:lnTo>
                  <a:pt x="758" y="108"/>
                </a:lnTo>
                <a:lnTo>
                  <a:pt x="751" y="109"/>
                </a:lnTo>
                <a:lnTo>
                  <a:pt x="744" y="110"/>
                </a:lnTo>
                <a:lnTo>
                  <a:pt x="737" y="112"/>
                </a:lnTo>
                <a:lnTo>
                  <a:pt x="734" y="119"/>
                </a:lnTo>
                <a:lnTo>
                  <a:pt x="733" y="127"/>
                </a:lnTo>
                <a:lnTo>
                  <a:pt x="729" y="129"/>
                </a:lnTo>
                <a:lnTo>
                  <a:pt x="722" y="131"/>
                </a:lnTo>
                <a:lnTo>
                  <a:pt x="715" y="132"/>
                </a:lnTo>
                <a:lnTo>
                  <a:pt x="712" y="132"/>
                </a:lnTo>
                <a:lnTo>
                  <a:pt x="707" y="133"/>
                </a:lnTo>
                <a:lnTo>
                  <a:pt x="701" y="134"/>
                </a:lnTo>
                <a:lnTo>
                  <a:pt x="700" y="135"/>
                </a:lnTo>
                <a:lnTo>
                  <a:pt x="697" y="137"/>
                </a:lnTo>
                <a:lnTo>
                  <a:pt x="695" y="138"/>
                </a:lnTo>
                <a:lnTo>
                  <a:pt x="690" y="139"/>
                </a:lnTo>
                <a:lnTo>
                  <a:pt x="682" y="140"/>
                </a:lnTo>
                <a:lnTo>
                  <a:pt x="677" y="141"/>
                </a:lnTo>
                <a:lnTo>
                  <a:pt x="669" y="143"/>
                </a:lnTo>
                <a:lnTo>
                  <a:pt x="660" y="146"/>
                </a:lnTo>
                <a:lnTo>
                  <a:pt x="651" y="148"/>
                </a:lnTo>
                <a:lnTo>
                  <a:pt x="641" y="150"/>
                </a:lnTo>
                <a:lnTo>
                  <a:pt x="623" y="155"/>
                </a:lnTo>
                <a:lnTo>
                  <a:pt x="604" y="160"/>
                </a:lnTo>
                <a:lnTo>
                  <a:pt x="586" y="165"/>
                </a:lnTo>
                <a:lnTo>
                  <a:pt x="567" y="171"/>
                </a:lnTo>
                <a:lnTo>
                  <a:pt x="549" y="175"/>
                </a:lnTo>
                <a:lnTo>
                  <a:pt x="530" y="181"/>
                </a:lnTo>
                <a:lnTo>
                  <a:pt x="512" y="185"/>
                </a:lnTo>
                <a:lnTo>
                  <a:pt x="494" y="191"/>
                </a:lnTo>
                <a:lnTo>
                  <a:pt x="476" y="196"/>
                </a:lnTo>
                <a:lnTo>
                  <a:pt x="459" y="200"/>
                </a:lnTo>
                <a:lnTo>
                  <a:pt x="453" y="204"/>
                </a:lnTo>
                <a:lnTo>
                  <a:pt x="445" y="206"/>
                </a:lnTo>
                <a:lnTo>
                  <a:pt x="440" y="207"/>
                </a:lnTo>
                <a:lnTo>
                  <a:pt x="437" y="207"/>
                </a:lnTo>
                <a:lnTo>
                  <a:pt x="432" y="207"/>
                </a:lnTo>
                <a:lnTo>
                  <a:pt x="429" y="206"/>
                </a:lnTo>
                <a:lnTo>
                  <a:pt x="446" y="198"/>
                </a:lnTo>
                <a:lnTo>
                  <a:pt x="464" y="191"/>
                </a:lnTo>
                <a:lnTo>
                  <a:pt x="481" y="184"/>
                </a:lnTo>
                <a:lnTo>
                  <a:pt x="499" y="176"/>
                </a:lnTo>
                <a:lnTo>
                  <a:pt x="514" y="168"/>
                </a:lnTo>
                <a:lnTo>
                  <a:pt x="529" y="163"/>
                </a:lnTo>
                <a:lnTo>
                  <a:pt x="544" y="156"/>
                </a:lnTo>
                <a:lnTo>
                  <a:pt x="557" y="149"/>
                </a:lnTo>
                <a:lnTo>
                  <a:pt x="549" y="150"/>
                </a:lnTo>
                <a:lnTo>
                  <a:pt x="541" y="151"/>
                </a:lnTo>
                <a:lnTo>
                  <a:pt x="533" y="155"/>
                </a:lnTo>
                <a:lnTo>
                  <a:pt x="525" y="158"/>
                </a:lnTo>
                <a:lnTo>
                  <a:pt x="519" y="162"/>
                </a:lnTo>
                <a:lnTo>
                  <a:pt x="511" y="164"/>
                </a:lnTo>
                <a:lnTo>
                  <a:pt x="503" y="166"/>
                </a:lnTo>
                <a:lnTo>
                  <a:pt x="494" y="166"/>
                </a:lnTo>
                <a:lnTo>
                  <a:pt x="505" y="160"/>
                </a:lnTo>
                <a:lnTo>
                  <a:pt x="516" y="156"/>
                </a:lnTo>
                <a:lnTo>
                  <a:pt x="527" y="152"/>
                </a:lnTo>
                <a:lnTo>
                  <a:pt x="538" y="149"/>
                </a:lnTo>
                <a:lnTo>
                  <a:pt x="555" y="140"/>
                </a:lnTo>
                <a:lnTo>
                  <a:pt x="572" y="130"/>
                </a:lnTo>
                <a:lnTo>
                  <a:pt x="597" y="121"/>
                </a:lnTo>
                <a:lnTo>
                  <a:pt x="622" y="113"/>
                </a:lnTo>
                <a:lnTo>
                  <a:pt x="647" y="105"/>
                </a:lnTo>
                <a:lnTo>
                  <a:pt x="673" y="98"/>
                </a:lnTo>
                <a:lnTo>
                  <a:pt x="684" y="94"/>
                </a:lnTo>
                <a:lnTo>
                  <a:pt x="695" y="91"/>
                </a:lnTo>
                <a:lnTo>
                  <a:pt x="705" y="89"/>
                </a:lnTo>
                <a:lnTo>
                  <a:pt x="713" y="88"/>
                </a:lnTo>
                <a:lnTo>
                  <a:pt x="723" y="84"/>
                </a:lnTo>
                <a:lnTo>
                  <a:pt x="733" y="80"/>
                </a:lnTo>
                <a:lnTo>
                  <a:pt x="744" y="77"/>
                </a:lnTo>
                <a:lnTo>
                  <a:pt x="755" y="76"/>
                </a:lnTo>
                <a:lnTo>
                  <a:pt x="766" y="73"/>
                </a:lnTo>
                <a:lnTo>
                  <a:pt x="775" y="69"/>
                </a:lnTo>
                <a:lnTo>
                  <a:pt x="786" y="66"/>
                </a:lnTo>
                <a:lnTo>
                  <a:pt x="797" y="65"/>
                </a:lnTo>
                <a:lnTo>
                  <a:pt x="811" y="63"/>
                </a:lnTo>
                <a:lnTo>
                  <a:pt x="825" y="59"/>
                </a:lnTo>
                <a:lnTo>
                  <a:pt x="838" y="57"/>
                </a:lnTo>
                <a:lnTo>
                  <a:pt x="851" y="55"/>
                </a:lnTo>
                <a:lnTo>
                  <a:pt x="866" y="52"/>
                </a:lnTo>
                <a:lnTo>
                  <a:pt x="880" y="50"/>
                </a:lnTo>
                <a:lnTo>
                  <a:pt x="894" y="47"/>
                </a:lnTo>
                <a:lnTo>
                  <a:pt x="909" y="44"/>
                </a:lnTo>
                <a:lnTo>
                  <a:pt x="920" y="44"/>
                </a:lnTo>
                <a:lnTo>
                  <a:pt x="931" y="43"/>
                </a:lnTo>
                <a:lnTo>
                  <a:pt x="934" y="43"/>
                </a:lnTo>
                <a:lnTo>
                  <a:pt x="937" y="43"/>
                </a:lnTo>
                <a:lnTo>
                  <a:pt x="939" y="43"/>
                </a:lnTo>
                <a:lnTo>
                  <a:pt x="940" y="44"/>
                </a:lnTo>
                <a:lnTo>
                  <a:pt x="941" y="46"/>
                </a:lnTo>
                <a:lnTo>
                  <a:pt x="942" y="48"/>
                </a:lnTo>
                <a:lnTo>
                  <a:pt x="941" y="46"/>
                </a:lnTo>
                <a:lnTo>
                  <a:pt x="940" y="43"/>
                </a:lnTo>
                <a:lnTo>
                  <a:pt x="941" y="41"/>
                </a:lnTo>
                <a:lnTo>
                  <a:pt x="942" y="41"/>
                </a:lnTo>
                <a:lnTo>
                  <a:pt x="943" y="41"/>
                </a:lnTo>
                <a:lnTo>
                  <a:pt x="945" y="41"/>
                </a:lnTo>
                <a:lnTo>
                  <a:pt x="949" y="41"/>
                </a:lnTo>
                <a:lnTo>
                  <a:pt x="952" y="40"/>
                </a:lnTo>
                <a:lnTo>
                  <a:pt x="956" y="35"/>
                </a:lnTo>
                <a:lnTo>
                  <a:pt x="957" y="31"/>
                </a:lnTo>
                <a:lnTo>
                  <a:pt x="961" y="29"/>
                </a:lnTo>
                <a:lnTo>
                  <a:pt x="967" y="30"/>
                </a:lnTo>
                <a:lnTo>
                  <a:pt x="975" y="29"/>
                </a:lnTo>
                <a:lnTo>
                  <a:pt x="983" y="29"/>
                </a:lnTo>
                <a:lnTo>
                  <a:pt x="999" y="26"/>
                </a:lnTo>
                <a:lnTo>
                  <a:pt x="1014" y="24"/>
                </a:lnTo>
                <a:lnTo>
                  <a:pt x="1022" y="22"/>
                </a:lnTo>
                <a:lnTo>
                  <a:pt x="1030" y="21"/>
                </a:lnTo>
                <a:lnTo>
                  <a:pt x="1036" y="19"/>
                </a:lnTo>
                <a:lnTo>
                  <a:pt x="1043" y="17"/>
                </a:lnTo>
                <a:lnTo>
                  <a:pt x="1045" y="15"/>
                </a:lnTo>
                <a:lnTo>
                  <a:pt x="1045" y="14"/>
                </a:lnTo>
                <a:lnTo>
                  <a:pt x="1043" y="13"/>
                </a:lnTo>
                <a:lnTo>
                  <a:pt x="1041" y="13"/>
                </a:lnTo>
                <a:lnTo>
                  <a:pt x="1034" y="13"/>
                </a:lnTo>
                <a:lnTo>
                  <a:pt x="1028" y="13"/>
                </a:lnTo>
                <a:lnTo>
                  <a:pt x="1012" y="15"/>
                </a:lnTo>
                <a:lnTo>
                  <a:pt x="997" y="17"/>
                </a:lnTo>
                <a:lnTo>
                  <a:pt x="981" y="19"/>
                </a:lnTo>
                <a:lnTo>
                  <a:pt x="965" y="21"/>
                </a:lnTo>
                <a:lnTo>
                  <a:pt x="949" y="23"/>
                </a:lnTo>
                <a:lnTo>
                  <a:pt x="933" y="24"/>
                </a:lnTo>
                <a:lnTo>
                  <a:pt x="919" y="22"/>
                </a:lnTo>
                <a:lnTo>
                  <a:pt x="904" y="21"/>
                </a:lnTo>
                <a:lnTo>
                  <a:pt x="888" y="22"/>
                </a:lnTo>
                <a:lnTo>
                  <a:pt x="872" y="24"/>
                </a:lnTo>
                <a:lnTo>
                  <a:pt x="857" y="27"/>
                </a:lnTo>
                <a:lnTo>
                  <a:pt x="841" y="30"/>
                </a:lnTo>
                <a:lnTo>
                  <a:pt x="809" y="37"/>
                </a:lnTo>
                <a:lnTo>
                  <a:pt x="777" y="43"/>
                </a:lnTo>
                <a:lnTo>
                  <a:pt x="744" y="50"/>
                </a:lnTo>
                <a:lnTo>
                  <a:pt x="713" y="58"/>
                </a:lnTo>
                <a:lnTo>
                  <a:pt x="695" y="63"/>
                </a:lnTo>
                <a:lnTo>
                  <a:pt x="678" y="67"/>
                </a:lnTo>
                <a:lnTo>
                  <a:pt x="661" y="73"/>
                </a:lnTo>
                <a:lnTo>
                  <a:pt x="644" y="77"/>
                </a:lnTo>
                <a:lnTo>
                  <a:pt x="627" y="83"/>
                </a:lnTo>
                <a:lnTo>
                  <a:pt x="610" y="89"/>
                </a:lnTo>
                <a:lnTo>
                  <a:pt x="593" y="93"/>
                </a:lnTo>
                <a:lnTo>
                  <a:pt x="574" y="98"/>
                </a:lnTo>
                <a:lnTo>
                  <a:pt x="581" y="93"/>
                </a:lnTo>
                <a:lnTo>
                  <a:pt x="589" y="89"/>
                </a:lnTo>
                <a:lnTo>
                  <a:pt x="598" y="87"/>
                </a:lnTo>
                <a:lnTo>
                  <a:pt x="606" y="83"/>
                </a:lnTo>
                <a:lnTo>
                  <a:pt x="616" y="80"/>
                </a:lnTo>
                <a:lnTo>
                  <a:pt x="626" y="77"/>
                </a:lnTo>
                <a:lnTo>
                  <a:pt x="636" y="74"/>
                </a:lnTo>
                <a:lnTo>
                  <a:pt x="645" y="69"/>
                </a:lnTo>
                <a:lnTo>
                  <a:pt x="654" y="66"/>
                </a:lnTo>
                <a:lnTo>
                  <a:pt x="662" y="62"/>
                </a:lnTo>
                <a:lnTo>
                  <a:pt x="671" y="58"/>
                </a:lnTo>
                <a:lnTo>
                  <a:pt x="680" y="56"/>
                </a:lnTo>
                <a:lnTo>
                  <a:pt x="687" y="56"/>
                </a:lnTo>
                <a:lnTo>
                  <a:pt x="694" y="57"/>
                </a:lnTo>
                <a:lnTo>
                  <a:pt x="701" y="56"/>
                </a:lnTo>
                <a:lnTo>
                  <a:pt x="709" y="54"/>
                </a:lnTo>
                <a:lnTo>
                  <a:pt x="714" y="50"/>
                </a:lnTo>
                <a:lnTo>
                  <a:pt x="721" y="48"/>
                </a:lnTo>
                <a:lnTo>
                  <a:pt x="730" y="47"/>
                </a:lnTo>
                <a:lnTo>
                  <a:pt x="739" y="46"/>
                </a:lnTo>
                <a:lnTo>
                  <a:pt x="750" y="43"/>
                </a:lnTo>
                <a:lnTo>
                  <a:pt x="759" y="41"/>
                </a:lnTo>
                <a:lnTo>
                  <a:pt x="768" y="38"/>
                </a:lnTo>
                <a:lnTo>
                  <a:pt x="778" y="35"/>
                </a:lnTo>
                <a:lnTo>
                  <a:pt x="797" y="31"/>
                </a:lnTo>
                <a:lnTo>
                  <a:pt x="817" y="25"/>
                </a:lnTo>
                <a:lnTo>
                  <a:pt x="837" y="19"/>
                </a:lnTo>
                <a:lnTo>
                  <a:pt x="857" y="15"/>
                </a:lnTo>
                <a:lnTo>
                  <a:pt x="867" y="13"/>
                </a:lnTo>
                <a:lnTo>
                  <a:pt x="878" y="11"/>
                </a:lnTo>
                <a:lnTo>
                  <a:pt x="888" y="10"/>
                </a:lnTo>
                <a:lnTo>
                  <a:pt x="900" y="8"/>
                </a:lnTo>
                <a:lnTo>
                  <a:pt x="909" y="7"/>
                </a:lnTo>
                <a:lnTo>
                  <a:pt x="919" y="6"/>
                </a:lnTo>
                <a:lnTo>
                  <a:pt x="929" y="4"/>
                </a:lnTo>
                <a:lnTo>
                  <a:pt x="939" y="0"/>
                </a:lnTo>
                <a:lnTo>
                  <a:pt x="925" y="0"/>
                </a:lnTo>
                <a:lnTo>
                  <a:pt x="911" y="0"/>
                </a:lnTo>
                <a:lnTo>
                  <a:pt x="895" y="4"/>
                </a:lnTo>
                <a:lnTo>
                  <a:pt x="879" y="7"/>
                </a:lnTo>
                <a:lnTo>
                  <a:pt x="862" y="9"/>
                </a:lnTo>
                <a:lnTo>
                  <a:pt x="846" y="11"/>
                </a:lnTo>
                <a:lnTo>
                  <a:pt x="829" y="14"/>
                </a:lnTo>
                <a:lnTo>
                  <a:pt x="812" y="17"/>
                </a:lnTo>
                <a:lnTo>
                  <a:pt x="780" y="24"/>
                </a:lnTo>
                <a:lnTo>
                  <a:pt x="748" y="31"/>
                </a:lnTo>
                <a:lnTo>
                  <a:pt x="717" y="38"/>
                </a:lnTo>
                <a:lnTo>
                  <a:pt x="685" y="47"/>
                </a:lnTo>
                <a:lnTo>
                  <a:pt x="669" y="51"/>
                </a:lnTo>
                <a:lnTo>
                  <a:pt x="654" y="56"/>
                </a:lnTo>
                <a:lnTo>
                  <a:pt x="638" y="60"/>
                </a:lnTo>
                <a:lnTo>
                  <a:pt x="623" y="66"/>
                </a:lnTo>
                <a:lnTo>
                  <a:pt x="611" y="68"/>
                </a:lnTo>
                <a:lnTo>
                  <a:pt x="597" y="69"/>
                </a:lnTo>
                <a:lnTo>
                  <a:pt x="581" y="72"/>
                </a:lnTo>
                <a:lnTo>
                  <a:pt x="566" y="74"/>
                </a:lnTo>
                <a:lnTo>
                  <a:pt x="554" y="79"/>
                </a:lnTo>
                <a:lnTo>
                  <a:pt x="541" y="82"/>
                </a:lnTo>
                <a:lnTo>
                  <a:pt x="538" y="82"/>
                </a:lnTo>
                <a:lnTo>
                  <a:pt x="534" y="81"/>
                </a:lnTo>
                <a:lnTo>
                  <a:pt x="534" y="80"/>
                </a:lnTo>
                <a:lnTo>
                  <a:pt x="534" y="79"/>
                </a:lnTo>
                <a:lnTo>
                  <a:pt x="536" y="77"/>
                </a:lnTo>
                <a:lnTo>
                  <a:pt x="534" y="76"/>
                </a:lnTo>
                <a:lnTo>
                  <a:pt x="534" y="75"/>
                </a:lnTo>
                <a:lnTo>
                  <a:pt x="532" y="76"/>
                </a:lnTo>
                <a:lnTo>
                  <a:pt x="530" y="75"/>
                </a:lnTo>
                <a:lnTo>
                  <a:pt x="527" y="76"/>
                </a:lnTo>
                <a:lnTo>
                  <a:pt x="514" y="80"/>
                </a:lnTo>
                <a:lnTo>
                  <a:pt x="501" y="82"/>
                </a:lnTo>
                <a:lnTo>
                  <a:pt x="494" y="82"/>
                </a:lnTo>
                <a:lnTo>
                  <a:pt x="486" y="83"/>
                </a:lnTo>
                <a:lnTo>
                  <a:pt x="479" y="84"/>
                </a:lnTo>
                <a:lnTo>
                  <a:pt x="471" y="85"/>
                </a:lnTo>
                <a:lnTo>
                  <a:pt x="456" y="89"/>
                </a:lnTo>
                <a:lnTo>
                  <a:pt x="442" y="92"/>
                </a:lnTo>
                <a:lnTo>
                  <a:pt x="434" y="94"/>
                </a:lnTo>
                <a:lnTo>
                  <a:pt x="429" y="98"/>
                </a:lnTo>
                <a:lnTo>
                  <a:pt x="426" y="99"/>
                </a:lnTo>
                <a:lnTo>
                  <a:pt x="425" y="100"/>
                </a:lnTo>
                <a:lnTo>
                  <a:pt x="422" y="99"/>
                </a:lnTo>
                <a:lnTo>
                  <a:pt x="418" y="97"/>
                </a:lnTo>
                <a:lnTo>
                  <a:pt x="414" y="98"/>
                </a:lnTo>
                <a:lnTo>
                  <a:pt x="409" y="100"/>
                </a:lnTo>
                <a:lnTo>
                  <a:pt x="401" y="104"/>
                </a:lnTo>
                <a:lnTo>
                  <a:pt x="394" y="106"/>
                </a:lnTo>
                <a:lnTo>
                  <a:pt x="388" y="108"/>
                </a:lnTo>
                <a:lnTo>
                  <a:pt x="380" y="112"/>
                </a:lnTo>
                <a:lnTo>
                  <a:pt x="375" y="113"/>
                </a:lnTo>
                <a:lnTo>
                  <a:pt x="372" y="114"/>
                </a:lnTo>
                <a:lnTo>
                  <a:pt x="368" y="113"/>
                </a:lnTo>
                <a:lnTo>
                  <a:pt x="367" y="110"/>
                </a:lnTo>
                <a:lnTo>
                  <a:pt x="369" y="109"/>
                </a:lnTo>
                <a:lnTo>
                  <a:pt x="371" y="108"/>
                </a:lnTo>
                <a:lnTo>
                  <a:pt x="369" y="107"/>
                </a:lnTo>
                <a:lnTo>
                  <a:pt x="367" y="106"/>
                </a:lnTo>
                <a:lnTo>
                  <a:pt x="357" y="108"/>
                </a:lnTo>
                <a:lnTo>
                  <a:pt x="349" y="112"/>
                </a:lnTo>
                <a:lnTo>
                  <a:pt x="339" y="116"/>
                </a:lnTo>
                <a:lnTo>
                  <a:pt x="330" y="119"/>
                </a:lnTo>
                <a:lnTo>
                  <a:pt x="321" y="123"/>
                </a:lnTo>
                <a:lnTo>
                  <a:pt x="311" y="127"/>
                </a:lnTo>
                <a:lnTo>
                  <a:pt x="301" y="131"/>
                </a:lnTo>
                <a:lnTo>
                  <a:pt x="291" y="135"/>
                </a:lnTo>
                <a:lnTo>
                  <a:pt x="282" y="140"/>
                </a:lnTo>
                <a:lnTo>
                  <a:pt x="272" y="145"/>
                </a:lnTo>
                <a:lnTo>
                  <a:pt x="270" y="146"/>
                </a:lnTo>
                <a:lnTo>
                  <a:pt x="269" y="148"/>
                </a:lnTo>
                <a:lnTo>
                  <a:pt x="270" y="149"/>
                </a:lnTo>
                <a:lnTo>
                  <a:pt x="273" y="150"/>
                </a:lnTo>
                <a:lnTo>
                  <a:pt x="275" y="149"/>
                </a:lnTo>
                <a:lnTo>
                  <a:pt x="278" y="148"/>
                </a:lnTo>
                <a:lnTo>
                  <a:pt x="281" y="149"/>
                </a:lnTo>
                <a:lnTo>
                  <a:pt x="283" y="150"/>
                </a:lnTo>
                <a:lnTo>
                  <a:pt x="272" y="155"/>
                </a:lnTo>
                <a:lnTo>
                  <a:pt x="260" y="160"/>
                </a:lnTo>
                <a:lnTo>
                  <a:pt x="248" y="165"/>
                </a:lnTo>
                <a:lnTo>
                  <a:pt x="236" y="172"/>
                </a:lnTo>
                <a:lnTo>
                  <a:pt x="225" y="179"/>
                </a:lnTo>
                <a:lnTo>
                  <a:pt x="215" y="184"/>
                </a:lnTo>
                <a:lnTo>
                  <a:pt x="203" y="189"/>
                </a:lnTo>
                <a:lnTo>
                  <a:pt x="193" y="193"/>
                </a:lnTo>
                <a:lnTo>
                  <a:pt x="183" y="199"/>
                </a:lnTo>
                <a:lnTo>
                  <a:pt x="173" y="205"/>
                </a:lnTo>
                <a:lnTo>
                  <a:pt x="165" y="212"/>
                </a:lnTo>
                <a:lnTo>
                  <a:pt x="157" y="220"/>
                </a:lnTo>
                <a:lnTo>
                  <a:pt x="150" y="228"/>
                </a:lnTo>
                <a:lnTo>
                  <a:pt x="142" y="235"/>
                </a:lnTo>
                <a:lnTo>
                  <a:pt x="138" y="237"/>
                </a:lnTo>
                <a:lnTo>
                  <a:pt x="135" y="240"/>
                </a:lnTo>
                <a:lnTo>
                  <a:pt x="136" y="242"/>
                </a:lnTo>
                <a:lnTo>
                  <a:pt x="138" y="243"/>
                </a:lnTo>
                <a:lnTo>
                  <a:pt x="141" y="245"/>
                </a:lnTo>
                <a:lnTo>
                  <a:pt x="143" y="246"/>
                </a:lnTo>
                <a:lnTo>
                  <a:pt x="136" y="250"/>
                </a:lnTo>
                <a:lnTo>
                  <a:pt x="129" y="256"/>
                </a:lnTo>
                <a:lnTo>
                  <a:pt x="128" y="263"/>
                </a:lnTo>
                <a:lnTo>
                  <a:pt x="126" y="268"/>
                </a:lnTo>
                <a:lnTo>
                  <a:pt x="122" y="270"/>
                </a:lnTo>
                <a:lnTo>
                  <a:pt x="120" y="272"/>
                </a:lnTo>
                <a:lnTo>
                  <a:pt x="121" y="275"/>
                </a:lnTo>
                <a:lnTo>
                  <a:pt x="122" y="279"/>
                </a:lnTo>
                <a:lnTo>
                  <a:pt x="125" y="281"/>
                </a:lnTo>
                <a:lnTo>
                  <a:pt x="128" y="282"/>
                </a:lnTo>
                <a:lnTo>
                  <a:pt x="132" y="281"/>
                </a:lnTo>
                <a:lnTo>
                  <a:pt x="136" y="282"/>
                </a:lnTo>
                <a:lnTo>
                  <a:pt x="130" y="284"/>
                </a:lnTo>
                <a:lnTo>
                  <a:pt x="124" y="288"/>
                </a:lnTo>
                <a:lnTo>
                  <a:pt x="118" y="291"/>
                </a:lnTo>
                <a:lnTo>
                  <a:pt x="113" y="296"/>
                </a:lnTo>
                <a:lnTo>
                  <a:pt x="112" y="298"/>
                </a:lnTo>
                <a:lnTo>
                  <a:pt x="110" y="301"/>
                </a:lnTo>
                <a:lnTo>
                  <a:pt x="110" y="305"/>
                </a:lnTo>
                <a:lnTo>
                  <a:pt x="110" y="307"/>
                </a:lnTo>
                <a:lnTo>
                  <a:pt x="113" y="309"/>
                </a:lnTo>
                <a:lnTo>
                  <a:pt x="120" y="308"/>
                </a:lnTo>
                <a:lnTo>
                  <a:pt x="118" y="313"/>
                </a:lnTo>
                <a:lnTo>
                  <a:pt x="113" y="315"/>
                </a:lnTo>
                <a:lnTo>
                  <a:pt x="111" y="317"/>
                </a:lnTo>
                <a:lnTo>
                  <a:pt x="108" y="320"/>
                </a:lnTo>
                <a:lnTo>
                  <a:pt x="107" y="322"/>
                </a:lnTo>
                <a:lnTo>
                  <a:pt x="107" y="323"/>
                </a:lnTo>
                <a:lnTo>
                  <a:pt x="108" y="324"/>
                </a:lnTo>
                <a:lnTo>
                  <a:pt x="109" y="324"/>
                </a:lnTo>
                <a:lnTo>
                  <a:pt x="113" y="324"/>
                </a:lnTo>
                <a:lnTo>
                  <a:pt x="117" y="324"/>
                </a:lnTo>
                <a:lnTo>
                  <a:pt x="112" y="326"/>
                </a:lnTo>
                <a:lnTo>
                  <a:pt x="108" y="330"/>
                </a:lnTo>
                <a:lnTo>
                  <a:pt x="107" y="332"/>
                </a:lnTo>
                <a:lnTo>
                  <a:pt x="107" y="334"/>
                </a:lnTo>
                <a:lnTo>
                  <a:pt x="107" y="337"/>
                </a:lnTo>
                <a:lnTo>
                  <a:pt x="109" y="340"/>
                </a:lnTo>
                <a:lnTo>
                  <a:pt x="112" y="345"/>
                </a:lnTo>
                <a:lnTo>
                  <a:pt x="117" y="347"/>
                </a:lnTo>
                <a:lnTo>
                  <a:pt x="120" y="348"/>
                </a:lnTo>
                <a:lnTo>
                  <a:pt x="124" y="347"/>
                </a:lnTo>
                <a:lnTo>
                  <a:pt x="126" y="346"/>
                </a:lnTo>
                <a:lnTo>
                  <a:pt x="129" y="345"/>
                </a:lnTo>
                <a:lnTo>
                  <a:pt x="146" y="337"/>
                </a:lnTo>
                <a:lnTo>
                  <a:pt x="162" y="330"/>
                </a:lnTo>
                <a:lnTo>
                  <a:pt x="168" y="326"/>
                </a:lnTo>
                <a:lnTo>
                  <a:pt x="175" y="323"/>
                </a:lnTo>
                <a:lnTo>
                  <a:pt x="181" y="322"/>
                </a:lnTo>
                <a:lnTo>
                  <a:pt x="187" y="321"/>
                </a:lnTo>
                <a:lnTo>
                  <a:pt x="178" y="325"/>
                </a:lnTo>
                <a:lnTo>
                  <a:pt x="170" y="331"/>
                </a:lnTo>
                <a:lnTo>
                  <a:pt x="161" y="336"/>
                </a:lnTo>
                <a:lnTo>
                  <a:pt x="152" y="341"/>
                </a:lnTo>
                <a:lnTo>
                  <a:pt x="149" y="342"/>
                </a:lnTo>
                <a:lnTo>
                  <a:pt x="144" y="345"/>
                </a:lnTo>
                <a:lnTo>
                  <a:pt x="140" y="348"/>
                </a:lnTo>
                <a:lnTo>
                  <a:pt x="138" y="351"/>
                </a:lnTo>
                <a:lnTo>
                  <a:pt x="138" y="356"/>
                </a:lnTo>
                <a:lnTo>
                  <a:pt x="138" y="361"/>
                </a:lnTo>
                <a:lnTo>
                  <a:pt x="141" y="361"/>
                </a:lnTo>
                <a:lnTo>
                  <a:pt x="143" y="361"/>
                </a:lnTo>
                <a:lnTo>
                  <a:pt x="144" y="361"/>
                </a:lnTo>
                <a:lnTo>
                  <a:pt x="144" y="361"/>
                </a:lnTo>
                <a:lnTo>
                  <a:pt x="145" y="362"/>
                </a:lnTo>
                <a:lnTo>
                  <a:pt x="144" y="363"/>
                </a:lnTo>
                <a:lnTo>
                  <a:pt x="140" y="366"/>
                </a:lnTo>
                <a:lnTo>
                  <a:pt x="134" y="370"/>
                </a:lnTo>
                <a:lnTo>
                  <a:pt x="135" y="372"/>
                </a:lnTo>
                <a:lnTo>
                  <a:pt x="137" y="375"/>
                </a:lnTo>
                <a:lnTo>
                  <a:pt x="136" y="378"/>
                </a:lnTo>
                <a:lnTo>
                  <a:pt x="134" y="380"/>
                </a:lnTo>
                <a:lnTo>
                  <a:pt x="133" y="383"/>
                </a:lnTo>
                <a:lnTo>
                  <a:pt x="132" y="387"/>
                </a:lnTo>
                <a:lnTo>
                  <a:pt x="130" y="390"/>
                </a:lnTo>
                <a:lnTo>
                  <a:pt x="128" y="392"/>
                </a:lnTo>
                <a:lnTo>
                  <a:pt x="130" y="395"/>
                </a:lnTo>
                <a:lnTo>
                  <a:pt x="134" y="396"/>
                </a:lnTo>
                <a:lnTo>
                  <a:pt x="138" y="399"/>
                </a:lnTo>
                <a:lnTo>
                  <a:pt x="142" y="404"/>
                </a:lnTo>
                <a:lnTo>
                  <a:pt x="136" y="407"/>
                </a:lnTo>
                <a:lnTo>
                  <a:pt x="128" y="411"/>
                </a:lnTo>
                <a:lnTo>
                  <a:pt x="118" y="416"/>
                </a:lnTo>
                <a:lnTo>
                  <a:pt x="109" y="421"/>
                </a:lnTo>
                <a:lnTo>
                  <a:pt x="100" y="425"/>
                </a:lnTo>
                <a:lnTo>
                  <a:pt x="91" y="429"/>
                </a:lnTo>
                <a:lnTo>
                  <a:pt x="80" y="432"/>
                </a:lnTo>
                <a:lnTo>
                  <a:pt x="71" y="434"/>
                </a:lnTo>
                <a:lnTo>
                  <a:pt x="68" y="437"/>
                </a:lnTo>
                <a:lnTo>
                  <a:pt x="64" y="438"/>
                </a:lnTo>
                <a:lnTo>
                  <a:pt x="62" y="440"/>
                </a:lnTo>
                <a:lnTo>
                  <a:pt x="60" y="444"/>
                </a:lnTo>
                <a:lnTo>
                  <a:pt x="60" y="447"/>
                </a:lnTo>
                <a:lnTo>
                  <a:pt x="62" y="450"/>
                </a:lnTo>
                <a:lnTo>
                  <a:pt x="64" y="453"/>
                </a:lnTo>
                <a:lnTo>
                  <a:pt x="68" y="454"/>
                </a:lnTo>
                <a:lnTo>
                  <a:pt x="60" y="458"/>
                </a:lnTo>
                <a:lnTo>
                  <a:pt x="50" y="465"/>
                </a:lnTo>
                <a:lnTo>
                  <a:pt x="45" y="469"/>
                </a:lnTo>
                <a:lnTo>
                  <a:pt x="44" y="473"/>
                </a:lnTo>
                <a:lnTo>
                  <a:pt x="43" y="475"/>
                </a:lnTo>
                <a:lnTo>
                  <a:pt x="44" y="477"/>
                </a:lnTo>
                <a:lnTo>
                  <a:pt x="45" y="479"/>
                </a:lnTo>
                <a:lnTo>
                  <a:pt x="48" y="481"/>
                </a:lnTo>
                <a:lnTo>
                  <a:pt x="53" y="483"/>
                </a:lnTo>
                <a:lnTo>
                  <a:pt x="58" y="483"/>
                </a:lnTo>
                <a:lnTo>
                  <a:pt x="61" y="483"/>
                </a:lnTo>
                <a:lnTo>
                  <a:pt x="64" y="483"/>
                </a:lnTo>
                <a:lnTo>
                  <a:pt x="67" y="484"/>
                </a:lnTo>
                <a:lnTo>
                  <a:pt x="67" y="486"/>
                </a:lnTo>
                <a:lnTo>
                  <a:pt x="67" y="488"/>
                </a:lnTo>
                <a:lnTo>
                  <a:pt x="66" y="489"/>
                </a:lnTo>
                <a:lnTo>
                  <a:pt x="62" y="492"/>
                </a:lnTo>
                <a:lnTo>
                  <a:pt x="60" y="494"/>
                </a:lnTo>
                <a:lnTo>
                  <a:pt x="56" y="496"/>
                </a:lnTo>
                <a:lnTo>
                  <a:pt x="53" y="497"/>
                </a:lnTo>
                <a:lnTo>
                  <a:pt x="52" y="498"/>
                </a:lnTo>
                <a:lnTo>
                  <a:pt x="51" y="499"/>
                </a:lnTo>
                <a:lnTo>
                  <a:pt x="51" y="502"/>
                </a:lnTo>
                <a:lnTo>
                  <a:pt x="51" y="503"/>
                </a:lnTo>
                <a:lnTo>
                  <a:pt x="52" y="506"/>
                </a:lnTo>
                <a:lnTo>
                  <a:pt x="54" y="507"/>
                </a:lnTo>
                <a:lnTo>
                  <a:pt x="56" y="508"/>
                </a:lnTo>
                <a:lnTo>
                  <a:pt x="59" y="508"/>
                </a:lnTo>
                <a:lnTo>
                  <a:pt x="63" y="508"/>
                </a:lnTo>
                <a:lnTo>
                  <a:pt x="68" y="507"/>
                </a:lnTo>
                <a:lnTo>
                  <a:pt x="71" y="506"/>
                </a:lnTo>
                <a:lnTo>
                  <a:pt x="76" y="506"/>
                </a:lnTo>
                <a:lnTo>
                  <a:pt x="78" y="507"/>
                </a:lnTo>
                <a:lnTo>
                  <a:pt x="80" y="507"/>
                </a:lnTo>
                <a:lnTo>
                  <a:pt x="82" y="508"/>
                </a:lnTo>
                <a:lnTo>
                  <a:pt x="83" y="511"/>
                </a:lnTo>
                <a:lnTo>
                  <a:pt x="83" y="515"/>
                </a:lnTo>
                <a:lnTo>
                  <a:pt x="80" y="519"/>
                </a:lnTo>
                <a:lnTo>
                  <a:pt x="76" y="522"/>
                </a:lnTo>
                <a:lnTo>
                  <a:pt x="72" y="524"/>
                </a:lnTo>
                <a:lnTo>
                  <a:pt x="64" y="527"/>
                </a:lnTo>
                <a:lnTo>
                  <a:pt x="56" y="529"/>
                </a:lnTo>
                <a:lnTo>
                  <a:pt x="50" y="536"/>
                </a:lnTo>
                <a:lnTo>
                  <a:pt x="43" y="542"/>
                </a:lnTo>
                <a:lnTo>
                  <a:pt x="34" y="546"/>
                </a:lnTo>
                <a:lnTo>
                  <a:pt x="23" y="549"/>
                </a:lnTo>
                <a:lnTo>
                  <a:pt x="17" y="556"/>
                </a:lnTo>
                <a:lnTo>
                  <a:pt x="10" y="562"/>
                </a:lnTo>
                <a:lnTo>
                  <a:pt x="6" y="564"/>
                </a:lnTo>
                <a:lnTo>
                  <a:pt x="2" y="566"/>
                </a:lnTo>
                <a:lnTo>
                  <a:pt x="1" y="567"/>
                </a:lnTo>
                <a:lnTo>
                  <a:pt x="0" y="569"/>
                </a:lnTo>
                <a:lnTo>
                  <a:pt x="0" y="570"/>
                </a:lnTo>
                <a:lnTo>
                  <a:pt x="1" y="572"/>
                </a:lnTo>
                <a:lnTo>
                  <a:pt x="6" y="573"/>
                </a:lnTo>
                <a:lnTo>
                  <a:pt x="12" y="575"/>
                </a:lnTo>
                <a:lnTo>
                  <a:pt x="13" y="578"/>
                </a:lnTo>
                <a:lnTo>
                  <a:pt x="13" y="581"/>
                </a:lnTo>
                <a:lnTo>
                  <a:pt x="14" y="582"/>
                </a:lnTo>
                <a:lnTo>
                  <a:pt x="17" y="583"/>
                </a:lnTo>
                <a:lnTo>
                  <a:pt x="21" y="582"/>
                </a:lnTo>
                <a:lnTo>
                  <a:pt x="26" y="582"/>
                </a:lnTo>
                <a:lnTo>
                  <a:pt x="30" y="586"/>
                </a:lnTo>
                <a:lnTo>
                  <a:pt x="35" y="588"/>
                </a:lnTo>
                <a:lnTo>
                  <a:pt x="39" y="588"/>
                </a:lnTo>
                <a:lnTo>
                  <a:pt x="44" y="587"/>
                </a:lnTo>
                <a:lnTo>
                  <a:pt x="48" y="586"/>
                </a:lnTo>
                <a:lnTo>
                  <a:pt x="53" y="583"/>
                </a:lnTo>
                <a:lnTo>
                  <a:pt x="56" y="581"/>
                </a:lnTo>
                <a:lnTo>
                  <a:pt x="61" y="580"/>
                </a:lnTo>
                <a:lnTo>
                  <a:pt x="66" y="580"/>
                </a:lnTo>
                <a:lnTo>
                  <a:pt x="70" y="581"/>
                </a:lnTo>
                <a:lnTo>
                  <a:pt x="75" y="581"/>
                </a:lnTo>
                <a:lnTo>
                  <a:pt x="79" y="581"/>
                </a:lnTo>
                <a:lnTo>
                  <a:pt x="84" y="580"/>
                </a:lnTo>
                <a:lnTo>
                  <a:pt x="88" y="579"/>
                </a:lnTo>
                <a:lnTo>
                  <a:pt x="97" y="577"/>
                </a:lnTo>
                <a:lnTo>
                  <a:pt x="107" y="574"/>
                </a:lnTo>
                <a:lnTo>
                  <a:pt x="115" y="571"/>
                </a:lnTo>
                <a:lnTo>
                  <a:pt x="121" y="565"/>
                </a:lnTo>
                <a:lnTo>
                  <a:pt x="122" y="564"/>
                </a:lnTo>
                <a:lnTo>
                  <a:pt x="124" y="563"/>
                </a:lnTo>
                <a:lnTo>
                  <a:pt x="126" y="563"/>
                </a:lnTo>
                <a:lnTo>
                  <a:pt x="128" y="564"/>
                </a:lnTo>
                <a:lnTo>
                  <a:pt x="135" y="565"/>
                </a:lnTo>
                <a:lnTo>
                  <a:pt x="141" y="565"/>
                </a:lnTo>
                <a:lnTo>
                  <a:pt x="151" y="562"/>
                </a:lnTo>
                <a:lnTo>
                  <a:pt x="159" y="557"/>
                </a:lnTo>
                <a:lnTo>
                  <a:pt x="163" y="554"/>
                </a:lnTo>
                <a:lnTo>
                  <a:pt x="169" y="552"/>
                </a:lnTo>
                <a:lnTo>
                  <a:pt x="175" y="549"/>
                </a:lnTo>
                <a:lnTo>
                  <a:pt x="181" y="548"/>
                </a:lnTo>
                <a:lnTo>
                  <a:pt x="191" y="544"/>
                </a:lnTo>
                <a:lnTo>
                  <a:pt x="202" y="540"/>
                </a:lnTo>
                <a:lnTo>
                  <a:pt x="212" y="537"/>
                </a:lnTo>
                <a:lnTo>
                  <a:pt x="224" y="536"/>
                </a:lnTo>
                <a:lnTo>
                  <a:pt x="229" y="537"/>
                </a:lnTo>
                <a:lnTo>
                  <a:pt x="235" y="536"/>
                </a:lnTo>
                <a:lnTo>
                  <a:pt x="241" y="536"/>
                </a:lnTo>
                <a:lnTo>
                  <a:pt x="247" y="534"/>
                </a:lnTo>
                <a:lnTo>
                  <a:pt x="248" y="536"/>
                </a:lnTo>
                <a:lnTo>
                  <a:pt x="249" y="536"/>
                </a:lnTo>
                <a:lnTo>
                  <a:pt x="249" y="538"/>
                </a:lnTo>
                <a:lnTo>
                  <a:pt x="249" y="539"/>
                </a:lnTo>
                <a:lnTo>
                  <a:pt x="244" y="541"/>
                </a:lnTo>
                <a:lnTo>
                  <a:pt x="240" y="542"/>
                </a:lnTo>
                <a:lnTo>
                  <a:pt x="237" y="544"/>
                </a:lnTo>
                <a:lnTo>
                  <a:pt x="234" y="546"/>
                </a:lnTo>
                <a:lnTo>
                  <a:pt x="233" y="547"/>
                </a:lnTo>
                <a:lnTo>
                  <a:pt x="232" y="548"/>
                </a:lnTo>
                <a:lnTo>
                  <a:pt x="233" y="548"/>
                </a:lnTo>
                <a:lnTo>
                  <a:pt x="235" y="549"/>
                </a:lnTo>
                <a:lnTo>
                  <a:pt x="237" y="547"/>
                </a:lnTo>
                <a:lnTo>
                  <a:pt x="239" y="546"/>
                </a:lnTo>
                <a:lnTo>
                  <a:pt x="242" y="546"/>
                </a:lnTo>
                <a:lnTo>
                  <a:pt x="247" y="546"/>
                </a:lnTo>
                <a:lnTo>
                  <a:pt x="253" y="545"/>
                </a:lnTo>
                <a:lnTo>
                  <a:pt x="259" y="544"/>
                </a:lnTo>
                <a:lnTo>
                  <a:pt x="272" y="540"/>
                </a:lnTo>
                <a:lnTo>
                  <a:pt x="284" y="536"/>
                </a:lnTo>
                <a:lnTo>
                  <a:pt x="295" y="532"/>
                </a:lnTo>
                <a:lnTo>
                  <a:pt x="308" y="529"/>
                </a:lnTo>
                <a:lnTo>
                  <a:pt x="322" y="525"/>
                </a:lnTo>
                <a:lnTo>
                  <a:pt x="335" y="522"/>
                </a:lnTo>
                <a:lnTo>
                  <a:pt x="348" y="519"/>
                </a:lnTo>
                <a:lnTo>
                  <a:pt x="361" y="514"/>
                </a:lnTo>
                <a:lnTo>
                  <a:pt x="374" y="511"/>
                </a:lnTo>
                <a:lnTo>
                  <a:pt x="388" y="508"/>
                </a:lnTo>
                <a:lnTo>
                  <a:pt x="400" y="506"/>
                </a:lnTo>
                <a:lnTo>
                  <a:pt x="413" y="502"/>
                </a:lnTo>
                <a:lnTo>
                  <a:pt x="415" y="499"/>
                </a:lnTo>
                <a:lnTo>
                  <a:pt x="417" y="498"/>
                </a:lnTo>
                <a:lnTo>
                  <a:pt x="420" y="496"/>
                </a:lnTo>
                <a:lnTo>
                  <a:pt x="420" y="494"/>
                </a:lnTo>
                <a:lnTo>
                  <a:pt x="420" y="491"/>
                </a:lnTo>
                <a:lnTo>
                  <a:pt x="418" y="489"/>
                </a:lnTo>
                <a:lnTo>
                  <a:pt x="417" y="489"/>
                </a:lnTo>
                <a:lnTo>
                  <a:pt x="415" y="488"/>
                </a:lnTo>
                <a:lnTo>
                  <a:pt x="402" y="490"/>
                </a:lnTo>
                <a:lnTo>
                  <a:pt x="391" y="495"/>
                </a:lnTo>
                <a:lnTo>
                  <a:pt x="377" y="498"/>
                </a:lnTo>
                <a:lnTo>
                  <a:pt x="363" y="502"/>
                </a:lnTo>
                <a:lnTo>
                  <a:pt x="349" y="505"/>
                </a:lnTo>
                <a:lnTo>
                  <a:pt x="334" y="508"/>
                </a:lnTo>
                <a:lnTo>
                  <a:pt x="342" y="504"/>
                </a:lnTo>
                <a:lnTo>
                  <a:pt x="351" y="500"/>
                </a:lnTo>
                <a:lnTo>
                  <a:pt x="359" y="498"/>
                </a:lnTo>
                <a:lnTo>
                  <a:pt x="368" y="497"/>
                </a:lnTo>
                <a:lnTo>
                  <a:pt x="379" y="494"/>
                </a:lnTo>
                <a:lnTo>
                  <a:pt x="388" y="491"/>
                </a:lnTo>
                <a:lnTo>
                  <a:pt x="398" y="489"/>
                </a:lnTo>
                <a:lnTo>
                  <a:pt x="407" y="486"/>
                </a:lnTo>
                <a:lnTo>
                  <a:pt x="412" y="483"/>
                </a:lnTo>
                <a:lnTo>
                  <a:pt x="417" y="482"/>
                </a:lnTo>
                <a:lnTo>
                  <a:pt x="423" y="482"/>
                </a:lnTo>
                <a:lnTo>
                  <a:pt x="429" y="482"/>
                </a:lnTo>
                <a:lnTo>
                  <a:pt x="431" y="483"/>
                </a:lnTo>
                <a:lnTo>
                  <a:pt x="432" y="484"/>
                </a:lnTo>
                <a:lnTo>
                  <a:pt x="432" y="486"/>
                </a:lnTo>
                <a:lnTo>
                  <a:pt x="432" y="489"/>
                </a:lnTo>
                <a:lnTo>
                  <a:pt x="434" y="492"/>
                </a:lnTo>
                <a:lnTo>
                  <a:pt x="438" y="494"/>
                </a:lnTo>
                <a:lnTo>
                  <a:pt x="442" y="495"/>
                </a:lnTo>
                <a:lnTo>
                  <a:pt x="448" y="494"/>
                </a:lnTo>
                <a:lnTo>
                  <a:pt x="458" y="492"/>
                </a:lnTo>
                <a:lnTo>
                  <a:pt x="466" y="490"/>
                </a:lnTo>
                <a:lnTo>
                  <a:pt x="478" y="488"/>
                </a:lnTo>
                <a:lnTo>
                  <a:pt x="488" y="484"/>
                </a:lnTo>
                <a:lnTo>
                  <a:pt x="499" y="482"/>
                </a:lnTo>
                <a:lnTo>
                  <a:pt x="511" y="480"/>
                </a:lnTo>
                <a:lnTo>
                  <a:pt x="521" y="478"/>
                </a:lnTo>
                <a:lnTo>
                  <a:pt x="531" y="475"/>
                </a:lnTo>
                <a:lnTo>
                  <a:pt x="538" y="474"/>
                </a:lnTo>
                <a:lnTo>
                  <a:pt x="546" y="473"/>
                </a:lnTo>
                <a:lnTo>
                  <a:pt x="547" y="471"/>
                </a:lnTo>
                <a:lnTo>
                  <a:pt x="549" y="470"/>
                </a:lnTo>
                <a:lnTo>
                  <a:pt x="553" y="469"/>
                </a:lnTo>
                <a:lnTo>
                  <a:pt x="557" y="470"/>
                </a:lnTo>
                <a:lnTo>
                  <a:pt x="566" y="467"/>
                </a:lnTo>
                <a:lnTo>
                  <a:pt x="577" y="465"/>
                </a:lnTo>
                <a:lnTo>
                  <a:pt x="585" y="465"/>
                </a:lnTo>
                <a:lnTo>
                  <a:pt x="593" y="464"/>
                </a:lnTo>
                <a:lnTo>
                  <a:pt x="596" y="463"/>
                </a:lnTo>
                <a:lnTo>
                  <a:pt x="598" y="462"/>
                </a:lnTo>
                <a:lnTo>
                  <a:pt x="599" y="462"/>
                </a:lnTo>
                <a:lnTo>
                  <a:pt x="600" y="462"/>
                </a:lnTo>
                <a:lnTo>
                  <a:pt x="602" y="461"/>
                </a:lnTo>
                <a:lnTo>
                  <a:pt x="602" y="459"/>
                </a:lnTo>
                <a:lnTo>
                  <a:pt x="612" y="459"/>
                </a:lnTo>
                <a:lnTo>
                  <a:pt x="623" y="457"/>
                </a:lnTo>
                <a:lnTo>
                  <a:pt x="628" y="457"/>
                </a:lnTo>
                <a:lnTo>
                  <a:pt x="631" y="456"/>
                </a:lnTo>
                <a:lnTo>
                  <a:pt x="631" y="454"/>
                </a:lnTo>
                <a:lnTo>
                  <a:pt x="630" y="451"/>
                </a:lnTo>
                <a:lnTo>
                  <a:pt x="631" y="449"/>
                </a:lnTo>
                <a:lnTo>
                  <a:pt x="635" y="448"/>
                </a:lnTo>
                <a:lnTo>
                  <a:pt x="636" y="450"/>
                </a:lnTo>
                <a:lnTo>
                  <a:pt x="637" y="454"/>
                </a:lnTo>
                <a:lnTo>
                  <a:pt x="639" y="454"/>
                </a:lnTo>
                <a:lnTo>
                  <a:pt x="641" y="454"/>
                </a:lnTo>
                <a:lnTo>
                  <a:pt x="653" y="453"/>
                </a:lnTo>
                <a:lnTo>
                  <a:pt x="664" y="451"/>
                </a:lnTo>
                <a:lnTo>
                  <a:pt x="676" y="449"/>
                </a:lnTo>
                <a:lnTo>
                  <a:pt x="687" y="447"/>
                </a:lnTo>
                <a:lnTo>
                  <a:pt x="698" y="445"/>
                </a:lnTo>
                <a:lnTo>
                  <a:pt x="710" y="442"/>
                </a:lnTo>
                <a:lnTo>
                  <a:pt x="722" y="441"/>
                </a:lnTo>
                <a:lnTo>
                  <a:pt x="734" y="441"/>
                </a:lnTo>
                <a:lnTo>
                  <a:pt x="731" y="439"/>
                </a:lnTo>
                <a:lnTo>
                  <a:pt x="728" y="437"/>
                </a:lnTo>
                <a:lnTo>
                  <a:pt x="727" y="437"/>
                </a:lnTo>
                <a:lnTo>
                  <a:pt x="727" y="436"/>
                </a:lnTo>
                <a:lnTo>
                  <a:pt x="728" y="434"/>
                </a:lnTo>
                <a:lnTo>
                  <a:pt x="730" y="433"/>
                </a:lnTo>
                <a:lnTo>
                  <a:pt x="738" y="436"/>
                </a:lnTo>
                <a:lnTo>
                  <a:pt x="744" y="438"/>
                </a:lnTo>
                <a:lnTo>
                  <a:pt x="748" y="437"/>
                </a:lnTo>
                <a:lnTo>
                  <a:pt x="754" y="437"/>
                </a:lnTo>
                <a:lnTo>
                  <a:pt x="759" y="437"/>
                </a:lnTo>
                <a:lnTo>
                  <a:pt x="763" y="437"/>
                </a:lnTo>
                <a:lnTo>
                  <a:pt x="769" y="437"/>
                </a:lnTo>
                <a:lnTo>
                  <a:pt x="773" y="436"/>
                </a:lnTo>
                <a:lnTo>
                  <a:pt x="778" y="434"/>
                </a:lnTo>
                <a:lnTo>
                  <a:pt x="781" y="431"/>
                </a:lnTo>
                <a:lnTo>
                  <a:pt x="784" y="429"/>
                </a:lnTo>
                <a:lnTo>
                  <a:pt x="785" y="426"/>
                </a:lnTo>
                <a:lnTo>
                  <a:pt x="787" y="426"/>
                </a:lnTo>
                <a:lnTo>
                  <a:pt x="789" y="425"/>
                </a:lnTo>
                <a:lnTo>
                  <a:pt x="795" y="426"/>
                </a:lnTo>
                <a:lnTo>
                  <a:pt x="800" y="429"/>
                </a:lnTo>
                <a:lnTo>
                  <a:pt x="806" y="430"/>
                </a:lnTo>
                <a:lnTo>
                  <a:pt x="813" y="431"/>
                </a:lnTo>
                <a:lnTo>
                  <a:pt x="820" y="431"/>
                </a:lnTo>
                <a:lnTo>
                  <a:pt x="827" y="430"/>
                </a:lnTo>
                <a:lnTo>
                  <a:pt x="842" y="426"/>
                </a:lnTo>
                <a:lnTo>
                  <a:pt x="855" y="422"/>
                </a:lnTo>
                <a:lnTo>
                  <a:pt x="859" y="421"/>
                </a:lnTo>
                <a:lnTo>
                  <a:pt x="861" y="421"/>
                </a:lnTo>
                <a:lnTo>
                  <a:pt x="863" y="421"/>
                </a:lnTo>
                <a:lnTo>
                  <a:pt x="866" y="422"/>
                </a:lnTo>
                <a:lnTo>
                  <a:pt x="867" y="423"/>
                </a:lnTo>
                <a:lnTo>
                  <a:pt x="868" y="425"/>
                </a:lnTo>
                <a:lnTo>
                  <a:pt x="869" y="428"/>
                </a:lnTo>
                <a:lnTo>
                  <a:pt x="870" y="431"/>
                </a:lnTo>
                <a:lnTo>
                  <a:pt x="872" y="429"/>
                </a:lnTo>
                <a:lnTo>
                  <a:pt x="875" y="426"/>
                </a:lnTo>
                <a:lnTo>
                  <a:pt x="876" y="425"/>
                </a:lnTo>
                <a:lnTo>
                  <a:pt x="877" y="424"/>
                </a:lnTo>
                <a:lnTo>
                  <a:pt x="878" y="423"/>
                </a:lnTo>
                <a:lnTo>
                  <a:pt x="879" y="424"/>
                </a:lnTo>
                <a:lnTo>
                  <a:pt x="880" y="426"/>
                </a:lnTo>
                <a:lnTo>
                  <a:pt x="879" y="429"/>
                </a:lnTo>
                <a:lnTo>
                  <a:pt x="880" y="430"/>
                </a:lnTo>
                <a:lnTo>
                  <a:pt x="880" y="431"/>
                </a:lnTo>
                <a:lnTo>
                  <a:pt x="882" y="431"/>
                </a:lnTo>
                <a:lnTo>
                  <a:pt x="884" y="430"/>
                </a:lnTo>
                <a:lnTo>
                  <a:pt x="888" y="425"/>
                </a:lnTo>
                <a:lnTo>
                  <a:pt x="893" y="420"/>
                </a:lnTo>
                <a:lnTo>
                  <a:pt x="894" y="419"/>
                </a:lnTo>
                <a:lnTo>
                  <a:pt x="896" y="419"/>
                </a:lnTo>
                <a:lnTo>
                  <a:pt x="898" y="419"/>
                </a:lnTo>
                <a:lnTo>
                  <a:pt x="899" y="419"/>
                </a:lnTo>
                <a:lnTo>
                  <a:pt x="901" y="421"/>
                </a:lnTo>
                <a:lnTo>
                  <a:pt x="904" y="422"/>
                </a:lnTo>
                <a:lnTo>
                  <a:pt x="912" y="422"/>
                </a:lnTo>
                <a:lnTo>
                  <a:pt x="920" y="420"/>
                </a:lnTo>
                <a:lnTo>
                  <a:pt x="932" y="417"/>
                </a:lnTo>
                <a:lnTo>
                  <a:pt x="944" y="415"/>
                </a:lnTo>
                <a:lnTo>
                  <a:pt x="956" y="413"/>
                </a:lnTo>
                <a:lnTo>
                  <a:pt x="968" y="413"/>
                </a:lnTo>
                <a:lnTo>
                  <a:pt x="979" y="412"/>
                </a:lnTo>
                <a:lnTo>
                  <a:pt x="991" y="411"/>
                </a:lnTo>
                <a:lnTo>
                  <a:pt x="1002" y="408"/>
                </a:lnTo>
                <a:lnTo>
                  <a:pt x="1014" y="407"/>
                </a:lnTo>
                <a:lnTo>
                  <a:pt x="1024" y="405"/>
                </a:lnTo>
                <a:lnTo>
                  <a:pt x="1034" y="403"/>
                </a:lnTo>
                <a:lnTo>
                  <a:pt x="1045" y="401"/>
                </a:lnTo>
                <a:lnTo>
                  <a:pt x="1056" y="403"/>
                </a:lnTo>
                <a:lnTo>
                  <a:pt x="1058" y="403"/>
                </a:lnTo>
                <a:lnTo>
                  <a:pt x="1061" y="401"/>
                </a:lnTo>
                <a:lnTo>
                  <a:pt x="1064" y="399"/>
                </a:lnTo>
                <a:lnTo>
                  <a:pt x="1066" y="397"/>
                </a:lnTo>
                <a:lnTo>
                  <a:pt x="1067" y="396"/>
                </a:lnTo>
                <a:lnTo>
                  <a:pt x="1069" y="396"/>
                </a:lnTo>
                <a:lnTo>
                  <a:pt x="1071" y="397"/>
                </a:lnTo>
                <a:lnTo>
                  <a:pt x="1072" y="397"/>
                </a:lnTo>
                <a:lnTo>
                  <a:pt x="1074" y="400"/>
                </a:lnTo>
                <a:lnTo>
                  <a:pt x="1076" y="403"/>
                </a:lnTo>
                <a:lnTo>
                  <a:pt x="1081" y="401"/>
                </a:lnTo>
                <a:lnTo>
                  <a:pt x="1083" y="400"/>
                </a:lnTo>
                <a:lnTo>
                  <a:pt x="1085" y="399"/>
                </a:lnTo>
                <a:lnTo>
                  <a:pt x="1089" y="397"/>
                </a:lnTo>
                <a:lnTo>
                  <a:pt x="1092" y="395"/>
                </a:lnTo>
                <a:lnTo>
                  <a:pt x="1097" y="394"/>
                </a:lnTo>
                <a:lnTo>
                  <a:pt x="1101" y="392"/>
                </a:lnTo>
                <a:lnTo>
                  <a:pt x="1106" y="392"/>
                </a:lnTo>
                <a:lnTo>
                  <a:pt x="1117" y="390"/>
                </a:lnTo>
                <a:lnTo>
                  <a:pt x="1129" y="388"/>
                </a:lnTo>
                <a:lnTo>
                  <a:pt x="1122" y="388"/>
                </a:lnTo>
                <a:lnTo>
                  <a:pt x="1115" y="388"/>
                </a:lnTo>
                <a:lnTo>
                  <a:pt x="1109" y="388"/>
                </a:lnTo>
                <a:lnTo>
                  <a:pt x="1105" y="388"/>
                </a:lnTo>
                <a:lnTo>
                  <a:pt x="1104" y="386"/>
                </a:lnTo>
                <a:lnTo>
                  <a:pt x="1104" y="384"/>
                </a:lnTo>
                <a:lnTo>
                  <a:pt x="1106" y="383"/>
                </a:lnTo>
                <a:lnTo>
                  <a:pt x="1108" y="383"/>
                </a:lnTo>
                <a:lnTo>
                  <a:pt x="1114" y="382"/>
                </a:lnTo>
                <a:lnTo>
                  <a:pt x="1118" y="382"/>
                </a:lnTo>
                <a:lnTo>
                  <a:pt x="1131" y="381"/>
                </a:lnTo>
                <a:lnTo>
                  <a:pt x="1145" y="380"/>
                </a:lnTo>
                <a:lnTo>
                  <a:pt x="1157" y="379"/>
                </a:lnTo>
                <a:lnTo>
                  <a:pt x="1171" y="376"/>
                </a:lnTo>
                <a:lnTo>
                  <a:pt x="1166" y="375"/>
                </a:lnTo>
                <a:lnTo>
                  <a:pt x="1162" y="375"/>
                </a:lnTo>
                <a:lnTo>
                  <a:pt x="1157" y="373"/>
                </a:lnTo>
                <a:lnTo>
                  <a:pt x="1155" y="371"/>
                </a:lnTo>
                <a:lnTo>
                  <a:pt x="1150" y="370"/>
                </a:lnTo>
                <a:lnTo>
                  <a:pt x="1146" y="370"/>
                </a:lnTo>
                <a:lnTo>
                  <a:pt x="1138" y="371"/>
                </a:lnTo>
                <a:lnTo>
                  <a:pt x="1130" y="371"/>
                </a:lnTo>
                <a:lnTo>
                  <a:pt x="1124" y="372"/>
                </a:lnTo>
                <a:lnTo>
                  <a:pt x="1117" y="373"/>
                </a:lnTo>
                <a:lnTo>
                  <a:pt x="1110" y="373"/>
                </a:lnTo>
                <a:lnTo>
                  <a:pt x="1105" y="372"/>
                </a:lnTo>
                <a:lnTo>
                  <a:pt x="1102" y="371"/>
                </a:lnTo>
                <a:lnTo>
                  <a:pt x="1101" y="370"/>
                </a:lnTo>
                <a:lnTo>
                  <a:pt x="1100" y="371"/>
                </a:lnTo>
                <a:lnTo>
                  <a:pt x="1098" y="373"/>
                </a:lnTo>
                <a:lnTo>
                  <a:pt x="1096" y="374"/>
                </a:lnTo>
                <a:lnTo>
                  <a:pt x="1093" y="375"/>
                </a:lnTo>
                <a:lnTo>
                  <a:pt x="1092" y="375"/>
                </a:lnTo>
                <a:lnTo>
                  <a:pt x="1089" y="375"/>
                </a:lnTo>
                <a:lnTo>
                  <a:pt x="1075" y="374"/>
                </a:lnTo>
                <a:lnTo>
                  <a:pt x="1060" y="374"/>
                </a:lnTo>
                <a:lnTo>
                  <a:pt x="1053" y="374"/>
                </a:lnTo>
                <a:lnTo>
                  <a:pt x="1045" y="376"/>
                </a:lnTo>
                <a:lnTo>
                  <a:pt x="1040" y="378"/>
                </a:lnTo>
                <a:lnTo>
                  <a:pt x="1034" y="380"/>
                </a:lnTo>
                <a:lnTo>
                  <a:pt x="1031" y="380"/>
                </a:lnTo>
                <a:lnTo>
                  <a:pt x="1026" y="378"/>
                </a:lnTo>
                <a:lnTo>
                  <a:pt x="1023" y="376"/>
                </a:lnTo>
                <a:lnTo>
                  <a:pt x="1018" y="376"/>
                </a:lnTo>
                <a:lnTo>
                  <a:pt x="1010" y="378"/>
                </a:lnTo>
                <a:lnTo>
                  <a:pt x="1002" y="378"/>
                </a:lnTo>
                <a:lnTo>
                  <a:pt x="995" y="378"/>
                </a:lnTo>
                <a:lnTo>
                  <a:pt x="987" y="376"/>
                </a:lnTo>
                <a:lnTo>
                  <a:pt x="995" y="374"/>
                </a:lnTo>
                <a:lnTo>
                  <a:pt x="1003" y="372"/>
                </a:lnTo>
                <a:lnTo>
                  <a:pt x="1012" y="372"/>
                </a:lnTo>
                <a:lnTo>
                  <a:pt x="1022" y="372"/>
                </a:lnTo>
                <a:lnTo>
                  <a:pt x="1032" y="371"/>
                </a:lnTo>
                <a:lnTo>
                  <a:pt x="1042" y="370"/>
                </a:lnTo>
                <a:lnTo>
                  <a:pt x="1052" y="368"/>
                </a:lnTo>
                <a:lnTo>
                  <a:pt x="1063" y="367"/>
                </a:lnTo>
                <a:lnTo>
                  <a:pt x="1082" y="366"/>
                </a:lnTo>
                <a:lnTo>
                  <a:pt x="1102" y="365"/>
                </a:lnTo>
                <a:lnTo>
                  <a:pt x="1123" y="364"/>
                </a:lnTo>
                <a:lnTo>
                  <a:pt x="1143" y="362"/>
                </a:lnTo>
                <a:lnTo>
                  <a:pt x="1164" y="361"/>
                </a:lnTo>
                <a:lnTo>
                  <a:pt x="1184" y="358"/>
                </a:lnTo>
                <a:lnTo>
                  <a:pt x="1205" y="357"/>
                </a:lnTo>
                <a:lnTo>
                  <a:pt x="1225" y="356"/>
                </a:lnTo>
                <a:lnTo>
                  <a:pt x="1234" y="356"/>
                </a:lnTo>
                <a:lnTo>
                  <a:pt x="1245" y="356"/>
                </a:lnTo>
                <a:lnTo>
                  <a:pt x="1255" y="355"/>
                </a:lnTo>
                <a:lnTo>
                  <a:pt x="1263" y="353"/>
                </a:lnTo>
                <a:lnTo>
                  <a:pt x="1269" y="350"/>
                </a:lnTo>
                <a:lnTo>
                  <a:pt x="1274" y="347"/>
                </a:lnTo>
                <a:lnTo>
                  <a:pt x="1277" y="345"/>
                </a:lnTo>
                <a:lnTo>
                  <a:pt x="1280" y="342"/>
                </a:lnTo>
                <a:lnTo>
                  <a:pt x="1281" y="341"/>
                </a:lnTo>
                <a:lnTo>
                  <a:pt x="1281" y="340"/>
                </a:lnTo>
                <a:lnTo>
                  <a:pt x="1281" y="339"/>
                </a:lnTo>
                <a:lnTo>
                  <a:pt x="1280" y="337"/>
                </a:lnTo>
                <a:lnTo>
                  <a:pt x="1279" y="334"/>
                </a:lnTo>
                <a:lnTo>
                  <a:pt x="1280" y="337"/>
                </a:lnTo>
                <a:close/>
                <a:moveTo>
                  <a:pt x="355" y="562"/>
                </a:moveTo>
                <a:lnTo>
                  <a:pt x="354" y="563"/>
                </a:lnTo>
                <a:lnTo>
                  <a:pt x="354" y="564"/>
                </a:lnTo>
                <a:lnTo>
                  <a:pt x="354" y="565"/>
                </a:lnTo>
                <a:lnTo>
                  <a:pt x="354" y="565"/>
                </a:lnTo>
                <a:lnTo>
                  <a:pt x="352" y="566"/>
                </a:lnTo>
                <a:lnTo>
                  <a:pt x="348" y="569"/>
                </a:lnTo>
                <a:lnTo>
                  <a:pt x="341" y="571"/>
                </a:lnTo>
                <a:lnTo>
                  <a:pt x="338" y="572"/>
                </a:lnTo>
                <a:lnTo>
                  <a:pt x="331" y="574"/>
                </a:lnTo>
                <a:lnTo>
                  <a:pt x="324" y="575"/>
                </a:lnTo>
                <a:lnTo>
                  <a:pt x="323" y="575"/>
                </a:lnTo>
                <a:lnTo>
                  <a:pt x="321" y="575"/>
                </a:lnTo>
                <a:lnTo>
                  <a:pt x="325" y="572"/>
                </a:lnTo>
                <a:lnTo>
                  <a:pt x="327" y="566"/>
                </a:lnTo>
                <a:lnTo>
                  <a:pt x="318" y="569"/>
                </a:lnTo>
                <a:lnTo>
                  <a:pt x="309" y="571"/>
                </a:lnTo>
                <a:lnTo>
                  <a:pt x="301" y="573"/>
                </a:lnTo>
                <a:lnTo>
                  <a:pt x="293" y="578"/>
                </a:lnTo>
                <a:lnTo>
                  <a:pt x="298" y="578"/>
                </a:lnTo>
                <a:lnTo>
                  <a:pt x="302" y="578"/>
                </a:lnTo>
                <a:lnTo>
                  <a:pt x="307" y="579"/>
                </a:lnTo>
                <a:lnTo>
                  <a:pt x="310" y="581"/>
                </a:lnTo>
                <a:lnTo>
                  <a:pt x="303" y="582"/>
                </a:lnTo>
                <a:lnTo>
                  <a:pt x="298" y="585"/>
                </a:lnTo>
                <a:lnTo>
                  <a:pt x="290" y="586"/>
                </a:lnTo>
                <a:lnTo>
                  <a:pt x="284" y="587"/>
                </a:lnTo>
                <a:lnTo>
                  <a:pt x="280" y="589"/>
                </a:lnTo>
                <a:lnTo>
                  <a:pt x="276" y="591"/>
                </a:lnTo>
                <a:lnTo>
                  <a:pt x="273" y="592"/>
                </a:lnTo>
                <a:lnTo>
                  <a:pt x="268" y="592"/>
                </a:lnTo>
                <a:lnTo>
                  <a:pt x="265" y="592"/>
                </a:lnTo>
                <a:lnTo>
                  <a:pt x="262" y="592"/>
                </a:lnTo>
                <a:lnTo>
                  <a:pt x="260" y="594"/>
                </a:lnTo>
                <a:lnTo>
                  <a:pt x="260" y="595"/>
                </a:lnTo>
                <a:lnTo>
                  <a:pt x="261" y="596"/>
                </a:lnTo>
                <a:lnTo>
                  <a:pt x="262" y="596"/>
                </a:lnTo>
                <a:lnTo>
                  <a:pt x="261" y="596"/>
                </a:lnTo>
                <a:lnTo>
                  <a:pt x="258" y="596"/>
                </a:lnTo>
                <a:lnTo>
                  <a:pt x="257" y="595"/>
                </a:lnTo>
                <a:lnTo>
                  <a:pt x="256" y="594"/>
                </a:lnTo>
                <a:lnTo>
                  <a:pt x="258" y="592"/>
                </a:lnTo>
                <a:lnTo>
                  <a:pt x="260" y="592"/>
                </a:lnTo>
                <a:lnTo>
                  <a:pt x="260" y="590"/>
                </a:lnTo>
                <a:lnTo>
                  <a:pt x="258" y="589"/>
                </a:lnTo>
                <a:lnTo>
                  <a:pt x="254" y="589"/>
                </a:lnTo>
                <a:lnTo>
                  <a:pt x="251" y="590"/>
                </a:lnTo>
                <a:lnTo>
                  <a:pt x="244" y="595"/>
                </a:lnTo>
                <a:lnTo>
                  <a:pt x="240" y="598"/>
                </a:lnTo>
                <a:lnTo>
                  <a:pt x="245" y="598"/>
                </a:lnTo>
                <a:lnTo>
                  <a:pt x="250" y="598"/>
                </a:lnTo>
                <a:lnTo>
                  <a:pt x="244" y="603"/>
                </a:lnTo>
                <a:lnTo>
                  <a:pt x="236" y="606"/>
                </a:lnTo>
                <a:lnTo>
                  <a:pt x="229" y="607"/>
                </a:lnTo>
                <a:lnTo>
                  <a:pt x="223" y="610"/>
                </a:lnTo>
                <a:lnTo>
                  <a:pt x="208" y="614"/>
                </a:lnTo>
                <a:lnTo>
                  <a:pt x="194" y="620"/>
                </a:lnTo>
                <a:lnTo>
                  <a:pt x="191" y="622"/>
                </a:lnTo>
                <a:lnTo>
                  <a:pt x="190" y="623"/>
                </a:lnTo>
                <a:lnTo>
                  <a:pt x="191" y="623"/>
                </a:lnTo>
                <a:lnTo>
                  <a:pt x="192" y="624"/>
                </a:lnTo>
                <a:lnTo>
                  <a:pt x="193" y="624"/>
                </a:lnTo>
                <a:lnTo>
                  <a:pt x="195" y="625"/>
                </a:lnTo>
                <a:lnTo>
                  <a:pt x="196" y="627"/>
                </a:lnTo>
                <a:lnTo>
                  <a:pt x="196" y="628"/>
                </a:lnTo>
                <a:lnTo>
                  <a:pt x="191" y="630"/>
                </a:lnTo>
                <a:lnTo>
                  <a:pt x="184" y="632"/>
                </a:lnTo>
                <a:lnTo>
                  <a:pt x="178" y="636"/>
                </a:lnTo>
                <a:lnTo>
                  <a:pt x="171" y="640"/>
                </a:lnTo>
                <a:lnTo>
                  <a:pt x="176" y="641"/>
                </a:lnTo>
                <a:lnTo>
                  <a:pt x="181" y="644"/>
                </a:lnTo>
                <a:lnTo>
                  <a:pt x="176" y="647"/>
                </a:lnTo>
                <a:lnTo>
                  <a:pt x="171" y="650"/>
                </a:lnTo>
                <a:lnTo>
                  <a:pt x="167" y="655"/>
                </a:lnTo>
                <a:lnTo>
                  <a:pt x="163" y="660"/>
                </a:lnTo>
                <a:lnTo>
                  <a:pt x="161" y="665"/>
                </a:lnTo>
                <a:lnTo>
                  <a:pt x="158" y="670"/>
                </a:lnTo>
                <a:lnTo>
                  <a:pt x="153" y="675"/>
                </a:lnTo>
                <a:lnTo>
                  <a:pt x="149" y="680"/>
                </a:lnTo>
                <a:lnTo>
                  <a:pt x="144" y="683"/>
                </a:lnTo>
                <a:lnTo>
                  <a:pt x="138" y="686"/>
                </a:lnTo>
                <a:lnTo>
                  <a:pt x="137" y="688"/>
                </a:lnTo>
                <a:lnTo>
                  <a:pt x="137" y="689"/>
                </a:lnTo>
                <a:lnTo>
                  <a:pt x="138" y="690"/>
                </a:lnTo>
                <a:lnTo>
                  <a:pt x="141" y="691"/>
                </a:lnTo>
                <a:lnTo>
                  <a:pt x="148" y="690"/>
                </a:lnTo>
                <a:lnTo>
                  <a:pt x="154" y="687"/>
                </a:lnTo>
                <a:lnTo>
                  <a:pt x="158" y="687"/>
                </a:lnTo>
                <a:lnTo>
                  <a:pt x="158" y="687"/>
                </a:lnTo>
                <a:lnTo>
                  <a:pt x="158" y="688"/>
                </a:lnTo>
                <a:lnTo>
                  <a:pt x="157" y="690"/>
                </a:lnTo>
                <a:lnTo>
                  <a:pt x="154" y="695"/>
                </a:lnTo>
                <a:lnTo>
                  <a:pt x="151" y="698"/>
                </a:lnTo>
                <a:lnTo>
                  <a:pt x="140" y="705"/>
                </a:lnTo>
                <a:lnTo>
                  <a:pt x="129" y="713"/>
                </a:lnTo>
                <a:lnTo>
                  <a:pt x="126" y="718"/>
                </a:lnTo>
                <a:lnTo>
                  <a:pt x="120" y="722"/>
                </a:lnTo>
                <a:lnTo>
                  <a:pt x="118" y="726"/>
                </a:lnTo>
                <a:lnTo>
                  <a:pt x="116" y="728"/>
                </a:lnTo>
                <a:lnTo>
                  <a:pt x="116" y="730"/>
                </a:lnTo>
                <a:lnTo>
                  <a:pt x="118" y="732"/>
                </a:lnTo>
                <a:lnTo>
                  <a:pt x="128" y="731"/>
                </a:lnTo>
                <a:lnTo>
                  <a:pt x="141" y="731"/>
                </a:lnTo>
                <a:lnTo>
                  <a:pt x="134" y="732"/>
                </a:lnTo>
                <a:lnTo>
                  <a:pt x="127" y="735"/>
                </a:lnTo>
                <a:lnTo>
                  <a:pt x="121" y="738"/>
                </a:lnTo>
                <a:lnTo>
                  <a:pt x="117" y="741"/>
                </a:lnTo>
                <a:lnTo>
                  <a:pt x="108" y="751"/>
                </a:lnTo>
                <a:lnTo>
                  <a:pt x="99" y="761"/>
                </a:lnTo>
                <a:lnTo>
                  <a:pt x="97" y="762"/>
                </a:lnTo>
                <a:lnTo>
                  <a:pt x="95" y="764"/>
                </a:lnTo>
                <a:lnTo>
                  <a:pt x="95" y="765"/>
                </a:lnTo>
                <a:lnTo>
                  <a:pt x="95" y="768"/>
                </a:lnTo>
                <a:lnTo>
                  <a:pt x="99" y="769"/>
                </a:lnTo>
                <a:lnTo>
                  <a:pt x="101" y="771"/>
                </a:lnTo>
                <a:lnTo>
                  <a:pt x="100" y="773"/>
                </a:lnTo>
                <a:lnTo>
                  <a:pt x="99" y="774"/>
                </a:lnTo>
                <a:lnTo>
                  <a:pt x="100" y="777"/>
                </a:lnTo>
                <a:lnTo>
                  <a:pt x="102" y="777"/>
                </a:lnTo>
                <a:lnTo>
                  <a:pt x="104" y="778"/>
                </a:lnTo>
                <a:lnTo>
                  <a:pt x="107" y="778"/>
                </a:lnTo>
                <a:lnTo>
                  <a:pt x="110" y="778"/>
                </a:lnTo>
                <a:lnTo>
                  <a:pt x="113" y="778"/>
                </a:lnTo>
                <a:lnTo>
                  <a:pt x="116" y="777"/>
                </a:lnTo>
                <a:lnTo>
                  <a:pt x="119" y="774"/>
                </a:lnTo>
                <a:lnTo>
                  <a:pt x="125" y="771"/>
                </a:lnTo>
                <a:lnTo>
                  <a:pt x="130" y="768"/>
                </a:lnTo>
                <a:lnTo>
                  <a:pt x="137" y="765"/>
                </a:lnTo>
                <a:lnTo>
                  <a:pt x="144" y="763"/>
                </a:lnTo>
                <a:lnTo>
                  <a:pt x="157" y="758"/>
                </a:lnTo>
                <a:lnTo>
                  <a:pt x="169" y="752"/>
                </a:lnTo>
                <a:lnTo>
                  <a:pt x="183" y="747"/>
                </a:lnTo>
                <a:lnTo>
                  <a:pt x="196" y="743"/>
                </a:lnTo>
                <a:lnTo>
                  <a:pt x="200" y="741"/>
                </a:lnTo>
                <a:lnTo>
                  <a:pt x="203" y="741"/>
                </a:lnTo>
                <a:lnTo>
                  <a:pt x="204" y="743"/>
                </a:lnTo>
                <a:lnTo>
                  <a:pt x="206" y="745"/>
                </a:lnTo>
                <a:lnTo>
                  <a:pt x="208" y="746"/>
                </a:lnTo>
                <a:lnTo>
                  <a:pt x="211" y="745"/>
                </a:lnTo>
                <a:lnTo>
                  <a:pt x="215" y="744"/>
                </a:lnTo>
                <a:lnTo>
                  <a:pt x="218" y="743"/>
                </a:lnTo>
                <a:lnTo>
                  <a:pt x="214" y="740"/>
                </a:lnTo>
                <a:lnTo>
                  <a:pt x="210" y="739"/>
                </a:lnTo>
                <a:lnTo>
                  <a:pt x="229" y="732"/>
                </a:lnTo>
                <a:lnTo>
                  <a:pt x="249" y="726"/>
                </a:lnTo>
                <a:lnTo>
                  <a:pt x="268" y="719"/>
                </a:lnTo>
                <a:lnTo>
                  <a:pt x="289" y="712"/>
                </a:lnTo>
                <a:lnTo>
                  <a:pt x="306" y="706"/>
                </a:lnTo>
                <a:lnTo>
                  <a:pt x="323" y="702"/>
                </a:lnTo>
                <a:lnTo>
                  <a:pt x="332" y="699"/>
                </a:lnTo>
                <a:lnTo>
                  <a:pt x="341" y="696"/>
                </a:lnTo>
                <a:lnTo>
                  <a:pt x="350" y="694"/>
                </a:lnTo>
                <a:lnTo>
                  <a:pt x="359" y="694"/>
                </a:lnTo>
                <a:lnTo>
                  <a:pt x="346" y="698"/>
                </a:lnTo>
                <a:lnTo>
                  <a:pt x="332" y="703"/>
                </a:lnTo>
                <a:lnTo>
                  <a:pt x="318" y="707"/>
                </a:lnTo>
                <a:lnTo>
                  <a:pt x="305" y="713"/>
                </a:lnTo>
                <a:lnTo>
                  <a:pt x="307" y="714"/>
                </a:lnTo>
                <a:lnTo>
                  <a:pt x="310" y="714"/>
                </a:lnTo>
                <a:lnTo>
                  <a:pt x="314" y="714"/>
                </a:lnTo>
                <a:lnTo>
                  <a:pt x="317" y="713"/>
                </a:lnTo>
                <a:lnTo>
                  <a:pt x="324" y="710"/>
                </a:lnTo>
                <a:lnTo>
                  <a:pt x="331" y="708"/>
                </a:lnTo>
                <a:lnTo>
                  <a:pt x="343" y="705"/>
                </a:lnTo>
                <a:lnTo>
                  <a:pt x="357" y="702"/>
                </a:lnTo>
                <a:lnTo>
                  <a:pt x="368" y="699"/>
                </a:lnTo>
                <a:lnTo>
                  <a:pt x="380" y="696"/>
                </a:lnTo>
                <a:lnTo>
                  <a:pt x="391" y="691"/>
                </a:lnTo>
                <a:lnTo>
                  <a:pt x="402" y="688"/>
                </a:lnTo>
                <a:lnTo>
                  <a:pt x="407" y="687"/>
                </a:lnTo>
                <a:lnTo>
                  <a:pt x="413" y="686"/>
                </a:lnTo>
                <a:lnTo>
                  <a:pt x="418" y="686"/>
                </a:lnTo>
                <a:lnTo>
                  <a:pt x="424" y="686"/>
                </a:lnTo>
                <a:lnTo>
                  <a:pt x="425" y="685"/>
                </a:lnTo>
                <a:lnTo>
                  <a:pt x="425" y="683"/>
                </a:lnTo>
                <a:lnTo>
                  <a:pt x="425" y="681"/>
                </a:lnTo>
                <a:lnTo>
                  <a:pt x="424" y="680"/>
                </a:lnTo>
                <a:lnTo>
                  <a:pt x="420" y="680"/>
                </a:lnTo>
                <a:lnTo>
                  <a:pt x="414" y="681"/>
                </a:lnTo>
                <a:lnTo>
                  <a:pt x="401" y="683"/>
                </a:lnTo>
                <a:lnTo>
                  <a:pt x="389" y="686"/>
                </a:lnTo>
                <a:lnTo>
                  <a:pt x="383" y="688"/>
                </a:lnTo>
                <a:lnTo>
                  <a:pt x="377" y="690"/>
                </a:lnTo>
                <a:lnTo>
                  <a:pt x="374" y="691"/>
                </a:lnTo>
                <a:lnTo>
                  <a:pt x="372" y="691"/>
                </a:lnTo>
                <a:lnTo>
                  <a:pt x="368" y="691"/>
                </a:lnTo>
                <a:lnTo>
                  <a:pt x="366" y="690"/>
                </a:lnTo>
                <a:lnTo>
                  <a:pt x="388" y="682"/>
                </a:lnTo>
                <a:lnTo>
                  <a:pt x="410" y="677"/>
                </a:lnTo>
                <a:lnTo>
                  <a:pt x="434" y="671"/>
                </a:lnTo>
                <a:lnTo>
                  <a:pt x="457" y="668"/>
                </a:lnTo>
                <a:lnTo>
                  <a:pt x="451" y="671"/>
                </a:lnTo>
                <a:lnTo>
                  <a:pt x="445" y="673"/>
                </a:lnTo>
                <a:lnTo>
                  <a:pt x="441" y="674"/>
                </a:lnTo>
                <a:lnTo>
                  <a:pt x="438" y="675"/>
                </a:lnTo>
                <a:lnTo>
                  <a:pt x="434" y="678"/>
                </a:lnTo>
                <a:lnTo>
                  <a:pt x="432" y="680"/>
                </a:lnTo>
                <a:lnTo>
                  <a:pt x="453" y="677"/>
                </a:lnTo>
                <a:lnTo>
                  <a:pt x="472" y="672"/>
                </a:lnTo>
                <a:lnTo>
                  <a:pt x="491" y="665"/>
                </a:lnTo>
                <a:lnTo>
                  <a:pt x="511" y="657"/>
                </a:lnTo>
                <a:lnTo>
                  <a:pt x="503" y="657"/>
                </a:lnTo>
                <a:lnTo>
                  <a:pt x="496" y="655"/>
                </a:lnTo>
                <a:lnTo>
                  <a:pt x="509" y="652"/>
                </a:lnTo>
                <a:lnTo>
                  <a:pt x="522" y="649"/>
                </a:lnTo>
                <a:lnTo>
                  <a:pt x="536" y="646"/>
                </a:lnTo>
                <a:lnTo>
                  <a:pt x="549" y="643"/>
                </a:lnTo>
                <a:lnTo>
                  <a:pt x="564" y="639"/>
                </a:lnTo>
                <a:lnTo>
                  <a:pt x="579" y="635"/>
                </a:lnTo>
                <a:lnTo>
                  <a:pt x="593" y="630"/>
                </a:lnTo>
                <a:lnTo>
                  <a:pt x="605" y="627"/>
                </a:lnTo>
                <a:lnTo>
                  <a:pt x="619" y="627"/>
                </a:lnTo>
                <a:lnTo>
                  <a:pt x="632" y="625"/>
                </a:lnTo>
                <a:lnTo>
                  <a:pt x="638" y="623"/>
                </a:lnTo>
                <a:lnTo>
                  <a:pt x="645" y="622"/>
                </a:lnTo>
                <a:lnTo>
                  <a:pt x="651" y="622"/>
                </a:lnTo>
                <a:lnTo>
                  <a:pt x="656" y="621"/>
                </a:lnTo>
                <a:lnTo>
                  <a:pt x="662" y="619"/>
                </a:lnTo>
                <a:lnTo>
                  <a:pt x="666" y="615"/>
                </a:lnTo>
                <a:lnTo>
                  <a:pt x="671" y="614"/>
                </a:lnTo>
                <a:lnTo>
                  <a:pt x="676" y="615"/>
                </a:lnTo>
                <a:lnTo>
                  <a:pt x="688" y="615"/>
                </a:lnTo>
                <a:lnTo>
                  <a:pt x="700" y="617"/>
                </a:lnTo>
                <a:lnTo>
                  <a:pt x="702" y="614"/>
                </a:lnTo>
                <a:lnTo>
                  <a:pt x="705" y="612"/>
                </a:lnTo>
                <a:lnTo>
                  <a:pt x="709" y="612"/>
                </a:lnTo>
                <a:lnTo>
                  <a:pt x="713" y="611"/>
                </a:lnTo>
                <a:lnTo>
                  <a:pt x="726" y="610"/>
                </a:lnTo>
                <a:lnTo>
                  <a:pt x="739" y="607"/>
                </a:lnTo>
                <a:lnTo>
                  <a:pt x="753" y="606"/>
                </a:lnTo>
                <a:lnTo>
                  <a:pt x="767" y="604"/>
                </a:lnTo>
                <a:lnTo>
                  <a:pt x="780" y="603"/>
                </a:lnTo>
                <a:lnTo>
                  <a:pt x="794" y="600"/>
                </a:lnTo>
                <a:lnTo>
                  <a:pt x="806" y="599"/>
                </a:lnTo>
                <a:lnTo>
                  <a:pt x="820" y="599"/>
                </a:lnTo>
                <a:lnTo>
                  <a:pt x="834" y="598"/>
                </a:lnTo>
                <a:lnTo>
                  <a:pt x="847" y="598"/>
                </a:lnTo>
                <a:lnTo>
                  <a:pt x="861" y="597"/>
                </a:lnTo>
                <a:lnTo>
                  <a:pt x="875" y="596"/>
                </a:lnTo>
                <a:lnTo>
                  <a:pt x="888" y="595"/>
                </a:lnTo>
                <a:lnTo>
                  <a:pt x="902" y="594"/>
                </a:lnTo>
                <a:lnTo>
                  <a:pt x="912" y="592"/>
                </a:lnTo>
                <a:lnTo>
                  <a:pt x="923" y="592"/>
                </a:lnTo>
                <a:lnTo>
                  <a:pt x="928" y="594"/>
                </a:lnTo>
                <a:lnTo>
                  <a:pt x="934" y="592"/>
                </a:lnTo>
                <a:lnTo>
                  <a:pt x="939" y="591"/>
                </a:lnTo>
                <a:lnTo>
                  <a:pt x="944" y="590"/>
                </a:lnTo>
                <a:lnTo>
                  <a:pt x="958" y="589"/>
                </a:lnTo>
                <a:lnTo>
                  <a:pt x="970" y="589"/>
                </a:lnTo>
                <a:lnTo>
                  <a:pt x="984" y="589"/>
                </a:lnTo>
                <a:lnTo>
                  <a:pt x="997" y="589"/>
                </a:lnTo>
                <a:lnTo>
                  <a:pt x="1008" y="588"/>
                </a:lnTo>
                <a:lnTo>
                  <a:pt x="1020" y="587"/>
                </a:lnTo>
                <a:lnTo>
                  <a:pt x="1032" y="587"/>
                </a:lnTo>
                <a:lnTo>
                  <a:pt x="1043" y="588"/>
                </a:lnTo>
                <a:lnTo>
                  <a:pt x="1052" y="585"/>
                </a:lnTo>
                <a:lnTo>
                  <a:pt x="1061" y="580"/>
                </a:lnTo>
                <a:lnTo>
                  <a:pt x="1072" y="579"/>
                </a:lnTo>
                <a:lnTo>
                  <a:pt x="1082" y="578"/>
                </a:lnTo>
                <a:lnTo>
                  <a:pt x="1089" y="578"/>
                </a:lnTo>
                <a:lnTo>
                  <a:pt x="1094" y="579"/>
                </a:lnTo>
                <a:lnTo>
                  <a:pt x="1099" y="582"/>
                </a:lnTo>
                <a:lnTo>
                  <a:pt x="1105" y="583"/>
                </a:lnTo>
                <a:lnTo>
                  <a:pt x="1108" y="582"/>
                </a:lnTo>
                <a:lnTo>
                  <a:pt x="1112" y="579"/>
                </a:lnTo>
                <a:lnTo>
                  <a:pt x="1115" y="578"/>
                </a:lnTo>
                <a:lnTo>
                  <a:pt x="1119" y="579"/>
                </a:lnTo>
                <a:lnTo>
                  <a:pt x="1132" y="579"/>
                </a:lnTo>
                <a:lnTo>
                  <a:pt x="1145" y="575"/>
                </a:lnTo>
                <a:lnTo>
                  <a:pt x="1157" y="573"/>
                </a:lnTo>
                <a:lnTo>
                  <a:pt x="1171" y="572"/>
                </a:lnTo>
                <a:lnTo>
                  <a:pt x="1166" y="571"/>
                </a:lnTo>
                <a:lnTo>
                  <a:pt x="1160" y="570"/>
                </a:lnTo>
                <a:lnTo>
                  <a:pt x="1158" y="570"/>
                </a:lnTo>
                <a:lnTo>
                  <a:pt x="1156" y="569"/>
                </a:lnTo>
                <a:lnTo>
                  <a:pt x="1155" y="567"/>
                </a:lnTo>
                <a:lnTo>
                  <a:pt x="1154" y="566"/>
                </a:lnTo>
                <a:lnTo>
                  <a:pt x="1154" y="565"/>
                </a:lnTo>
                <a:lnTo>
                  <a:pt x="1154" y="566"/>
                </a:lnTo>
                <a:lnTo>
                  <a:pt x="1154" y="563"/>
                </a:lnTo>
                <a:lnTo>
                  <a:pt x="1152" y="562"/>
                </a:lnTo>
                <a:lnTo>
                  <a:pt x="1150" y="561"/>
                </a:lnTo>
                <a:lnTo>
                  <a:pt x="1148" y="561"/>
                </a:lnTo>
                <a:lnTo>
                  <a:pt x="1143" y="562"/>
                </a:lnTo>
                <a:lnTo>
                  <a:pt x="1138" y="562"/>
                </a:lnTo>
                <a:lnTo>
                  <a:pt x="1122" y="562"/>
                </a:lnTo>
                <a:lnTo>
                  <a:pt x="1106" y="562"/>
                </a:lnTo>
                <a:lnTo>
                  <a:pt x="1097" y="562"/>
                </a:lnTo>
                <a:lnTo>
                  <a:pt x="1088" y="563"/>
                </a:lnTo>
                <a:lnTo>
                  <a:pt x="1078" y="563"/>
                </a:lnTo>
                <a:lnTo>
                  <a:pt x="1069" y="563"/>
                </a:lnTo>
                <a:lnTo>
                  <a:pt x="1063" y="564"/>
                </a:lnTo>
                <a:lnTo>
                  <a:pt x="1056" y="563"/>
                </a:lnTo>
                <a:lnTo>
                  <a:pt x="1055" y="561"/>
                </a:lnTo>
                <a:lnTo>
                  <a:pt x="1056" y="560"/>
                </a:lnTo>
                <a:lnTo>
                  <a:pt x="1057" y="558"/>
                </a:lnTo>
                <a:lnTo>
                  <a:pt x="1059" y="558"/>
                </a:lnTo>
                <a:lnTo>
                  <a:pt x="1076" y="557"/>
                </a:lnTo>
                <a:lnTo>
                  <a:pt x="1093" y="557"/>
                </a:lnTo>
                <a:lnTo>
                  <a:pt x="1102" y="557"/>
                </a:lnTo>
                <a:lnTo>
                  <a:pt x="1112" y="555"/>
                </a:lnTo>
                <a:lnTo>
                  <a:pt x="1115" y="555"/>
                </a:lnTo>
                <a:lnTo>
                  <a:pt x="1119" y="555"/>
                </a:lnTo>
                <a:lnTo>
                  <a:pt x="1121" y="554"/>
                </a:lnTo>
                <a:lnTo>
                  <a:pt x="1123" y="554"/>
                </a:lnTo>
                <a:lnTo>
                  <a:pt x="1123" y="553"/>
                </a:lnTo>
                <a:lnTo>
                  <a:pt x="1123" y="552"/>
                </a:lnTo>
                <a:lnTo>
                  <a:pt x="1119" y="549"/>
                </a:lnTo>
                <a:lnTo>
                  <a:pt x="1112" y="549"/>
                </a:lnTo>
                <a:lnTo>
                  <a:pt x="1100" y="549"/>
                </a:lnTo>
                <a:lnTo>
                  <a:pt x="1088" y="549"/>
                </a:lnTo>
                <a:lnTo>
                  <a:pt x="1075" y="550"/>
                </a:lnTo>
                <a:lnTo>
                  <a:pt x="1064" y="550"/>
                </a:lnTo>
                <a:lnTo>
                  <a:pt x="1057" y="550"/>
                </a:lnTo>
                <a:lnTo>
                  <a:pt x="1053" y="549"/>
                </a:lnTo>
                <a:lnTo>
                  <a:pt x="1065" y="548"/>
                </a:lnTo>
                <a:lnTo>
                  <a:pt x="1076" y="548"/>
                </a:lnTo>
                <a:lnTo>
                  <a:pt x="1088" y="547"/>
                </a:lnTo>
                <a:lnTo>
                  <a:pt x="1099" y="545"/>
                </a:lnTo>
                <a:lnTo>
                  <a:pt x="1113" y="542"/>
                </a:lnTo>
                <a:lnTo>
                  <a:pt x="1126" y="540"/>
                </a:lnTo>
                <a:lnTo>
                  <a:pt x="1140" y="539"/>
                </a:lnTo>
                <a:lnTo>
                  <a:pt x="1154" y="536"/>
                </a:lnTo>
                <a:lnTo>
                  <a:pt x="1149" y="534"/>
                </a:lnTo>
                <a:lnTo>
                  <a:pt x="1143" y="533"/>
                </a:lnTo>
                <a:lnTo>
                  <a:pt x="1139" y="533"/>
                </a:lnTo>
                <a:lnTo>
                  <a:pt x="1133" y="533"/>
                </a:lnTo>
                <a:lnTo>
                  <a:pt x="1123" y="534"/>
                </a:lnTo>
                <a:lnTo>
                  <a:pt x="1113" y="534"/>
                </a:lnTo>
                <a:lnTo>
                  <a:pt x="1102" y="534"/>
                </a:lnTo>
                <a:lnTo>
                  <a:pt x="1092" y="532"/>
                </a:lnTo>
                <a:lnTo>
                  <a:pt x="1082" y="528"/>
                </a:lnTo>
                <a:lnTo>
                  <a:pt x="1073" y="523"/>
                </a:lnTo>
                <a:lnTo>
                  <a:pt x="1065" y="523"/>
                </a:lnTo>
                <a:lnTo>
                  <a:pt x="1056" y="523"/>
                </a:lnTo>
                <a:lnTo>
                  <a:pt x="1055" y="523"/>
                </a:lnTo>
                <a:lnTo>
                  <a:pt x="1052" y="522"/>
                </a:lnTo>
                <a:lnTo>
                  <a:pt x="1052" y="521"/>
                </a:lnTo>
                <a:lnTo>
                  <a:pt x="1052" y="519"/>
                </a:lnTo>
                <a:lnTo>
                  <a:pt x="1053" y="517"/>
                </a:lnTo>
                <a:lnTo>
                  <a:pt x="1056" y="516"/>
                </a:lnTo>
                <a:lnTo>
                  <a:pt x="1069" y="516"/>
                </a:lnTo>
                <a:lnTo>
                  <a:pt x="1082" y="516"/>
                </a:lnTo>
                <a:lnTo>
                  <a:pt x="1086" y="517"/>
                </a:lnTo>
                <a:lnTo>
                  <a:pt x="1093" y="517"/>
                </a:lnTo>
                <a:lnTo>
                  <a:pt x="1096" y="516"/>
                </a:lnTo>
                <a:lnTo>
                  <a:pt x="1098" y="515"/>
                </a:lnTo>
                <a:lnTo>
                  <a:pt x="1100" y="514"/>
                </a:lnTo>
                <a:lnTo>
                  <a:pt x="1102" y="512"/>
                </a:lnTo>
                <a:lnTo>
                  <a:pt x="1099" y="512"/>
                </a:lnTo>
                <a:lnTo>
                  <a:pt x="1097" y="511"/>
                </a:lnTo>
                <a:lnTo>
                  <a:pt x="1094" y="508"/>
                </a:lnTo>
                <a:lnTo>
                  <a:pt x="1092" y="506"/>
                </a:lnTo>
                <a:lnTo>
                  <a:pt x="1084" y="505"/>
                </a:lnTo>
                <a:lnTo>
                  <a:pt x="1077" y="506"/>
                </a:lnTo>
                <a:lnTo>
                  <a:pt x="1067" y="506"/>
                </a:lnTo>
                <a:lnTo>
                  <a:pt x="1056" y="504"/>
                </a:lnTo>
                <a:lnTo>
                  <a:pt x="1047" y="500"/>
                </a:lnTo>
                <a:lnTo>
                  <a:pt x="1038" y="499"/>
                </a:lnTo>
                <a:lnTo>
                  <a:pt x="1028" y="500"/>
                </a:lnTo>
                <a:lnTo>
                  <a:pt x="1020" y="502"/>
                </a:lnTo>
                <a:lnTo>
                  <a:pt x="1009" y="498"/>
                </a:lnTo>
                <a:lnTo>
                  <a:pt x="999" y="495"/>
                </a:lnTo>
                <a:lnTo>
                  <a:pt x="987" y="494"/>
                </a:lnTo>
                <a:lnTo>
                  <a:pt x="976" y="495"/>
                </a:lnTo>
                <a:lnTo>
                  <a:pt x="969" y="495"/>
                </a:lnTo>
                <a:lnTo>
                  <a:pt x="964" y="495"/>
                </a:lnTo>
                <a:lnTo>
                  <a:pt x="959" y="495"/>
                </a:lnTo>
                <a:lnTo>
                  <a:pt x="953" y="492"/>
                </a:lnTo>
                <a:lnTo>
                  <a:pt x="960" y="491"/>
                </a:lnTo>
                <a:lnTo>
                  <a:pt x="968" y="491"/>
                </a:lnTo>
                <a:lnTo>
                  <a:pt x="974" y="491"/>
                </a:lnTo>
                <a:lnTo>
                  <a:pt x="981" y="490"/>
                </a:lnTo>
                <a:lnTo>
                  <a:pt x="982" y="488"/>
                </a:lnTo>
                <a:lnTo>
                  <a:pt x="982" y="487"/>
                </a:lnTo>
                <a:lnTo>
                  <a:pt x="979" y="486"/>
                </a:lnTo>
                <a:lnTo>
                  <a:pt x="976" y="486"/>
                </a:lnTo>
                <a:lnTo>
                  <a:pt x="969" y="484"/>
                </a:lnTo>
                <a:lnTo>
                  <a:pt x="965" y="484"/>
                </a:lnTo>
                <a:lnTo>
                  <a:pt x="950" y="484"/>
                </a:lnTo>
                <a:lnTo>
                  <a:pt x="935" y="486"/>
                </a:lnTo>
                <a:lnTo>
                  <a:pt x="921" y="487"/>
                </a:lnTo>
                <a:lnTo>
                  <a:pt x="907" y="487"/>
                </a:lnTo>
                <a:lnTo>
                  <a:pt x="892" y="486"/>
                </a:lnTo>
                <a:lnTo>
                  <a:pt x="877" y="486"/>
                </a:lnTo>
                <a:lnTo>
                  <a:pt x="860" y="488"/>
                </a:lnTo>
                <a:lnTo>
                  <a:pt x="844" y="489"/>
                </a:lnTo>
                <a:lnTo>
                  <a:pt x="828" y="490"/>
                </a:lnTo>
                <a:lnTo>
                  <a:pt x="812" y="491"/>
                </a:lnTo>
                <a:lnTo>
                  <a:pt x="796" y="492"/>
                </a:lnTo>
                <a:lnTo>
                  <a:pt x="780" y="495"/>
                </a:lnTo>
                <a:lnTo>
                  <a:pt x="764" y="496"/>
                </a:lnTo>
                <a:lnTo>
                  <a:pt x="750" y="497"/>
                </a:lnTo>
                <a:lnTo>
                  <a:pt x="734" y="498"/>
                </a:lnTo>
                <a:lnTo>
                  <a:pt x="719" y="500"/>
                </a:lnTo>
                <a:lnTo>
                  <a:pt x="705" y="502"/>
                </a:lnTo>
                <a:lnTo>
                  <a:pt x="690" y="504"/>
                </a:lnTo>
                <a:lnTo>
                  <a:pt x="677" y="507"/>
                </a:lnTo>
                <a:lnTo>
                  <a:pt x="663" y="509"/>
                </a:lnTo>
                <a:lnTo>
                  <a:pt x="655" y="511"/>
                </a:lnTo>
                <a:lnTo>
                  <a:pt x="648" y="512"/>
                </a:lnTo>
                <a:lnTo>
                  <a:pt x="644" y="512"/>
                </a:lnTo>
                <a:lnTo>
                  <a:pt x="640" y="512"/>
                </a:lnTo>
                <a:lnTo>
                  <a:pt x="639" y="508"/>
                </a:lnTo>
                <a:lnTo>
                  <a:pt x="638" y="505"/>
                </a:lnTo>
                <a:lnTo>
                  <a:pt x="636" y="504"/>
                </a:lnTo>
                <a:lnTo>
                  <a:pt x="632" y="505"/>
                </a:lnTo>
                <a:lnTo>
                  <a:pt x="620" y="506"/>
                </a:lnTo>
                <a:lnTo>
                  <a:pt x="608" y="509"/>
                </a:lnTo>
                <a:lnTo>
                  <a:pt x="603" y="511"/>
                </a:lnTo>
                <a:lnTo>
                  <a:pt x="597" y="509"/>
                </a:lnTo>
                <a:lnTo>
                  <a:pt x="590" y="508"/>
                </a:lnTo>
                <a:lnTo>
                  <a:pt x="585" y="506"/>
                </a:lnTo>
                <a:lnTo>
                  <a:pt x="579" y="508"/>
                </a:lnTo>
                <a:lnTo>
                  <a:pt x="572" y="511"/>
                </a:lnTo>
                <a:lnTo>
                  <a:pt x="566" y="512"/>
                </a:lnTo>
                <a:lnTo>
                  <a:pt x="560" y="512"/>
                </a:lnTo>
                <a:lnTo>
                  <a:pt x="553" y="513"/>
                </a:lnTo>
                <a:lnTo>
                  <a:pt x="546" y="514"/>
                </a:lnTo>
                <a:lnTo>
                  <a:pt x="539" y="517"/>
                </a:lnTo>
                <a:lnTo>
                  <a:pt x="532" y="520"/>
                </a:lnTo>
                <a:lnTo>
                  <a:pt x="517" y="524"/>
                </a:lnTo>
                <a:lnTo>
                  <a:pt x="503" y="527"/>
                </a:lnTo>
                <a:lnTo>
                  <a:pt x="494" y="528"/>
                </a:lnTo>
                <a:lnTo>
                  <a:pt x="486" y="531"/>
                </a:lnTo>
                <a:lnTo>
                  <a:pt x="478" y="533"/>
                </a:lnTo>
                <a:lnTo>
                  <a:pt x="470" y="538"/>
                </a:lnTo>
                <a:lnTo>
                  <a:pt x="473" y="541"/>
                </a:lnTo>
                <a:lnTo>
                  <a:pt x="478" y="545"/>
                </a:lnTo>
                <a:lnTo>
                  <a:pt x="473" y="540"/>
                </a:lnTo>
                <a:lnTo>
                  <a:pt x="468" y="538"/>
                </a:lnTo>
                <a:lnTo>
                  <a:pt x="464" y="538"/>
                </a:lnTo>
                <a:lnTo>
                  <a:pt x="459" y="538"/>
                </a:lnTo>
                <a:lnTo>
                  <a:pt x="458" y="539"/>
                </a:lnTo>
                <a:lnTo>
                  <a:pt x="455" y="540"/>
                </a:lnTo>
                <a:lnTo>
                  <a:pt x="453" y="540"/>
                </a:lnTo>
                <a:lnTo>
                  <a:pt x="450" y="541"/>
                </a:lnTo>
                <a:lnTo>
                  <a:pt x="448" y="538"/>
                </a:lnTo>
                <a:lnTo>
                  <a:pt x="445" y="534"/>
                </a:lnTo>
                <a:lnTo>
                  <a:pt x="443" y="536"/>
                </a:lnTo>
                <a:lnTo>
                  <a:pt x="442" y="538"/>
                </a:lnTo>
                <a:lnTo>
                  <a:pt x="443" y="539"/>
                </a:lnTo>
                <a:lnTo>
                  <a:pt x="445" y="540"/>
                </a:lnTo>
                <a:lnTo>
                  <a:pt x="445" y="542"/>
                </a:lnTo>
                <a:lnTo>
                  <a:pt x="445" y="542"/>
                </a:lnTo>
                <a:lnTo>
                  <a:pt x="443" y="544"/>
                </a:lnTo>
                <a:lnTo>
                  <a:pt x="441" y="545"/>
                </a:lnTo>
                <a:lnTo>
                  <a:pt x="437" y="546"/>
                </a:lnTo>
                <a:lnTo>
                  <a:pt x="432" y="546"/>
                </a:lnTo>
                <a:lnTo>
                  <a:pt x="429" y="547"/>
                </a:lnTo>
                <a:lnTo>
                  <a:pt x="425" y="549"/>
                </a:lnTo>
                <a:lnTo>
                  <a:pt x="420" y="552"/>
                </a:lnTo>
                <a:lnTo>
                  <a:pt x="413" y="553"/>
                </a:lnTo>
                <a:lnTo>
                  <a:pt x="407" y="553"/>
                </a:lnTo>
                <a:lnTo>
                  <a:pt x="401" y="553"/>
                </a:lnTo>
                <a:lnTo>
                  <a:pt x="398" y="552"/>
                </a:lnTo>
                <a:lnTo>
                  <a:pt x="396" y="550"/>
                </a:lnTo>
                <a:lnTo>
                  <a:pt x="384" y="552"/>
                </a:lnTo>
                <a:lnTo>
                  <a:pt x="374" y="555"/>
                </a:lnTo>
                <a:lnTo>
                  <a:pt x="369" y="556"/>
                </a:lnTo>
                <a:lnTo>
                  <a:pt x="366" y="558"/>
                </a:lnTo>
                <a:lnTo>
                  <a:pt x="366" y="562"/>
                </a:lnTo>
                <a:lnTo>
                  <a:pt x="367" y="564"/>
                </a:lnTo>
                <a:lnTo>
                  <a:pt x="361" y="563"/>
                </a:lnTo>
                <a:lnTo>
                  <a:pt x="355" y="564"/>
                </a:lnTo>
                <a:lnTo>
                  <a:pt x="355" y="563"/>
                </a:lnTo>
                <a:lnTo>
                  <a:pt x="355" y="562"/>
                </a:lnTo>
                <a:close/>
                <a:moveTo>
                  <a:pt x="870" y="473"/>
                </a:moveTo>
                <a:lnTo>
                  <a:pt x="871" y="473"/>
                </a:lnTo>
                <a:lnTo>
                  <a:pt x="871" y="472"/>
                </a:lnTo>
                <a:lnTo>
                  <a:pt x="871" y="472"/>
                </a:lnTo>
                <a:lnTo>
                  <a:pt x="872" y="472"/>
                </a:lnTo>
                <a:lnTo>
                  <a:pt x="871" y="472"/>
                </a:lnTo>
                <a:lnTo>
                  <a:pt x="872" y="472"/>
                </a:lnTo>
                <a:lnTo>
                  <a:pt x="871" y="472"/>
                </a:lnTo>
                <a:lnTo>
                  <a:pt x="871" y="472"/>
                </a:lnTo>
                <a:lnTo>
                  <a:pt x="871" y="473"/>
                </a:lnTo>
                <a:lnTo>
                  <a:pt x="870" y="473"/>
                </a:lnTo>
                <a:lnTo>
                  <a:pt x="870" y="473"/>
                </a:lnTo>
                <a:lnTo>
                  <a:pt x="870" y="473"/>
                </a:lnTo>
                <a:lnTo>
                  <a:pt x="870" y="473"/>
                </a:lnTo>
                <a:close/>
                <a:moveTo>
                  <a:pt x="727" y="462"/>
                </a:moveTo>
                <a:lnTo>
                  <a:pt x="730" y="462"/>
                </a:lnTo>
                <a:lnTo>
                  <a:pt x="735" y="461"/>
                </a:lnTo>
                <a:lnTo>
                  <a:pt x="728" y="459"/>
                </a:lnTo>
                <a:lnTo>
                  <a:pt x="721" y="461"/>
                </a:lnTo>
                <a:lnTo>
                  <a:pt x="720" y="462"/>
                </a:lnTo>
                <a:lnTo>
                  <a:pt x="720" y="463"/>
                </a:lnTo>
                <a:lnTo>
                  <a:pt x="721" y="463"/>
                </a:lnTo>
                <a:lnTo>
                  <a:pt x="722" y="463"/>
                </a:lnTo>
                <a:lnTo>
                  <a:pt x="725" y="463"/>
                </a:lnTo>
                <a:lnTo>
                  <a:pt x="727" y="462"/>
                </a:lnTo>
                <a:lnTo>
                  <a:pt x="727" y="462"/>
                </a:lnTo>
                <a:lnTo>
                  <a:pt x="727" y="462"/>
                </a:lnTo>
                <a:close/>
                <a:moveTo>
                  <a:pt x="661" y="471"/>
                </a:moveTo>
                <a:lnTo>
                  <a:pt x="655" y="471"/>
                </a:lnTo>
                <a:lnTo>
                  <a:pt x="651" y="472"/>
                </a:lnTo>
                <a:lnTo>
                  <a:pt x="649" y="474"/>
                </a:lnTo>
                <a:lnTo>
                  <a:pt x="651" y="475"/>
                </a:lnTo>
                <a:lnTo>
                  <a:pt x="652" y="477"/>
                </a:lnTo>
                <a:lnTo>
                  <a:pt x="654" y="477"/>
                </a:lnTo>
                <a:lnTo>
                  <a:pt x="668" y="473"/>
                </a:lnTo>
                <a:lnTo>
                  <a:pt x="680" y="471"/>
                </a:lnTo>
                <a:lnTo>
                  <a:pt x="676" y="469"/>
                </a:lnTo>
                <a:lnTo>
                  <a:pt x="671" y="467"/>
                </a:lnTo>
                <a:lnTo>
                  <a:pt x="665" y="469"/>
                </a:lnTo>
                <a:lnTo>
                  <a:pt x="661" y="471"/>
                </a:lnTo>
                <a:lnTo>
                  <a:pt x="663" y="469"/>
                </a:lnTo>
                <a:lnTo>
                  <a:pt x="661" y="471"/>
                </a:lnTo>
                <a:close/>
                <a:moveTo>
                  <a:pt x="288" y="580"/>
                </a:moveTo>
                <a:lnTo>
                  <a:pt x="284" y="580"/>
                </a:lnTo>
                <a:lnTo>
                  <a:pt x="280" y="580"/>
                </a:lnTo>
                <a:lnTo>
                  <a:pt x="275" y="580"/>
                </a:lnTo>
                <a:lnTo>
                  <a:pt x="272" y="582"/>
                </a:lnTo>
                <a:lnTo>
                  <a:pt x="270" y="585"/>
                </a:lnTo>
                <a:lnTo>
                  <a:pt x="272" y="586"/>
                </a:lnTo>
                <a:lnTo>
                  <a:pt x="273" y="587"/>
                </a:lnTo>
                <a:lnTo>
                  <a:pt x="275" y="588"/>
                </a:lnTo>
                <a:lnTo>
                  <a:pt x="278" y="588"/>
                </a:lnTo>
                <a:lnTo>
                  <a:pt x="282" y="587"/>
                </a:lnTo>
                <a:lnTo>
                  <a:pt x="285" y="586"/>
                </a:lnTo>
                <a:lnTo>
                  <a:pt x="288" y="585"/>
                </a:lnTo>
                <a:lnTo>
                  <a:pt x="288" y="582"/>
                </a:lnTo>
                <a:lnTo>
                  <a:pt x="289" y="582"/>
                </a:lnTo>
                <a:lnTo>
                  <a:pt x="289" y="581"/>
                </a:lnTo>
                <a:lnTo>
                  <a:pt x="288" y="580"/>
                </a:lnTo>
                <a:lnTo>
                  <a:pt x="286" y="580"/>
                </a:lnTo>
                <a:lnTo>
                  <a:pt x="288" y="580"/>
                </a:lnTo>
                <a:close/>
                <a:moveTo>
                  <a:pt x="817" y="445"/>
                </a:moveTo>
                <a:lnTo>
                  <a:pt x="817" y="444"/>
                </a:lnTo>
                <a:lnTo>
                  <a:pt x="817" y="445"/>
                </a:lnTo>
                <a:lnTo>
                  <a:pt x="806" y="448"/>
                </a:lnTo>
                <a:lnTo>
                  <a:pt x="796" y="450"/>
                </a:lnTo>
                <a:lnTo>
                  <a:pt x="783" y="453"/>
                </a:lnTo>
                <a:lnTo>
                  <a:pt x="769" y="454"/>
                </a:lnTo>
                <a:lnTo>
                  <a:pt x="772" y="453"/>
                </a:lnTo>
                <a:lnTo>
                  <a:pt x="769" y="454"/>
                </a:lnTo>
                <a:lnTo>
                  <a:pt x="768" y="454"/>
                </a:lnTo>
                <a:lnTo>
                  <a:pt x="767" y="454"/>
                </a:lnTo>
                <a:lnTo>
                  <a:pt x="766" y="455"/>
                </a:lnTo>
                <a:lnTo>
                  <a:pt x="767" y="457"/>
                </a:lnTo>
                <a:lnTo>
                  <a:pt x="768" y="458"/>
                </a:lnTo>
                <a:lnTo>
                  <a:pt x="770" y="458"/>
                </a:lnTo>
                <a:lnTo>
                  <a:pt x="772" y="458"/>
                </a:lnTo>
                <a:lnTo>
                  <a:pt x="775" y="457"/>
                </a:lnTo>
                <a:lnTo>
                  <a:pt x="779" y="455"/>
                </a:lnTo>
                <a:lnTo>
                  <a:pt x="785" y="454"/>
                </a:lnTo>
                <a:lnTo>
                  <a:pt x="789" y="453"/>
                </a:lnTo>
                <a:lnTo>
                  <a:pt x="794" y="451"/>
                </a:lnTo>
                <a:lnTo>
                  <a:pt x="797" y="453"/>
                </a:lnTo>
                <a:lnTo>
                  <a:pt x="801" y="454"/>
                </a:lnTo>
                <a:lnTo>
                  <a:pt x="804" y="454"/>
                </a:lnTo>
                <a:lnTo>
                  <a:pt x="806" y="453"/>
                </a:lnTo>
                <a:lnTo>
                  <a:pt x="810" y="451"/>
                </a:lnTo>
                <a:lnTo>
                  <a:pt x="812" y="449"/>
                </a:lnTo>
                <a:lnTo>
                  <a:pt x="814" y="447"/>
                </a:lnTo>
                <a:lnTo>
                  <a:pt x="817" y="445"/>
                </a:lnTo>
                <a:close/>
                <a:moveTo>
                  <a:pt x="833" y="444"/>
                </a:moveTo>
                <a:lnTo>
                  <a:pt x="835" y="444"/>
                </a:lnTo>
                <a:lnTo>
                  <a:pt x="837" y="442"/>
                </a:lnTo>
                <a:lnTo>
                  <a:pt x="837" y="442"/>
                </a:lnTo>
                <a:lnTo>
                  <a:pt x="838" y="441"/>
                </a:lnTo>
                <a:lnTo>
                  <a:pt x="837" y="440"/>
                </a:lnTo>
                <a:lnTo>
                  <a:pt x="837" y="439"/>
                </a:lnTo>
                <a:lnTo>
                  <a:pt x="834" y="438"/>
                </a:lnTo>
                <a:lnTo>
                  <a:pt x="829" y="438"/>
                </a:lnTo>
                <a:lnTo>
                  <a:pt x="826" y="438"/>
                </a:lnTo>
                <a:lnTo>
                  <a:pt x="822" y="439"/>
                </a:lnTo>
                <a:lnTo>
                  <a:pt x="819" y="439"/>
                </a:lnTo>
                <a:lnTo>
                  <a:pt x="817" y="440"/>
                </a:lnTo>
                <a:lnTo>
                  <a:pt x="817" y="442"/>
                </a:lnTo>
                <a:lnTo>
                  <a:pt x="818" y="445"/>
                </a:lnTo>
                <a:lnTo>
                  <a:pt x="821" y="446"/>
                </a:lnTo>
                <a:lnTo>
                  <a:pt x="825" y="446"/>
                </a:lnTo>
                <a:lnTo>
                  <a:pt x="829" y="445"/>
                </a:lnTo>
                <a:lnTo>
                  <a:pt x="833" y="444"/>
                </a:lnTo>
                <a:lnTo>
                  <a:pt x="832" y="444"/>
                </a:lnTo>
                <a:lnTo>
                  <a:pt x="833" y="444"/>
                </a:lnTo>
                <a:close/>
                <a:moveTo>
                  <a:pt x="1038" y="497"/>
                </a:moveTo>
                <a:lnTo>
                  <a:pt x="1040" y="496"/>
                </a:lnTo>
                <a:lnTo>
                  <a:pt x="1040" y="495"/>
                </a:lnTo>
                <a:lnTo>
                  <a:pt x="1039" y="492"/>
                </a:lnTo>
                <a:lnTo>
                  <a:pt x="1036" y="491"/>
                </a:lnTo>
                <a:lnTo>
                  <a:pt x="1032" y="491"/>
                </a:lnTo>
                <a:lnTo>
                  <a:pt x="1027" y="494"/>
                </a:lnTo>
                <a:lnTo>
                  <a:pt x="1023" y="494"/>
                </a:lnTo>
                <a:lnTo>
                  <a:pt x="1018" y="494"/>
                </a:lnTo>
                <a:lnTo>
                  <a:pt x="1016" y="494"/>
                </a:lnTo>
                <a:lnTo>
                  <a:pt x="1014" y="494"/>
                </a:lnTo>
                <a:lnTo>
                  <a:pt x="1011" y="494"/>
                </a:lnTo>
                <a:lnTo>
                  <a:pt x="1010" y="496"/>
                </a:lnTo>
                <a:lnTo>
                  <a:pt x="1011" y="497"/>
                </a:lnTo>
                <a:lnTo>
                  <a:pt x="1014" y="497"/>
                </a:lnTo>
                <a:lnTo>
                  <a:pt x="1016" y="497"/>
                </a:lnTo>
                <a:lnTo>
                  <a:pt x="1018" y="497"/>
                </a:lnTo>
                <a:lnTo>
                  <a:pt x="1028" y="497"/>
                </a:lnTo>
                <a:lnTo>
                  <a:pt x="1038" y="497"/>
                </a:lnTo>
                <a:lnTo>
                  <a:pt x="1035" y="497"/>
                </a:lnTo>
                <a:lnTo>
                  <a:pt x="1038" y="497"/>
                </a:lnTo>
                <a:close/>
                <a:moveTo>
                  <a:pt x="1115" y="500"/>
                </a:moveTo>
                <a:lnTo>
                  <a:pt x="1117" y="500"/>
                </a:lnTo>
                <a:lnTo>
                  <a:pt x="1121" y="499"/>
                </a:lnTo>
                <a:lnTo>
                  <a:pt x="1123" y="498"/>
                </a:lnTo>
                <a:lnTo>
                  <a:pt x="1123" y="496"/>
                </a:lnTo>
                <a:lnTo>
                  <a:pt x="1122" y="494"/>
                </a:lnTo>
                <a:lnTo>
                  <a:pt x="1118" y="492"/>
                </a:lnTo>
                <a:lnTo>
                  <a:pt x="1115" y="491"/>
                </a:lnTo>
                <a:lnTo>
                  <a:pt x="1113" y="491"/>
                </a:lnTo>
                <a:lnTo>
                  <a:pt x="1110" y="491"/>
                </a:lnTo>
                <a:lnTo>
                  <a:pt x="1107" y="491"/>
                </a:lnTo>
                <a:lnTo>
                  <a:pt x="1105" y="492"/>
                </a:lnTo>
                <a:lnTo>
                  <a:pt x="1105" y="495"/>
                </a:lnTo>
                <a:lnTo>
                  <a:pt x="1106" y="498"/>
                </a:lnTo>
                <a:lnTo>
                  <a:pt x="1108" y="499"/>
                </a:lnTo>
                <a:lnTo>
                  <a:pt x="1112" y="499"/>
                </a:lnTo>
                <a:lnTo>
                  <a:pt x="1115" y="500"/>
                </a:lnTo>
                <a:lnTo>
                  <a:pt x="1114" y="500"/>
                </a:lnTo>
                <a:lnTo>
                  <a:pt x="1115" y="500"/>
                </a:lnTo>
                <a:close/>
                <a:moveTo>
                  <a:pt x="760" y="463"/>
                </a:moveTo>
                <a:lnTo>
                  <a:pt x="758" y="463"/>
                </a:lnTo>
                <a:lnTo>
                  <a:pt x="756" y="462"/>
                </a:lnTo>
                <a:lnTo>
                  <a:pt x="754" y="463"/>
                </a:lnTo>
                <a:lnTo>
                  <a:pt x="753" y="464"/>
                </a:lnTo>
                <a:lnTo>
                  <a:pt x="751" y="466"/>
                </a:lnTo>
                <a:lnTo>
                  <a:pt x="750" y="471"/>
                </a:lnTo>
                <a:lnTo>
                  <a:pt x="753" y="472"/>
                </a:lnTo>
                <a:lnTo>
                  <a:pt x="758" y="472"/>
                </a:lnTo>
                <a:lnTo>
                  <a:pt x="762" y="471"/>
                </a:lnTo>
                <a:lnTo>
                  <a:pt x="766" y="467"/>
                </a:lnTo>
                <a:lnTo>
                  <a:pt x="767" y="466"/>
                </a:lnTo>
                <a:lnTo>
                  <a:pt x="767" y="465"/>
                </a:lnTo>
                <a:lnTo>
                  <a:pt x="767" y="464"/>
                </a:lnTo>
                <a:lnTo>
                  <a:pt x="766" y="463"/>
                </a:lnTo>
                <a:lnTo>
                  <a:pt x="763" y="463"/>
                </a:lnTo>
                <a:lnTo>
                  <a:pt x="760" y="463"/>
                </a:lnTo>
                <a:lnTo>
                  <a:pt x="759" y="462"/>
                </a:lnTo>
                <a:lnTo>
                  <a:pt x="760" y="463"/>
                </a:lnTo>
                <a:close/>
                <a:moveTo>
                  <a:pt x="621" y="482"/>
                </a:moveTo>
                <a:lnTo>
                  <a:pt x="627" y="481"/>
                </a:lnTo>
                <a:lnTo>
                  <a:pt x="632" y="480"/>
                </a:lnTo>
                <a:lnTo>
                  <a:pt x="638" y="478"/>
                </a:lnTo>
                <a:lnTo>
                  <a:pt x="643" y="474"/>
                </a:lnTo>
                <a:lnTo>
                  <a:pt x="635" y="475"/>
                </a:lnTo>
                <a:lnTo>
                  <a:pt x="627" y="477"/>
                </a:lnTo>
                <a:lnTo>
                  <a:pt x="620" y="478"/>
                </a:lnTo>
                <a:lnTo>
                  <a:pt x="612" y="480"/>
                </a:lnTo>
                <a:lnTo>
                  <a:pt x="605" y="481"/>
                </a:lnTo>
                <a:lnTo>
                  <a:pt x="597" y="482"/>
                </a:lnTo>
                <a:lnTo>
                  <a:pt x="590" y="484"/>
                </a:lnTo>
                <a:lnTo>
                  <a:pt x="582" y="487"/>
                </a:lnTo>
                <a:lnTo>
                  <a:pt x="593" y="488"/>
                </a:lnTo>
                <a:lnTo>
                  <a:pt x="602" y="486"/>
                </a:lnTo>
                <a:lnTo>
                  <a:pt x="611" y="483"/>
                </a:lnTo>
                <a:lnTo>
                  <a:pt x="621" y="482"/>
                </a:lnTo>
                <a:lnTo>
                  <a:pt x="622" y="481"/>
                </a:lnTo>
                <a:lnTo>
                  <a:pt x="619" y="481"/>
                </a:lnTo>
                <a:lnTo>
                  <a:pt x="616" y="482"/>
                </a:lnTo>
                <a:lnTo>
                  <a:pt x="621" y="482"/>
                </a:lnTo>
                <a:close/>
                <a:moveTo>
                  <a:pt x="266" y="558"/>
                </a:moveTo>
                <a:lnTo>
                  <a:pt x="266" y="555"/>
                </a:lnTo>
                <a:lnTo>
                  <a:pt x="265" y="553"/>
                </a:lnTo>
                <a:lnTo>
                  <a:pt x="262" y="550"/>
                </a:lnTo>
                <a:lnTo>
                  <a:pt x="259" y="549"/>
                </a:lnTo>
                <a:lnTo>
                  <a:pt x="257" y="549"/>
                </a:lnTo>
                <a:lnTo>
                  <a:pt x="254" y="550"/>
                </a:lnTo>
                <a:lnTo>
                  <a:pt x="253" y="553"/>
                </a:lnTo>
                <a:lnTo>
                  <a:pt x="252" y="556"/>
                </a:lnTo>
                <a:lnTo>
                  <a:pt x="253" y="558"/>
                </a:lnTo>
                <a:lnTo>
                  <a:pt x="254" y="561"/>
                </a:lnTo>
                <a:lnTo>
                  <a:pt x="257" y="563"/>
                </a:lnTo>
                <a:lnTo>
                  <a:pt x="259" y="564"/>
                </a:lnTo>
                <a:lnTo>
                  <a:pt x="261" y="564"/>
                </a:lnTo>
                <a:lnTo>
                  <a:pt x="264" y="563"/>
                </a:lnTo>
                <a:lnTo>
                  <a:pt x="266" y="562"/>
                </a:lnTo>
                <a:lnTo>
                  <a:pt x="266" y="558"/>
                </a:lnTo>
                <a:lnTo>
                  <a:pt x="267" y="557"/>
                </a:lnTo>
                <a:lnTo>
                  <a:pt x="266" y="558"/>
                </a:lnTo>
                <a:close/>
                <a:moveTo>
                  <a:pt x="647" y="135"/>
                </a:moveTo>
                <a:lnTo>
                  <a:pt x="648" y="135"/>
                </a:lnTo>
                <a:lnTo>
                  <a:pt x="649" y="134"/>
                </a:lnTo>
                <a:lnTo>
                  <a:pt x="641" y="135"/>
                </a:lnTo>
                <a:lnTo>
                  <a:pt x="633" y="138"/>
                </a:lnTo>
                <a:lnTo>
                  <a:pt x="627" y="139"/>
                </a:lnTo>
                <a:lnTo>
                  <a:pt x="620" y="140"/>
                </a:lnTo>
                <a:lnTo>
                  <a:pt x="619" y="143"/>
                </a:lnTo>
                <a:lnTo>
                  <a:pt x="619" y="146"/>
                </a:lnTo>
                <a:lnTo>
                  <a:pt x="616" y="149"/>
                </a:lnTo>
                <a:lnTo>
                  <a:pt x="615" y="152"/>
                </a:lnTo>
                <a:lnTo>
                  <a:pt x="623" y="150"/>
                </a:lnTo>
                <a:lnTo>
                  <a:pt x="631" y="148"/>
                </a:lnTo>
                <a:lnTo>
                  <a:pt x="633" y="145"/>
                </a:lnTo>
                <a:lnTo>
                  <a:pt x="637" y="141"/>
                </a:lnTo>
                <a:lnTo>
                  <a:pt x="638" y="140"/>
                </a:lnTo>
                <a:lnTo>
                  <a:pt x="639" y="139"/>
                </a:lnTo>
                <a:lnTo>
                  <a:pt x="641" y="140"/>
                </a:lnTo>
                <a:lnTo>
                  <a:pt x="644" y="141"/>
                </a:lnTo>
                <a:lnTo>
                  <a:pt x="643" y="139"/>
                </a:lnTo>
                <a:lnTo>
                  <a:pt x="644" y="138"/>
                </a:lnTo>
                <a:lnTo>
                  <a:pt x="645" y="137"/>
                </a:lnTo>
                <a:lnTo>
                  <a:pt x="647" y="135"/>
                </a:lnTo>
                <a:lnTo>
                  <a:pt x="646" y="135"/>
                </a:lnTo>
                <a:lnTo>
                  <a:pt x="647" y="135"/>
                </a:lnTo>
                <a:close/>
                <a:moveTo>
                  <a:pt x="714" y="484"/>
                </a:moveTo>
                <a:lnTo>
                  <a:pt x="704" y="486"/>
                </a:lnTo>
                <a:lnTo>
                  <a:pt x="694" y="487"/>
                </a:lnTo>
                <a:lnTo>
                  <a:pt x="684" y="488"/>
                </a:lnTo>
                <a:lnTo>
                  <a:pt x="673" y="490"/>
                </a:lnTo>
                <a:lnTo>
                  <a:pt x="671" y="492"/>
                </a:lnTo>
                <a:lnTo>
                  <a:pt x="669" y="495"/>
                </a:lnTo>
                <a:lnTo>
                  <a:pt x="669" y="498"/>
                </a:lnTo>
                <a:lnTo>
                  <a:pt x="671" y="500"/>
                </a:lnTo>
                <a:lnTo>
                  <a:pt x="677" y="502"/>
                </a:lnTo>
                <a:lnTo>
                  <a:pt x="682" y="500"/>
                </a:lnTo>
                <a:lnTo>
                  <a:pt x="701" y="498"/>
                </a:lnTo>
                <a:lnTo>
                  <a:pt x="720" y="496"/>
                </a:lnTo>
                <a:lnTo>
                  <a:pt x="739" y="494"/>
                </a:lnTo>
                <a:lnTo>
                  <a:pt x="758" y="490"/>
                </a:lnTo>
                <a:lnTo>
                  <a:pt x="750" y="488"/>
                </a:lnTo>
                <a:lnTo>
                  <a:pt x="742" y="488"/>
                </a:lnTo>
                <a:lnTo>
                  <a:pt x="734" y="489"/>
                </a:lnTo>
                <a:lnTo>
                  <a:pt x="726" y="490"/>
                </a:lnTo>
                <a:lnTo>
                  <a:pt x="711" y="492"/>
                </a:lnTo>
                <a:lnTo>
                  <a:pt x="695" y="492"/>
                </a:lnTo>
                <a:lnTo>
                  <a:pt x="701" y="490"/>
                </a:lnTo>
                <a:lnTo>
                  <a:pt x="706" y="489"/>
                </a:lnTo>
                <a:lnTo>
                  <a:pt x="709" y="489"/>
                </a:lnTo>
                <a:lnTo>
                  <a:pt x="711" y="488"/>
                </a:lnTo>
                <a:lnTo>
                  <a:pt x="713" y="487"/>
                </a:lnTo>
                <a:lnTo>
                  <a:pt x="714" y="484"/>
                </a:lnTo>
                <a:lnTo>
                  <a:pt x="709" y="486"/>
                </a:lnTo>
                <a:lnTo>
                  <a:pt x="714" y="484"/>
                </a:lnTo>
                <a:close/>
                <a:moveTo>
                  <a:pt x="863" y="477"/>
                </a:moveTo>
                <a:lnTo>
                  <a:pt x="861" y="474"/>
                </a:lnTo>
                <a:lnTo>
                  <a:pt x="857" y="474"/>
                </a:lnTo>
                <a:lnTo>
                  <a:pt x="853" y="475"/>
                </a:lnTo>
                <a:lnTo>
                  <a:pt x="849" y="479"/>
                </a:lnTo>
                <a:lnTo>
                  <a:pt x="844" y="481"/>
                </a:lnTo>
                <a:lnTo>
                  <a:pt x="838" y="481"/>
                </a:lnTo>
                <a:lnTo>
                  <a:pt x="833" y="482"/>
                </a:lnTo>
                <a:lnTo>
                  <a:pt x="827" y="481"/>
                </a:lnTo>
                <a:lnTo>
                  <a:pt x="813" y="481"/>
                </a:lnTo>
                <a:lnTo>
                  <a:pt x="800" y="482"/>
                </a:lnTo>
                <a:lnTo>
                  <a:pt x="794" y="482"/>
                </a:lnTo>
                <a:lnTo>
                  <a:pt x="788" y="482"/>
                </a:lnTo>
                <a:lnTo>
                  <a:pt x="786" y="483"/>
                </a:lnTo>
                <a:lnTo>
                  <a:pt x="784" y="484"/>
                </a:lnTo>
                <a:lnTo>
                  <a:pt x="781" y="487"/>
                </a:lnTo>
                <a:lnTo>
                  <a:pt x="781" y="489"/>
                </a:lnTo>
                <a:lnTo>
                  <a:pt x="812" y="487"/>
                </a:lnTo>
                <a:lnTo>
                  <a:pt x="844" y="484"/>
                </a:lnTo>
                <a:lnTo>
                  <a:pt x="875" y="482"/>
                </a:lnTo>
                <a:lnTo>
                  <a:pt x="906" y="478"/>
                </a:lnTo>
                <a:lnTo>
                  <a:pt x="896" y="477"/>
                </a:lnTo>
                <a:lnTo>
                  <a:pt x="887" y="477"/>
                </a:lnTo>
                <a:lnTo>
                  <a:pt x="880" y="477"/>
                </a:lnTo>
                <a:lnTo>
                  <a:pt x="874" y="477"/>
                </a:lnTo>
                <a:lnTo>
                  <a:pt x="871" y="473"/>
                </a:lnTo>
                <a:lnTo>
                  <a:pt x="868" y="473"/>
                </a:lnTo>
                <a:lnTo>
                  <a:pt x="867" y="475"/>
                </a:lnTo>
                <a:lnTo>
                  <a:pt x="863" y="477"/>
                </a:lnTo>
                <a:lnTo>
                  <a:pt x="863" y="477"/>
                </a:lnTo>
                <a:lnTo>
                  <a:pt x="863" y="477"/>
                </a:lnTo>
                <a:close/>
                <a:moveTo>
                  <a:pt x="870" y="473"/>
                </a:moveTo>
                <a:lnTo>
                  <a:pt x="870" y="473"/>
                </a:lnTo>
                <a:lnTo>
                  <a:pt x="870" y="473"/>
                </a:lnTo>
                <a:close/>
                <a:moveTo>
                  <a:pt x="300" y="565"/>
                </a:moveTo>
                <a:lnTo>
                  <a:pt x="332" y="554"/>
                </a:lnTo>
                <a:lnTo>
                  <a:pt x="364" y="545"/>
                </a:lnTo>
                <a:lnTo>
                  <a:pt x="397" y="534"/>
                </a:lnTo>
                <a:lnTo>
                  <a:pt x="429" y="527"/>
                </a:lnTo>
                <a:lnTo>
                  <a:pt x="435" y="524"/>
                </a:lnTo>
                <a:lnTo>
                  <a:pt x="442" y="523"/>
                </a:lnTo>
                <a:lnTo>
                  <a:pt x="449" y="522"/>
                </a:lnTo>
                <a:lnTo>
                  <a:pt x="456" y="520"/>
                </a:lnTo>
                <a:lnTo>
                  <a:pt x="458" y="519"/>
                </a:lnTo>
                <a:lnTo>
                  <a:pt x="459" y="516"/>
                </a:lnTo>
                <a:lnTo>
                  <a:pt x="462" y="516"/>
                </a:lnTo>
                <a:lnTo>
                  <a:pt x="465" y="516"/>
                </a:lnTo>
                <a:lnTo>
                  <a:pt x="468" y="516"/>
                </a:lnTo>
                <a:lnTo>
                  <a:pt x="471" y="515"/>
                </a:lnTo>
                <a:lnTo>
                  <a:pt x="475" y="514"/>
                </a:lnTo>
                <a:lnTo>
                  <a:pt x="480" y="513"/>
                </a:lnTo>
                <a:lnTo>
                  <a:pt x="494" y="511"/>
                </a:lnTo>
                <a:lnTo>
                  <a:pt x="508" y="507"/>
                </a:lnTo>
                <a:lnTo>
                  <a:pt x="515" y="504"/>
                </a:lnTo>
                <a:lnTo>
                  <a:pt x="522" y="502"/>
                </a:lnTo>
                <a:lnTo>
                  <a:pt x="524" y="502"/>
                </a:lnTo>
                <a:lnTo>
                  <a:pt x="525" y="503"/>
                </a:lnTo>
                <a:lnTo>
                  <a:pt x="528" y="503"/>
                </a:lnTo>
                <a:lnTo>
                  <a:pt x="528" y="500"/>
                </a:lnTo>
                <a:lnTo>
                  <a:pt x="540" y="498"/>
                </a:lnTo>
                <a:lnTo>
                  <a:pt x="554" y="496"/>
                </a:lnTo>
                <a:lnTo>
                  <a:pt x="560" y="495"/>
                </a:lnTo>
                <a:lnTo>
                  <a:pt x="565" y="494"/>
                </a:lnTo>
                <a:lnTo>
                  <a:pt x="572" y="491"/>
                </a:lnTo>
                <a:lnTo>
                  <a:pt x="577" y="488"/>
                </a:lnTo>
                <a:lnTo>
                  <a:pt x="560" y="490"/>
                </a:lnTo>
                <a:lnTo>
                  <a:pt x="544" y="495"/>
                </a:lnTo>
                <a:lnTo>
                  <a:pt x="533" y="496"/>
                </a:lnTo>
                <a:lnTo>
                  <a:pt x="524" y="498"/>
                </a:lnTo>
                <a:lnTo>
                  <a:pt x="524" y="498"/>
                </a:lnTo>
                <a:lnTo>
                  <a:pt x="523" y="499"/>
                </a:lnTo>
                <a:lnTo>
                  <a:pt x="522" y="500"/>
                </a:lnTo>
                <a:lnTo>
                  <a:pt x="520" y="500"/>
                </a:lnTo>
                <a:lnTo>
                  <a:pt x="515" y="500"/>
                </a:lnTo>
                <a:lnTo>
                  <a:pt x="511" y="502"/>
                </a:lnTo>
                <a:lnTo>
                  <a:pt x="501" y="503"/>
                </a:lnTo>
                <a:lnTo>
                  <a:pt x="492" y="505"/>
                </a:lnTo>
                <a:lnTo>
                  <a:pt x="483" y="507"/>
                </a:lnTo>
                <a:lnTo>
                  <a:pt x="474" y="511"/>
                </a:lnTo>
                <a:lnTo>
                  <a:pt x="465" y="512"/>
                </a:lnTo>
                <a:lnTo>
                  <a:pt x="456" y="513"/>
                </a:lnTo>
                <a:lnTo>
                  <a:pt x="447" y="515"/>
                </a:lnTo>
                <a:lnTo>
                  <a:pt x="439" y="517"/>
                </a:lnTo>
                <a:lnTo>
                  <a:pt x="429" y="520"/>
                </a:lnTo>
                <a:lnTo>
                  <a:pt x="420" y="523"/>
                </a:lnTo>
                <a:lnTo>
                  <a:pt x="412" y="525"/>
                </a:lnTo>
                <a:lnTo>
                  <a:pt x="402" y="529"/>
                </a:lnTo>
                <a:lnTo>
                  <a:pt x="392" y="531"/>
                </a:lnTo>
                <a:lnTo>
                  <a:pt x="383" y="533"/>
                </a:lnTo>
                <a:lnTo>
                  <a:pt x="373" y="537"/>
                </a:lnTo>
                <a:lnTo>
                  <a:pt x="364" y="539"/>
                </a:lnTo>
                <a:lnTo>
                  <a:pt x="344" y="545"/>
                </a:lnTo>
                <a:lnTo>
                  <a:pt x="324" y="550"/>
                </a:lnTo>
                <a:lnTo>
                  <a:pt x="306" y="557"/>
                </a:lnTo>
                <a:lnTo>
                  <a:pt x="286" y="564"/>
                </a:lnTo>
                <a:lnTo>
                  <a:pt x="290" y="566"/>
                </a:lnTo>
                <a:lnTo>
                  <a:pt x="293" y="566"/>
                </a:lnTo>
                <a:lnTo>
                  <a:pt x="297" y="566"/>
                </a:lnTo>
                <a:lnTo>
                  <a:pt x="300" y="565"/>
                </a:lnTo>
                <a:lnTo>
                  <a:pt x="306" y="563"/>
                </a:lnTo>
                <a:lnTo>
                  <a:pt x="305" y="563"/>
                </a:lnTo>
                <a:lnTo>
                  <a:pt x="301" y="565"/>
                </a:lnTo>
                <a:lnTo>
                  <a:pt x="300" y="565"/>
                </a:lnTo>
                <a:close/>
                <a:moveTo>
                  <a:pt x="108" y="588"/>
                </a:moveTo>
                <a:lnTo>
                  <a:pt x="115" y="586"/>
                </a:lnTo>
                <a:lnTo>
                  <a:pt x="121" y="583"/>
                </a:lnTo>
                <a:lnTo>
                  <a:pt x="128" y="581"/>
                </a:lnTo>
                <a:lnTo>
                  <a:pt x="135" y="579"/>
                </a:lnTo>
                <a:lnTo>
                  <a:pt x="145" y="577"/>
                </a:lnTo>
                <a:lnTo>
                  <a:pt x="155" y="573"/>
                </a:lnTo>
                <a:lnTo>
                  <a:pt x="166" y="570"/>
                </a:lnTo>
                <a:lnTo>
                  <a:pt x="176" y="567"/>
                </a:lnTo>
                <a:lnTo>
                  <a:pt x="184" y="564"/>
                </a:lnTo>
                <a:lnTo>
                  <a:pt x="193" y="562"/>
                </a:lnTo>
                <a:lnTo>
                  <a:pt x="200" y="562"/>
                </a:lnTo>
                <a:lnTo>
                  <a:pt x="208" y="561"/>
                </a:lnTo>
                <a:lnTo>
                  <a:pt x="214" y="558"/>
                </a:lnTo>
                <a:lnTo>
                  <a:pt x="217" y="555"/>
                </a:lnTo>
                <a:lnTo>
                  <a:pt x="219" y="554"/>
                </a:lnTo>
                <a:lnTo>
                  <a:pt x="221" y="554"/>
                </a:lnTo>
                <a:lnTo>
                  <a:pt x="225" y="554"/>
                </a:lnTo>
                <a:lnTo>
                  <a:pt x="227" y="555"/>
                </a:lnTo>
                <a:lnTo>
                  <a:pt x="229" y="556"/>
                </a:lnTo>
                <a:lnTo>
                  <a:pt x="231" y="558"/>
                </a:lnTo>
                <a:lnTo>
                  <a:pt x="232" y="560"/>
                </a:lnTo>
                <a:lnTo>
                  <a:pt x="232" y="561"/>
                </a:lnTo>
                <a:lnTo>
                  <a:pt x="232" y="562"/>
                </a:lnTo>
                <a:lnTo>
                  <a:pt x="233" y="563"/>
                </a:lnTo>
                <a:lnTo>
                  <a:pt x="234" y="563"/>
                </a:lnTo>
                <a:lnTo>
                  <a:pt x="236" y="563"/>
                </a:lnTo>
                <a:lnTo>
                  <a:pt x="236" y="562"/>
                </a:lnTo>
                <a:lnTo>
                  <a:pt x="237" y="561"/>
                </a:lnTo>
                <a:lnTo>
                  <a:pt x="237" y="556"/>
                </a:lnTo>
                <a:lnTo>
                  <a:pt x="236" y="554"/>
                </a:lnTo>
                <a:lnTo>
                  <a:pt x="233" y="552"/>
                </a:lnTo>
                <a:lnTo>
                  <a:pt x="229" y="549"/>
                </a:lnTo>
                <a:lnTo>
                  <a:pt x="220" y="547"/>
                </a:lnTo>
                <a:lnTo>
                  <a:pt x="214" y="547"/>
                </a:lnTo>
                <a:lnTo>
                  <a:pt x="206" y="549"/>
                </a:lnTo>
                <a:lnTo>
                  <a:pt x="196" y="553"/>
                </a:lnTo>
                <a:lnTo>
                  <a:pt x="187" y="556"/>
                </a:lnTo>
                <a:lnTo>
                  <a:pt x="179" y="560"/>
                </a:lnTo>
                <a:lnTo>
                  <a:pt x="171" y="562"/>
                </a:lnTo>
                <a:lnTo>
                  <a:pt x="162" y="564"/>
                </a:lnTo>
                <a:lnTo>
                  <a:pt x="154" y="565"/>
                </a:lnTo>
                <a:lnTo>
                  <a:pt x="146" y="567"/>
                </a:lnTo>
                <a:lnTo>
                  <a:pt x="137" y="572"/>
                </a:lnTo>
                <a:lnTo>
                  <a:pt x="128" y="575"/>
                </a:lnTo>
                <a:lnTo>
                  <a:pt x="120" y="579"/>
                </a:lnTo>
                <a:lnTo>
                  <a:pt x="111" y="582"/>
                </a:lnTo>
                <a:lnTo>
                  <a:pt x="100" y="587"/>
                </a:lnTo>
                <a:lnTo>
                  <a:pt x="89" y="590"/>
                </a:lnTo>
                <a:lnTo>
                  <a:pt x="78" y="595"/>
                </a:lnTo>
                <a:lnTo>
                  <a:pt x="68" y="599"/>
                </a:lnTo>
                <a:lnTo>
                  <a:pt x="68" y="602"/>
                </a:lnTo>
                <a:lnTo>
                  <a:pt x="69" y="603"/>
                </a:lnTo>
                <a:lnTo>
                  <a:pt x="79" y="598"/>
                </a:lnTo>
                <a:lnTo>
                  <a:pt x="91" y="595"/>
                </a:lnTo>
                <a:lnTo>
                  <a:pt x="95" y="592"/>
                </a:lnTo>
                <a:lnTo>
                  <a:pt x="100" y="592"/>
                </a:lnTo>
                <a:lnTo>
                  <a:pt x="104" y="590"/>
                </a:lnTo>
                <a:lnTo>
                  <a:pt x="108" y="588"/>
                </a:lnTo>
                <a:lnTo>
                  <a:pt x="108" y="589"/>
                </a:lnTo>
                <a:lnTo>
                  <a:pt x="108" y="588"/>
                </a:lnTo>
                <a:close/>
                <a:moveTo>
                  <a:pt x="321" y="575"/>
                </a:moveTo>
                <a:lnTo>
                  <a:pt x="321" y="577"/>
                </a:lnTo>
                <a:lnTo>
                  <a:pt x="321" y="578"/>
                </a:lnTo>
                <a:lnTo>
                  <a:pt x="319" y="578"/>
                </a:lnTo>
                <a:lnTo>
                  <a:pt x="318" y="578"/>
                </a:lnTo>
                <a:lnTo>
                  <a:pt x="316" y="578"/>
                </a:lnTo>
                <a:lnTo>
                  <a:pt x="315" y="579"/>
                </a:lnTo>
                <a:lnTo>
                  <a:pt x="315" y="575"/>
                </a:lnTo>
                <a:lnTo>
                  <a:pt x="316" y="575"/>
                </a:lnTo>
                <a:lnTo>
                  <a:pt x="318" y="575"/>
                </a:lnTo>
                <a:lnTo>
                  <a:pt x="321" y="575"/>
                </a:lnTo>
                <a:close/>
                <a:moveTo>
                  <a:pt x="108" y="766"/>
                </a:moveTo>
                <a:lnTo>
                  <a:pt x="110" y="763"/>
                </a:lnTo>
                <a:lnTo>
                  <a:pt x="115" y="760"/>
                </a:lnTo>
                <a:lnTo>
                  <a:pt x="119" y="756"/>
                </a:lnTo>
                <a:lnTo>
                  <a:pt x="125" y="754"/>
                </a:lnTo>
                <a:lnTo>
                  <a:pt x="120" y="758"/>
                </a:lnTo>
                <a:lnTo>
                  <a:pt x="117" y="762"/>
                </a:lnTo>
                <a:lnTo>
                  <a:pt x="112" y="765"/>
                </a:lnTo>
                <a:lnTo>
                  <a:pt x="108" y="766"/>
                </a:lnTo>
                <a:close/>
                <a:moveTo>
                  <a:pt x="199" y="628"/>
                </a:moveTo>
                <a:lnTo>
                  <a:pt x="199" y="628"/>
                </a:lnTo>
                <a:lnTo>
                  <a:pt x="200" y="627"/>
                </a:lnTo>
                <a:lnTo>
                  <a:pt x="199" y="628"/>
                </a:lnTo>
                <a:lnTo>
                  <a:pt x="199" y="628"/>
                </a:lnTo>
                <a:close/>
                <a:moveTo>
                  <a:pt x="200" y="624"/>
                </a:moveTo>
                <a:lnTo>
                  <a:pt x="199" y="624"/>
                </a:lnTo>
                <a:lnTo>
                  <a:pt x="198" y="624"/>
                </a:lnTo>
                <a:lnTo>
                  <a:pt x="196" y="623"/>
                </a:lnTo>
                <a:lnTo>
                  <a:pt x="196" y="622"/>
                </a:lnTo>
                <a:lnTo>
                  <a:pt x="200" y="622"/>
                </a:lnTo>
                <a:lnTo>
                  <a:pt x="204" y="622"/>
                </a:lnTo>
                <a:lnTo>
                  <a:pt x="204" y="623"/>
                </a:lnTo>
                <a:lnTo>
                  <a:pt x="203" y="624"/>
                </a:lnTo>
                <a:lnTo>
                  <a:pt x="202" y="624"/>
                </a:lnTo>
                <a:lnTo>
                  <a:pt x="200" y="624"/>
                </a:lnTo>
                <a:lnTo>
                  <a:pt x="200" y="624"/>
                </a:lnTo>
                <a:lnTo>
                  <a:pt x="200" y="624"/>
                </a:lnTo>
                <a:close/>
                <a:moveTo>
                  <a:pt x="473" y="665"/>
                </a:moveTo>
                <a:lnTo>
                  <a:pt x="476" y="661"/>
                </a:lnTo>
                <a:lnTo>
                  <a:pt x="482" y="658"/>
                </a:lnTo>
                <a:lnTo>
                  <a:pt x="484" y="658"/>
                </a:lnTo>
                <a:lnTo>
                  <a:pt x="487" y="658"/>
                </a:lnTo>
                <a:lnTo>
                  <a:pt x="490" y="660"/>
                </a:lnTo>
                <a:lnTo>
                  <a:pt x="494" y="661"/>
                </a:lnTo>
                <a:lnTo>
                  <a:pt x="482" y="663"/>
                </a:lnTo>
                <a:lnTo>
                  <a:pt x="473" y="665"/>
                </a:lnTo>
                <a:close/>
                <a:moveTo>
                  <a:pt x="1035" y="563"/>
                </a:moveTo>
                <a:lnTo>
                  <a:pt x="1026" y="563"/>
                </a:lnTo>
                <a:lnTo>
                  <a:pt x="1018" y="563"/>
                </a:lnTo>
                <a:lnTo>
                  <a:pt x="1009" y="563"/>
                </a:lnTo>
                <a:lnTo>
                  <a:pt x="1001" y="563"/>
                </a:lnTo>
                <a:lnTo>
                  <a:pt x="1005" y="561"/>
                </a:lnTo>
                <a:lnTo>
                  <a:pt x="1010" y="560"/>
                </a:lnTo>
                <a:lnTo>
                  <a:pt x="1015" y="560"/>
                </a:lnTo>
                <a:lnTo>
                  <a:pt x="1019" y="558"/>
                </a:lnTo>
                <a:lnTo>
                  <a:pt x="1025" y="560"/>
                </a:lnTo>
                <a:lnTo>
                  <a:pt x="1030" y="560"/>
                </a:lnTo>
                <a:lnTo>
                  <a:pt x="1033" y="561"/>
                </a:lnTo>
                <a:lnTo>
                  <a:pt x="1036" y="561"/>
                </a:lnTo>
                <a:lnTo>
                  <a:pt x="1035" y="562"/>
                </a:lnTo>
                <a:lnTo>
                  <a:pt x="1035" y="563"/>
                </a:lnTo>
                <a:close/>
                <a:moveTo>
                  <a:pt x="94" y="511"/>
                </a:moveTo>
                <a:lnTo>
                  <a:pt x="93" y="509"/>
                </a:lnTo>
                <a:lnTo>
                  <a:pt x="92" y="507"/>
                </a:lnTo>
                <a:lnTo>
                  <a:pt x="93" y="505"/>
                </a:lnTo>
                <a:lnTo>
                  <a:pt x="93" y="504"/>
                </a:lnTo>
                <a:lnTo>
                  <a:pt x="100" y="503"/>
                </a:lnTo>
                <a:lnTo>
                  <a:pt x="105" y="504"/>
                </a:lnTo>
                <a:lnTo>
                  <a:pt x="103" y="506"/>
                </a:lnTo>
                <a:lnTo>
                  <a:pt x="101" y="508"/>
                </a:lnTo>
                <a:lnTo>
                  <a:pt x="97" y="511"/>
                </a:lnTo>
                <a:lnTo>
                  <a:pt x="94" y="511"/>
                </a:lnTo>
                <a:lnTo>
                  <a:pt x="95" y="511"/>
                </a:lnTo>
                <a:lnTo>
                  <a:pt x="94" y="511"/>
                </a:lnTo>
                <a:close/>
                <a:moveTo>
                  <a:pt x="285" y="145"/>
                </a:moveTo>
                <a:lnTo>
                  <a:pt x="288" y="145"/>
                </a:lnTo>
                <a:lnTo>
                  <a:pt x="290" y="147"/>
                </a:lnTo>
                <a:lnTo>
                  <a:pt x="288" y="147"/>
                </a:lnTo>
                <a:lnTo>
                  <a:pt x="285" y="148"/>
                </a:lnTo>
                <a:lnTo>
                  <a:pt x="284" y="147"/>
                </a:lnTo>
                <a:lnTo>
                  <a:pt x="284" y="146"/>
                </a:lnTo>
                <a:lnTo>
                  <a:pt x="284" y="145"/>
                </a:lnTo>
                <a:lnTo>
                  <a:pt x="285" y="145"/>
                </a:lnTo>
                <a:lnTo>
                  <a:pt x="285" y="145"/>
                </a:lnTo>
                <a:lnTo>
                  <a:pt x="285" y="145"/>
                </a:lnTo>
                <a:close/>
                <a:moveTo>
                  <a:pt x="268" y="525"/>
                </a:moveTo>
                <a:lnTo>
                  <a:pt x="275" y="521"/>
                </a:lnTo>
                <a:lnTo>
                  <a:pt x="283" y="519"/>
                </a:lnTo>
                <a:lnTo>
                  <a:pt x="292" y="516"/>
                </a:lnTo>
                <a:lnTo>
                  <a:pt x="302" y="515"/>
                </a:lnTo>
                <a:lnTo>
                  <a:pt x="293" y="520"/>
                </a:lnTo>
                <a:lnTo>
                  <a:pt x="285" y="522"/>
                </a:lnTo>
                <a:lnTo>
                  <a:pt x="276" y="524"/>
                </a:lnTo>
                <a:lnTo>
                  <a:pt x="268" y="525"/>
                </a:lnTo>
                <a:close/>
                <a:moveTo>
                  <a:pt x="597" y="109"/>
                </a:moveTo>
                <a:lnTo>
                  <a:pt x="595" y="109"/>
                </a:lnTo>
                <a:lnTo>
                  <a:pt x="594" y="109"/>
                </a:lnTo>
                <a:lnTo>
                  <a:pt x="595" y="109"/>
                </a:lnTo>
                <a:lnTo>
                  <a:pt x="597" y="109"/>
                </a:lnTo>
                <a:close/>
                <a:moveTo>
                  <a:pt x="479" y="147"/>
                </a:moveTo>
                <a:lnTo>
                  <a:pt x="481" y="147"/>
                </a:lnTo>
                <a:lnTo>
                  <a:pt x="482" y="147"/>
                </a:lnTo>
                <a:lnTo>
                  <a:pt x="494" y="143"/>
                </a:lnTo>
                <a:lnTo>
                  <a:pt x="506" y="138"/>
                </a:lnTo>
                <a:lnTo>
                  <a:pt x="522" y="132"/>
                </a:lnTo>
                <a:lnTo>
                  <a:pt x="537" y="126"/>
                </a:lnTo>
                <a:lnTo>
                  <a:pt x="552" y="122"/>
                </a:lnTo>
                <a:lnTo>
                  <a:pt x="565" y="117"/>
                </a:lnTo>
                <a:lnTo>
                  <a:pt x="571" y="115"/>
                </a:lnTo>
                <a:lnTo>
                  <a:pt x="578" y="112"/>
                </a:lnTo>
                <a:lnTo>
                  <a:pt x="581" y="110"/>
                </a:lnTo>
                <a:lnTo>
                  <a:pt x="585" y="110"/>
                </a:lnTo>
                <a:lnTo>
                  <a:pt x="587" y="110"/>
                </a:lnTo>
                <a:lnTo>
                  <a:pt x="590" y="112"/>
                </a:lnTo>
                <a:lnTo>
                  <a:pt x="574" y="118"/>
                </a:lnTo>
                <a:lnTo>
                  <a:pt x="558" y="123"/>
                </a:lnTo>
                <a:lnTo>
                  <a:pt x="541" y="130"/>
                </a:lnTo>
                <a:lnTo>
                  <a:pt x="525" y="137"/>
                </a:lnTo>
                <a:lnTo>
                  <a:pt x="509" y="142"/>
                </a:lnTo>
                <a:lnTo>
                  <a:pt x="494" y="147"/>
                </a:lnTo>
                <a:lnTo>
                  <a:pt x="489" y="148"/>
                </a:lnTo>
                <a:lnTo>
                  <a:pt x="484" y="148"/>
                </a:lnTo>
                <a:lnTo>
                  <a:pt x="482" y="150"/>
                </a:lnTo>
                <a:lnTo>
                  <a:pt x="480" y="151"/>
                </a:lnTo>
                <a:lnTo>
                  <a:pt x="478" y="151"/>
                </a:lnTo>
                <a:lnTo>
                  <a:pt x="475" y="150"/>
                </a:lnTo>
                <a:lnTo>
                  <a:pt x="476" y="149"/>
                </a:lnTo>
                <a:lnTo>
                  <a:pt x="479" y="147"/>
                </a:lnTo>
                <a:lnTo>
                  <a:pt x="479" y="148"/>
                </a:lnTo>
                <a:lnTo>
                  <a:pt x="479" y="147"/>
                </a:lnTo>
                <a:close/>
                <a:moveTo>
                  <a:pt x="434" y="168"/>
                </a:moveTo>
                <a:lnTo>
                  <a:pt x="443" y="163"/>
                </a:lnTo>
                <a:lnTo>
                  <a:pt x="454" y="157"/>
                </a:lnTo>
                <a:lnTo>
                  <a:pt x="464" y="154"/>
                </a:lnTo>
                <a:lnTo>
                  <a:pt x="475" y="151"/>
                </a:lnTo>
                <a:lnTo>
                  <a:pt x="473" y="154"/>
                </a:lnTo>
                <a:lnTo>
                  <a:pt x="471" y="156"/>
                </a:lnTo>
                <a:lnTo>
                  <a:pt x="468" y="157"/>
                </a:lnTo>
                <a:lnTo>
                  <a:pt x="465" y="157"/>
                </a:lnTo>
                <a:lnTo>
                  <a:pt x="458" y="160"/>
                </a:lnTo>
                <a:lnTo>
                  <a:pt x="451" y="164"/>
                </a:lnTo>
                <a:lnTo>
                  <a:pt x="443" y="167"/>
                </a:lnTo>
                <a:lnTo>
                  <a:pt x="435" y="170"/>
                </a:lnTo>
                <a:lnTo>
                  <a:pt x="433" y="171"/>
                </a:lnTo>
                <a:lnTo>
                  <a:pt x="432" y="172"/>
                </a:lnTo>
                <a:lnTo>
                  <a:pt x="430" y="172"/>
                </a:lnTo>
                <a:lnTo>
                  <a:pt x="427" y="171"/>
                </a:lnTo>
                <a:lnTo>
                  <a:pt x="431" y="168"/>
                </a:lnTo>
                <a:lnTo>
                  <a:pt x="434" y="168"/>
                </a:lnTo>
                <a:lnTo>
                  <a:pt x="438" y="165"/>
                </a:lnTo>
                <a:lnTo>
                  <a:pt x="434" y="168"/>
                </a:lnTo>
                <a:close/>
                <a:moveTo>
                  <a:pt x="426" y="171"/>
                </a:moveTo>
                <a:lnTo>
                  <a:pt x="425" y="171"/>
                </a:lnTo>
                <a:lnTo>
                  <a:pt x="423" y="172"/>
                </a:lnTo>
                <a:lnTo>
                  <a:pt x="425" y="171"/>
                </a:lnTo>
                <a:lnTo>
                  <a:pt x="426" y="171"/>
                </a:lnTo>
                <a:close/>
                <a:moveTo>
                  <a:pt x="359" y="202"/>
                </a:moveTo>
                <a:lnTo>
                  <a:pt x="358" y="200"/>
                </a:lnTo>
                <a:lnTo>
                  <a:pt x="359" y="199"/>
                </a:lnTo>
                <a:lnTo>
                  <a:pt x="360" y="198"/>
                </a:lnTo>
                <a:lnTo>
                  <a:pt x="363" y="197"/>
                </a:lnTo>
                <a:lnTo>
                  <a:pt x="367" y="195"/>
                </a:lnTo>
                <a:lnTo>
                  <a:pt x="371" y="193"/>
                </a:lnTo>
                <a:lnTo>
                  <a:pt x="380" y="190"/>
                </a:lnTo>
                <a:lnTo>
                  <a:pt x="389" y="189"/>
                </a:lnTo>
                <a:lnTo>
                  <a:pt x="389" y="190"/>
                </a:lnTo>
                <a:lnTo>
                  <a:pt x="389" y="190"/>
                </a:lnTo>
                <a:lnTo>
                  <a:pt x="374" y="197"/>
                </a:lnTo>
                <a:lnTo>
                  <a:pt x="359" y="202"/>
                </a:lnTo>
                <a:lnTo>
                  <a:pt x="363" y="200"/>
                </a:lnTo>
                <a:lnTo>
                  <a:pt x="359" y="202"/>
                </a:lnTo>
                <a:close/>
                <a:moveTo>
                  <a:pt x="503" y="471"/>
                </a:moveTo>
                <a:lnTo>
                  <a:pt x="498" y="470"/>
                </a:lnTo>
                <a:lnTo>
                  <a:pt x="492" y="471"/>
                </a:lnTo>
                <a:lnTo>
                  <a:pt x="492" y="467"/>
                </a:lnTo>
                <a:lnTo>
                  <a:pt x="494" y="466"/>
                </a:lnTo>
                <a:lnTo>
                  <a:pt x="494" y="465"/>
                </a:lnTo>
                <a:lnTo>
                  <a:pt x="496" y="464"/>
                </a:lnTo>
                <a:lnTo>
                  <a:pt x="498" y="463"/>
                </a:lnTo>
                <a:lnTo>
                  <a:pt x="501" y="463"/>
                </a:lnTo>
                <a:lnTo>
                  <a:pt x="508" y="462"/>
                </a:lnTo>
                <a:lnTo>
                  <a:pt x="516" y="463"/>
                </a:lnTo>
                <a:lnTo>
                  <a:pt x="509" y="467"/>
                </a:lnTo>
                <a:lnTo>
                  <a:pt x="503" y="471"/>
                </a:lnTo>
                <a:lnTo>
                  <a:pt x="503" y="469"/>
                </a:lnTo>
                <a:lnTo>
                  <a:pt x="503" y="471"/>
                </a:lnTo>
                <a:close/>
                <a:moveTo>
                  <a:pt x="458" y="214"/>
                </a:moveTo>
                <a:lnTo>
                  <a:pt x="449" y="216"/>
                </a:lnTo>
                <a:lnTo>
                  <a:pt x="440" y="218"/>
                </a:lnTo>
                <a:lnTo>
                  <a:pt x="432" y="222"/>
                </a:lnTo>
                <a:lnTo>
                  <a:pt x="423" y="225"/>
                </a:lnTo>
                <a:lnTo>
                  <a:pt x="415" y="229"/>
                </a:lnTo>
                <a:lnTo>
                  <a:pt x="406" y="232"/>
                </a:lnTo>
                <a:lnTo>
                  <a:pt x="398" y="233"/>
                </a:lnTo>
                <a:lnTo>
                  <a:pt x="390" y="235"/>
                </a:lnTo>
                <a:lnTo>
                  <a:pt x="392" y="234"/>
                </a:lnTo>
                <a:lnTo>
                  <a:pt x="394" y="233"/>
                </a:lnTo>
                <a:lnTo>
                  <a:pt x="393" y="232"/>
                </a:lnTo>
                <a:lnTo>
                  <a:pt x="392" y="230"/>
                </a:lnTo>
                <a:lnTo>
                  <a:pt x="413" y="223"/>
                </a:lnTo>
                <a:lnTo>
                  <a:pt x="433" y="216"/>
                </a:lnTo>
                <a:lnTo>
                  <a:pt x="455" y="209"/>
                </a:lnTo>
                <a:lnTo>
                  <a:pt x="475" y="202"/>
                </a:lnTo>
                <a:lnTo>
                  <a:pt x="486" y="200"/>
                </a:lnTo>
                <a:lnTo>
                  <a:pt x="496" y="197"/>
                </a:lnTo>
                <a:lnTo>
                  <a:pt x="506" y="195"/>
                </a:lnTo>
                <a:lnTo>
                  <a:pt x="517" y="191"/>
                </a:lnTo>
                <a:lnTo>
                  <a:pt x="523" y="189"/>
                </a:lnTo>
                <a:lnTo>
                  <a:pt x="533" y="187"/>
                </a:lnTo>
                <a:lnTo>
                  <a:pt x="539" y="185"/>
                </a:lnTo>
                <a:lnTo>
                  <a:pt x="544" y="185"/>
                </a:lnTo>
                <a:lnTo>
                  <a:pt x="546" y="187"/>
                </a:lnTo>
                <a:lnTo>
                  <a:pt x="548" y="189"/>
                </a:lnTo>
                <a:lnTo>
                  <a:pt x="525" y="195"/>
                </a:lnTo>
                <a:lnTo>
                  <a:pt x="503" y="201"/>
                </a:lnTo>
                <a:lnTo>
                  <a:pt x="480" y="207"/>
                </a:lnTo>
                <a:lnTo>
                  <a:pt x="458" y="214"/>
                </a:lnTo>
                <a:lnTo>
                  <a:pt x="455" y="215"/>
                </a:lnTo>
                <a:lnTo>
                  <a:pt x="463" y="213"/>
                </a:lnTo>
                <a:lnTo>
                  <a:pt x="468" y="210"/>
                </a:lnTo>
                <a:lnTo>
                  <a:pt x="458" y="214"/>
                </a:lnTo>
                <a:close/>
                <a:moveTo>
                  <a:pt x="547" y="459"/>
                </a:moveTo>
                <a:lnTo>
                  <a:pt x="534" y="461"/>
                </a:lnTo>
                <a:lnTo>
                  <a:pt x="523" y="461"/>
                </a:lnTo>
                <a:lnTo>
                  <a:pt x="529" y="458"/>
                </a:lnTo>
                <a:lnTo>
                  <a:pt x="536" y="457"/>
                </a:lnTo>
                <a:lnTo>
                  <a:pt x="539" y="455"/>
                </a:lnTo>
                <a:lnTo>
                  <a:pt x="541" y="454"/>
                </a:lnTo>
                <a:lnTo>
                  <a:pt x="546" y="453"/>
                </a:lnTo>
                <a:lnTo>
                  <a:pt x="549" y="453"/>
                </a:lnTo>
                <a:lnTo>
                  <a:pt x="553" y="453"/>
                </a:lnTo>
                <a:lnTo>
                  <a:pt x="556" y="454"/>
                </a:lnTo>
                <a:lnTo>
                  <a:pt x="556" y="454"/>
                </a:lnTo>
                <a:lnTo>
                  <a:pt x="557" y="455"/>
                </a:lnTo>
                <a:lnTo>
                  <a:pt x="556" y="455"/>
                </a:lnTo>
                <a:lnTo>
                  <a:pt x="555" y="457"/>
                </a:lnTo>
                <a:lnTo>
                  <a:pt x="550" y="458"/>
                </a:lnTo>
                <a:lnTo>
                  <a:pt x="547" y="459"/>
                </a:lnTo>
                <a:lnTo>
                  <a:pt x="545" y="457"/>
                </a:lnTo>
                <a:lnTo>
                  <a:pt x="547" y="459"/>
                </a:lnTo>
                <a:close/>
                <a:moveTo>
                  <a:pt x="607" y="422"/>
                </a:moveTo>
                <a:lnTo>
                  <a:pt x="606" y="423"/>
                </a:lnTo>
                <a:lnTo>
                  <a:pt x="605" y="424"/>
                </a:lnTo>
                <a:lnTo>
                  <a:pt x="606" y="423"/>
                </a:lnTo>
                <a:lnTo>
                  <a:pt x="607" y="422"/>
                </a:lnTo>
                <a:close/>
                <a:moveTo>
                  <a:pt x="605" y="424"/>
                </a:moveTo>
                <a:lnTo>
                  <a:pt x="611" y="424"/>
                </a:lnTo>
                <a:lnTo>
                  <a:pt x="615" y="424"/>
                </a:lnTo>
                <a:lnTo>
                  <a:pt x="619" y="423"/>
                </a:lnTo>
                <a:lnTo>
                  <a:pt x="623" y="422"/>
                </a:lnTo>
                <a:lnTo>
                  <a:pt x="628" y="420"/>
                </a:lnTo>
                <a:lnTo>
                  <a:pt x="631" y="419"/>
                </a:lnTo>
                <a:lnTo>
                  <a:pt x="635" y="420"/>
                </a:lnTo>
                <a:lnTo>
                  <a:pt x="638" y="420"/>
                </a:lnTo>
                <a:lnTo>
                  <a:pt x="641" y="420"/>
                </a:lnTo>
                <a:lnTo>
                  <a:pt x="644" y="420"/>
                </a:lnTo>
                <a:lnTo>
                  <a:pt x="645" y="421"/>
                </a:lnTo>
                <a:lnTo>
                  <a:pt x="645" y="422"/>
                </a:lnTo>
                <a:lnTo>
                  <a:pt x="645" y="423"/>
                </a:lnTo>
                <a:lnTo>
                  <a:pt x="645" y="425"/>
                </a:lnTo>
                <a:lnTo>
                  <a:pt x="643" y="425"/>
                </a:lnTo>
                <a:lnTo>
                  <a:pt x="640" y="425"/>
                </a:lnTo>
                <a:lnTo>
                  <a:pt x="638" y="429"/>
                </a:lnTo>
                <a:lnTo>
                  <a:pt x="635" y="432"/>
                </a:lnTo>
                <a:lnTo>
                  <a:pt x="638" y="430"/>
                </a:lnTo>
                <a:lnTo>
                  <a:pt x="640" y="425"/>
                </a:lnTo>
                <a:lnTo>
                  <a:pt x="638" y="424"/>
                </a:lnTo>
                <a:lnTo>
                  <a:pt x="633" y="424"/>
                </a:lnTo>
                <a:lnTo>
                  <a:pt x="631" y="425"/>
                </a:lnTo>
                <a:lnTo>
                  <a:pt x="629" y="428"/>
                </a:lnTo>
                <a:lnTo>
                  <a:pt x="628" y="429"/>
                </a:lnTo>
                <a:lnTo>
                  <a:pt x="627" y="430"/>
                </a:lnTo>
                <a:lnTo>
                  <a:pt x="627" y="430"/>
                </a:lnTo>
                <a:lnTo>
                  <a:pt x="624" y="430"/>
                </a:lnTo>
                <a:lnTo>
                  <a:pt x="620" y="429"/>
                </a:lnTo>
                <a:lnTo>
                  <a:pt x="616" y="428"/>
                </a:lnTo>
                <a:lnTo>
                  <a:pt x="612" y="429"/>
                </a:lnTo>
                <a:lnTo>
                  <a:pt x="607" y="430"/>
                </a:lnTo>
                <a:lnTo>
                  <a:pt x="606" y="430"/>
                </a:lnTo>
                <a:lnTo>
                  <a:pt x="605" y="429"/>
                </a:lnTo>
                <a:lnTo>
                  <a:pt x="606" y="426"/>
                </a:lnTo>
                <a:lnTo>
                  <a:pt x="605" y="424"/>
                </a:lnTo>
                <a:lnTo>
                  <a:pt x="607" y="425"/>
                </a:lnTo>
                <a:lnTo>
                  <a:pt x="605" y="424"/>
                </a:lnTo>
                <a:close/>
                <a:moveTo>
                  <a:pt x="586" y="439"/>
                </a:moveTo>
                <a:lnTo>
                  <a:pt x="582" y="438"/>
                </a:lnTo>
                <a:lnTo>
                  <a:pt x="580" y="436"/>
                </a:lnTo>
                <a:lnTo>
                  <a:pt x="578" y="433"/>
                </a:lnTo>
                <a:lnTo>
                  <a:pt x="577" y="430"/>
                </a:lnTo>
                <a:lnTo>
                  <a:pt x="579" y="430"/>
                </a:lnTo>
                <a:lnTo>
                  <a:pt x="582" y="430"/>
                </a:lnTo>
                <a:lnTo>
                  <a:pt x="586" y="430"/>
                </a:lnTo>
                <a:lnTo>
                  <a:pt x="589" y="429"/>
                </a:lnTo>
                <a:lnTo>
                  <a:pt x="590" y="430"/>
                </a:lnTo>
                <a:lnTo>
                  <a:pt x="591" y="430"/>
                </a:lnTo>
                <a:lnTo>
                  <a:pt x="593" y="432"/>
                </a:lnTo>
                <a:lnTo>
                  <a:pt x="593" y="433"/>
                </a:lnTo>
                <a:lnTo>
                  <a:pt x="593" y="437"/>
                </a:lnTo>
                <a:lnTo>
                  <a:pt x="591" y="438"/>
                </a:lnTo>
                <a:lnTo>
                  <a:pt x="589" y="439"/>
                </a:lnTo>
                <a:lnTo>
                  <a:pt x="586" y="439"/>
                </a:lnTo>
                <a:lnTo>
                  <a:pt x="585" y="438"/>
                </a:lnTo>
                <a:lnTo>
                  <a:pt x="586" y="439"/>
                </a:lnTo>
                <a:close/>
                <a:moveTo>
                  <a:pt x="778" y="420"/>
                </a:moveTo>
                <a:lnTo>
                  <a:pt x="788" y="417"/>
                </a:lnTo>
                <a:lnTo>
                  <a:pt x="797" y="414"/>
                </a:lnTo>
                <a:lnTo>
                  <a:pt x="808" y="413"/>
                </a:lnTo>
                <a:lnTo>
                  <a:pt x="818" y="414"/>
                </a:lnTo>
                <a:lnTo>
                  <a:pt x="808" y="416"/>
                </a:lnTo>
                <a:lnTo>
                  <a:pt x="799" y="419"/>
                </a:lnTo>
                <a:lnTo>
                  <a:pt x="794" y="420"/>
                </a:lnTo>
                <a:lnTo>
                  <a:pt x="788" y="421"/>
                </a:lnTo>
                <a:lnTo>
                  <a:pt x="784" y="421"/>
                </a:lnTo>
                <a:lnTo>
                  <a:pt x="778" y="420"/>
                </a:lnTo>
                <a:close/>
                <a:moveTo>
                  <a:pt x="841" y="413"/>
                </a:moveTo>
                <a:lnTo>
                  <a:pt x="850" y="411"/>
                </a:lnTo>
                <a:lnTo>
                  <a:pt x="859" y="409"/>
                </a:lnTo>
                <a:lnTo>
                  <a:pt x="868" y="408"/>
                </a:lnTo>
                <a:lnTo>
                  <a:pt x="877" y="408"/>
                </a:lnTo>
                <a:lnTo>
                  <a:pt x="872" y="411"/>
                </a:lnTo>
                <a:lnTo>
                  <a:pt x="868" y="412"/>
                </a:lnTo>
                <a:lnTo>
                  <a:pt x="863" y="412"/>
                </a:lnTo>
                <a:lnTo>
                  <a:pt x="859" y="413"/>
                </a:lnTo>
                <a:lnTo>
                  <a:pt x="850" y="412"/>
                </a:lnTo>
                <a:lnTo>
                  <a:pt x="841" y="413"/>
                </a:lnTo>
                <a:close/>
                <a:moveTo>
                  <a:pt x="939" y="386"/>
                </a:moveTo>
                <a:lnTo>
                  <a:pt x="919" y="389"/>
                </a:lnTo>
                <a:lnTo>
                  <a:pt x="901" y="391"/>
                </a:lnTo>
                <a:lnTo>
                  <a:pt x="882" y="394"/>
                </a:lnTo>
                <a:lnTo>
                  <a:pt x="863" y="396"/>
                </a:lnTo>
                <a:lnTo>
                  <a:pt x="854" y="398"/>
                </a:lnTo>
                <a:lnTo>
                  <a:pt x="846" y="399"/>
                </a:lnTo>
                <a:lnTo>
                  <a:pt x="837" y="400"/>
                </a:lnTo>
                <a:lnTo>
                  <a:pt x="828" y="401"/>
                </a:lnTo>
                <a:lnTo>
                  <a:pt x="822" y="399"/>
                </a:lnTo>
                <a:lnTo>
                  <a:pt x="818" y="398"/>
                </a:lnTo>
                <a:lnTo>
                  <a:pt x="814" y="399"/>
                </a:lnTo>
                <a:lnTo>
                  <a:pt x="812" y="403"/>
                </a:lnTo>
                <a:lnTo>
                  <a:pt x="805" y="403"/>
                </a:lnTo>
                <a:lnTo>
                  <a:pt x="797" y="401"/>
                </a:lnTo>
                <a:lnTo>
                  <a:pt x="791" y="401"/>
                </a:lnTo>
                <a:lnTo>
                  <a:pt x="783" y="403"/>
                </a:lnTo>
                <a:lnTo>
                  <a:pt x="776" y="403"/>
                </a:lnTo>
                <a:lnTo>
                  <a:pt x="768" y="405"/>
                </a:lnTo>
                <a:lnTo>
                  <a:pt x="761" y="408"/>
                </a:lnTo>
                <a:lnTo>
                  <a:pt x="754" y="409"/>
                </a:lnTo>
                <a:lnTo>
                  <a:pt x="739" y="409"/>
                </a:lnTo>
                <a:lnTo>
                  <a:pt x="726" y="411"/>
                </a:lnTo>
                <a:lnTo>
                  <a:pt x="723" y="412"/>
                </a:lnTo>
                <a:lnTo>
                  <a:pt x="721" y="414"/>
                </a:lnTo>
                <a:lnTo>
                  <a:pt x="720" y="416"/>
                </a:lnTo>
                <a:lnTo>
                  <a:pt x="720" y="419"/>
                </a:lnTo>
                <a:lnTo>
                  <a:pt x="720" y="421"/>
                </a:lnTo>
                <a:lnTo>
                  <a:pt x="721" y="422"/>
                </a:lnTo>
                <a:lnTo>
                  <a:pt x="722" y="424"/>
                </a:lnTo>
                <a:lnTo>
                  <a:pt x="726" y="424"/>
                </a:lnTo>
                <a:lnTo>
                  <a:pt x="736" y="422"/>
                </a:lnTo>
                <a:lnTo>
                  <a:pt x="746" y="422"/>
                </a:lnTo>
                <a:lnTo>
                  <a:pt x="747" y="423"/>
                </a:lnTo>
                <a:lnTo>
                  <a:pt x="748" y="424"/>
                </a:lnTo>
                <a:lnTo>
                  <a:pt x="747" y="424"/>
                </a:lnTo>
                <a:lnTo>
                  <a:pt x="746" y="425"/>
                </a:lnTo>
                <a:lnTo>
                  <a:pt x="744" y="426"/>
                </a:lnTo>
                <a:lnTo>
                  <a:pt x="740" y="426"/>
                </a:lnTo>
                <a:lnTo>
                  <a:pt x="731" y="428"/>
                </a:lnTo>
                <a:lnTo>
                  <a:pt x="722" y="429"/>
                </a:lnTo>
                <a:lnTo>
                  <a:pt x="704" y="431"/>
                </a:lnTo>
                <a:lnTo>
                  <a:pt x="687" y="433"/>
                </a:lnTo>
                <a:lnTo>
                  <a:pt x="669" y="437"/>
                </a:lnTo>
                <a:lnTo>
                  <a:pt x="651" y="439"/>
                </a:lnTo>
                <a:lnTo>
                  <a:pt x="635" y="442"/>
                </a:lnTo>
                <a:lnTo>
                  <a:pt x="619" y="445"/>
                </a:lnTo>
                <a:lnTo>
                  <a:pt x="613" y="446"/>
                </a:lnTo>
                <a:lnTo>
                  <a:pt x="607" y="448"/>
                </a:lnTo>
                <a:lnTo>
                  <a:pt x="603" y="448"/>
                </a:lnTo>
                <a:lnTo>
                  <a:pt x="598" y="448"/>
                </a:lnTo>
                <a:lnTo>
                  <a:pt x="595" y="448"/>
                </a:lnTo>
                <a:lnTo>
                  <a:pt x="593" y="447"/>
                </a:lnTo>
                <a:lnTo>
                  <a:pt x="591" y="445"/>
                </a:lnTo>
                <a:lnTo>
                  <a:pt x="594" y="444"/>
                </a:lnTo>
                <a:lnTo>
                  <a:pt x="596" y="444"/>
                </a:lnTo>
                <a:lnTo>
                  <a:pt x="597" y="442"/>
                </a:lnTo>
                <a:lnTo>
                  <a:pt x="600" y="441"/>
                </a:lnTo>
                <a:lnTo>
                  <a:pt x="602" y="440"/>
                </a:lnTo>
                <a:lnTo>
                  <a:pt x="604" y="439"/>
                </a:lnTo>
                <a:lnTo>
                  <a:pt x="605" y="436"/>
                </a:lnTo>
                <a:lnTo>
                  <a:pt x="607" y="434"/>
                </a:lnTo>
                <a:lnTo>
                  <a:pt x="608" y="433"/>
                </a:lnTo>
                <a:lnTo>
                  <a:pt x="611" y="433"/>
                </a:lnTo>
                <a:lnTo>
                  <a:pt x="613" y="433"/>
                </a:lnTo>
                <a:lnTo>
                  <a:pt x="620" y="437"/>
                </a:lnTo>
                <a:lnTo>
                  <a:pt x="628" y="438"/>
                </a:lnTo>
                <a:lnTo>
                  <a:pt x="637" y="438"/>
                </a:lnTo>
                <a:lnTo>
                  <a:pt x="646" y="437"/>
                </a:lnTo>
                <a:lnTo>
                  <a:pt x="654" y="434"/>
                </a:lnTo>
                <a:lnTo>
                  <a:pt x="663" y="432"/>
                </a:lnTo>
                <a:lnTo>
                  <a:pt x="673" y="431"/>
                </a:lnTo>
                <a:lnTo>
                  <a:pt x="682" y="430"/>
                </a:lnTo>
                <a:lnTo>
                  <a:pt x="693" y="429"/>
                </a:lnTo>
                <a:lnTo>
                  <a:pt x="703" y="426"/>
                </a:lnTo>
                <a:lnTo>
                  <a:pt x="705" y="426"/>
                </a:lnTo>
                <a:lnTo>
                  <a:pt x="707" y="425"/>
                </a:lnTo>
                <a:lnTo>
                  <a:pt x="709" y="423"/>
                </a:lnTo>
                <a:lnTo>
                  <a:pt x="706" y="421"/>
                </a:lnTo>
                <a:lnTo>
                  <a:pt x="703" y="419"/>
                </a:lnTo>
                <a:lnTo>
                  <a:pt x="700" y="419"/>
                </a:lnTo>
                <a:lnTo>
                  <a:pt x="695" y="419"/>
                </a:lnTo>
                <a:lnTo>
                  <a:pt x="690" y="419"/>
                </a:lnTo>
                <a:lnTo>
                  <a:pt x="686" y="417"/>
                </a:lnTo>
                <a:lnTo>
                  <a:pt x="680" y="415"/>
                </a:lnTo>
                <a:lnTo>
                  <a:pt x="674" y="417"/>
                </a:lnTo>
                <a:lnTo>
                  <a:pt x="668" y="421"/>
                </a:lnTo>
                <a:lnTo>
                  <a:pt x="671" y="420"/>
                </a:lnTo>
                <a:lnTo>
                  <a:pt x="672" y="419"/>
                </a:lnTo>
                <a:lnTo>
                  <a:pt x="672" y="416"/>
                </a:lnTo>
                <a:lnTo>
                  <a:pt x="672" y="413"/>
                </a:lnTo>
                <a:lnTo>
                  <a:pt x="681" y="412"/>
                </a:lnTo>
                <a:lnTo>
                  <a:pt x="690" y="411"/>
                </a:lnTo>
                <a:lnTo>
                  <a:pt x="700" y="409"/>
                </a:lnTo>
                <a:lnTo>
                  <a:pt x="709" y="408"/>
                </a:lnTo>
                <a:lnTo>
                  <a:pt x="718" y="408"/>
                </a:lnTo>
                <a:lnTo>
                  <a:pt x="727" y="406"/>
                </a:lnTo>
                <a:lnTo>
                  <a:pt x="736" y="405"/>
                </a:lnTo>
                <a:lnTo>
                  <a:pt x="745" y="403"/>
                </a:lnTo>
                <a:lnTo>
                  <a:pt x="754" y="401"/>
                </a:lnTo>
                <a:lnTo>
                  <a:pt x="763" y="401"/>
                </a:lnTo>
                <a:lnTo>
                  <a:pt x="772" y="399"/>
                </a:lnTo>
                <a:lnTo>
                  <a:pt x="781" y="398"/>
                </a:lnTo>
                <a:lnTo>
                  <a:pt x="791" y="397"/>
                </a:lnTo>
                <a:lnTo>
                  <a:pt x="800" y="397"/>
                </a:lnTo>
                <a:lnTo>
                  <a:pt x="809" y="397"/>
                </a:lnTo>
                <a:lnTo>
                  <a:pt x="818" y="396"/>
                </a:lnTo>
                <a:lnTo>
                  <a:pt x="826" y="395"/>
                </a:lnTo>
                <a:lnTo>
                  <a:pt x="835" y="394"/>
                </a:lnTo>
                <a:lnTo>
                  <a:pt x="844" y="391"/>
                </a:lnTo>
                <a:lnTo>
                  <a:pt x="853" y="389"/>
                </a:lnTo>
                <a:lnTo>
                  <a:pt x="862" y="388"/>
                </a:lnTo>
                <a:lnTo>
                  <a:pt x="871" y="388"/>
                </a:lnTo>
                <a:lnTo>
                  <a:pt x="880" y="388"/>
                </a:lnTo>
                <a:lnTo>
                  <a:pt x="890" y="387"/>
                </a:lnTo>
                <a:lnTo>
                  <a:pt x="899" y="386"/>
                </a:lnTo>
                <a:lnTo>
                  <a:pt x="908" y="384"/>
                </a:lnTo>
                <a:lnTo>
                  <a:pt x="918" y="383"/>
                </a:lnTo>
                <a:lnTo>
                  <a:pt x="927" y="382"/>
                </a:lnTo>
                <a:lnTo>
                  <a:pt x="935" y="382"/>
                </a:lnTo>
                <a:lnTo>
                  <a:pt x="944" y="381"/>
                </a:lnTo>
                <a:lnTo>
                  <a:pt x="948" y="381"/>
                </a:lnTo>
                <a:lnTo>
                  <a:pt x="951" y="381"/>
                </a:lnTo>
                <a:lnTo>
                  <a:pt x="956" y="381"/>
                </a:lnTo>
                <a:lnTo>
                  <a:pt x="958" y="383"/>
                </a:lnTo>
                <a:lnTo>
                  <a:pt x="948" y="384"/>
                </a:lnTo>
                <a:lnTo>
                  <a:pt x="939" y="386"/>
                </a:lnTo>
                <a:lnTo>
                  <a:pt x="924" y="388"/>
                </a:lnTo>
                <a:lnTo>
                  <a:pt x="927" y="387"/>
                </a:lnTo>
                <a:lnTo>
                  <a:pt x="936" y="386"/>
                </a:lnTo>
                <a:lnTo>
                  <a:pt x="939" y="386"/>
                </a:lnTo>
                <a:close/>
                <a:moveTo>
                  <a:pt x="983" y="330"/>
                </a:moveTo>
                <a:lnTo>
                  <a:pt x="978" y="329"/>
                </a:lnTo>
                <a:lnTo>
                  <a:pt x="973" y="328"/>
                </a:lnTo>
                <a:lnTo>
                  <a:pt x="968" y="329"/>
                </a:lnTo>
                <a:lnTo>
                  <a:pt x="964" y="330"/>
                </a:lnTo>
                <a:lnTo>
                  <a:pt x="968" y="329"/>
                </a:lnTo>
                <a:lnTo>
                  <a:pt x="975" y="328"/>
                </a:lnTo>
                <a:lnTo>
                  <a:pt x="978" y="329"/>
                </a:lnTo>
                <a:lnTo>
                  <a:pt x="983" y="330"/>
                </a:lnTo>
                <a:lnTo>
                  <a:pt x="981" y="329"/>
                </a:lnTo>
                <a:lnTo>
                  <a:pt x="983" y="330"/>
                </a:lnTo>
                <a:close/>
                <a:moveTo>
                  <a:pt x="981" y="92"/>
                </a:moveTo>
                <a:lnTo>
                  <a:pt x="991" y="89"/>
                </a:lnTo>
                <a:lnTo>
                  <a:pt x="1001" y="88"/>
                </a:lnTo>
                <a:lnTo>
                  <a:pt x="1011" y="87"/>
                </a:lnTo>
                <a:lnTo>
                  <a:pt x="1022" y="85"/>
                </a:lnTo>
                <a:lnTo>
                  <a:pt x="1011" y="89"/>
                </a:lnTo>
                <a:lnTo>
                  <a:pt x="1002" y="91"/>
                </a:lnTo>
                <a:lnTo>
                  <a:pt x="997" y="92"/>
                </a:lnTo>
                <a:lnTo>
                  <a:pt x="992" y="92"/>
                </a:lnTo>
                <a:lnTo>
                  <a:pt x="986" y="92"/>
                </a:lnTo>
                <a:lnTo>
                  <a:pt x="981" y="92"/>
                </a:lnTo>
                <a:close/>
              </a:path>
            </a:pathLst>
          </a:custGeom>
          <a:blipFill>
            <a:blip r:embed="rId5" cstate="screen">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413380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E6C78351-7648-4E28-8B9F-5623FEFF2447}"/>
              </a:ext>
            </a:extLst>
          </p:cNvPr>
          <p:cNvGrpSpPr/>
          <p:nvPr/>
        </p:nvGrpSpPr>
        <p:grpSpPr>
          <a:xfrm>
            <a:off x="1" y="5823935"/>
            <a:ext cx="2127279" cy="244888"/>
            <a:chOff x="0" y="5393632"/>
            <a:chExt cx="2127278" cy="244888"/>
          </a:xfrm>
          <a:solidFill>
            <a:schemeClr val="accent6">
              <a:lumMod val="50000"/>
            </a:schemeClr>
          </a:solidFill>
        </p:grpSpPr>
        <p:sp>
          <p:nvSpPr>
            <p:cNvPr id="3" name="Freeform 78">
              <a:extLst>
                <a:ext uri="{FF2B5EF4-FFF2-40B4-BE49-F238E27FC236}">
                  <a16:creationId xmlns:a16="http://schemas.microsoft.com/office/drawing/2014/main" id="{CFDF484F-5FF0-404E-A8C6-BA17818EA6CC}"/>
                </a:ext>
              </a:extLst>
            </p:cNvPr>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sp>
          <p:nvSpPr>
            <p:cNvPr id="4" name="Freeform 79">
              <a:extLst>
                <a:ext uri="{FF2B5EF4-FFF2-40B4-BE49-F238E27FC236}">
                  <a16:creationId xmlns:a16="http://schemas.microsoft.com/office/drawing/2014/main" id="{DD4E7654-FF33-4F71-BF49-8C618F21AA26}"/>
                </a:ext>
              </a:extLst>
            </p:cNvPr>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grpSp>
      <p:sp>
        <p:nvSpPr>
          <p:cNvPr id="5" name="Freeform 80">
            <a:extLst>
              <a:ext uri="{FF2B5EF4-FFF2-40B4-BE49-F238E27FC236}">
                <a16:creationId xmlns:a16="http://schemas.microsoft.com/office/drawing/2014/main" id="{2ACA73B8-1DC8-4B75-876A-B3F7CC6C97E9}"/>
              </a:ext>
            </a:extLst>
          </p:cNvPr>
          <p:cNvSpPr/>
          <p:nvPr/>
        </p:nvSpPr>
        <p:spPr bwMode="auto">
          <a:xfrm>
            <a:off x="2127279" y="5049440"/>
            <a:ext cx="243413" cy="1022333"/>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6">
              <a:lumMod val="50000"/>
            </a:schemeClr>
          </a:solidFill>
          <a:ln>
            <a:noFill/>
          </a:ln>
        </p:spPr>
        <p:txBody>
          <a:bodyPr vert="horz" wrap="square" lIns="91440" tIns="45720" rIns="91440" bIns="45720" numCol="1" anchor="t" anchorCtr="0" compatLnSpc="1"/>
          <a:lstStyle/>
          <a:p>
            <a:endParaRPr lang="en-US" sz="2400"/>
          </a:p>
        </p:txBody>
      </p:sp>
      <p:grpSp>
        <p:nvGrpSpPr>
          <p:cNvPr id="6" name="Group 14">
            <a:extLst>
              <a:ext uri="{FF2B5EF4-FFF2-40B4-BE49-F238E27FC236}">
                <a16:creationId xmlns:a16="http://schemas.microsoft.com/office/drawing/2014/main" id="{2436D0BF-84E9-47BD-A436-9260228FB392}"/>
              </a:ext>
            </a:extLst>
          </p:cNvPr>
          <p:cNvGrpSpPr/>
          <p:nvPr/>
        </p:nvGrpSpPr>
        <p:grpSpPr>
          <a:xfrm>
            <a:off x="2127277" y="5049439"/>
            <a:ext cx="2015163" cy="240463"/>
            <a:chOff x="2127278" y="4619137"/>
            <a:chExt cx="2015162" cy="240462"/>
          </a:xfrm>
          <a:solidFill>
            <a:schemeClr val="accent6">
              <a:lumMod val="50000"/>
            </a:schemeClr>
          </a:solidFill>
        </p:grpSpPr>
        <p:sp>
          <p:nvSpPr>
            <p:cNvPr id="7" name="Freeform 81">
              <a:extLst>
                <a:ext uri="{FF2B5EF4-FFF2-40B4-BE49-F238E27FC236}">
                  <a16:creationId xmlns:a16="http://schemas.microsoft.com/office/drawing/2014/main" id="{74CC6BE8-CB2E-4BAC-A76A-E2C6762D46EC}"/>
                </a:ext>
              </a:extLst>
            </p:cNvPr>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sp>
          <p:nvSpPr>
            <p:cNvPr id="8" name="Freeform 82">
              <a:extLst>
                <a:ext uri="{FF2B5EF4-FFF2-40B4-BE49-F238E27FC236}">
                  <a16:creationId xmlns:a16="http://schemas.microsoft.com/office/drawing/2014/main" id="{12EE00A6-7FEE-4182-AF38-399D74F33138}"/>
                </a:ext>
              </a:extLst>
            </p:cNvPr>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grpSp>
      <p:sp>
        <p:nvSpPr>
          <p:cNvPr id="9" name="Freeform 83">
            <a:extLst>
              <a:ext uri="{FF2B5EF4-FFF2-40B4-BE49-F238E27FC236}">
                <a16:creationId xmlns:a16="http://schemas.microsoft.com/office/drawing/2014/main" id="{63E8C3C4-6D5D-4622-B810-E90723485333}"/>
              </a:ext>
            </a:extLst>
          </p:cNvPr>
          <p:cNvSpPr/>
          <p:nvPr/>
        </p:nvSpPr>
        <p:spPr bwMode="auto">
          <a:xfrm>
            <a:off x="4142439" y="4266094"/>
            <a:ext cx="237512" cy="102675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6">
              <a:lumMod val="50000"/>
            </a:schemeClr>
          </a:solidFill>
          <a:ln>
            <a:noFill/>
          </a:ln>
        </p:spPr>
        <p:txBody>
          <a:bodyPr vert="horz" wrap="square" lIns="91440" tIns="45720" rIns="91440" bIns="45720" numCol="1" anchor="t" anchorCtr="0" compatLnSpc="1"/>
          <a:lstStyle/>
          <a:p>
            <a:endParaRPr lang="en-US" sz="2400"/>
          </a:p>
        </p:txBody>
      </p:sp>
      <p:grpSp>
        <p:nvGrpSpPr>
          <p:cNvPr id="10" name="Group 18">
            <a:extLst>
              <a:ext uri="{FF2B5EF4-FFF2-40B4-BE49-F238E27FC236}">
                <a16:creationId xmlns:a16="http://schemas.microsoft.com/office/drawing/2014/main" id="{ED652A43-A088-4B88-BDA0-1717FDE68D5D}"/>
              </a:ext>
            </a:extLst>
          </p:cNvPr>
          <p:cNvGrpSpPr/>
          <p:nvPr/>
        </p:nvGrpSpPr>
        <p:grpSpPr>
          <a:xfrm>
            <a:off x="4139489" y="4266093"/>
            <a:ext cx="2012211" cy="244888"/>
            <a:chOff x="4139489" y="3835791"/>
            <a:chExt cx="2012211" cy="244888"/>
          </a:xfrm>
          <a:solidFill>
            <a:schemeClr val="accent6">
              <a:lumMod val="50000"/>
            </a:schemeClr>
          </a:solidFill>
        </p:grpSpPr>
        <p:sp>
          <p:nvSpPr>
            <p:cNvPr id="11" name="Freeform 84">
              <a:extLst>
                <a:ext uri="{FF2B5EF4-FFF2-40B4-BE49-F238E27FC236}">
                  <a16:creationId xmlns:a16="http://schemas.microsoft.com/office/drawing/2014/main" id="{187F487C-D7C9-4F68-A0BF-3BC64010DC82}"/>
                </a:ext>
              </a:extLst>
            </p:cNvPr>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sp>
          <p:nvSpPr>
            <p:cNvPr id="12" name="Freeform 85">
              <a:extLst>
                <a:ext uri="{FF2B5EF4-FFF2-40B4-BE49-F238E27FC236}">
                  <a16:creationId xmlns:a16="http://schemas.microsoft.com/office/drawing/2014/main" id="{92EDD36D-E509-4C68-8CF8-063CCA0DAA3A}"/>
                </a:ext>
              </a:extLst>
            </p:cNvPr>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grpSp>
      <p:sp>
        <p:nvSpPr>
          <p:cNvPr id="13" name="Freeform 86">
            <a:extLst>
              <a:ext uri="{FF2B5EF4-FFF2-40B4-BE49-F238E27FC236}">
                <a16:creationId xmlns:a16="http://schemas.microsoft.com/office/drawing/2014/main" id="{8EEB5C3E-292C-4DF5-BB43-4E3CC8752FF1}"/>
              </a:ext>
            </a:extLst>
          </p:cNvPr>
          <p:cNvSpPr/>
          <p:nvPr/>
        </p:nvSpPr>
        <p:spPr bwMode="auto">
          <a:xfrm>
            <a:off x="6151701" y="3487174"/>
            <a:ext cx="240463" cy="102675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6">
              <a:lumMod val="50000"/>
            </a:schemeClr>
          </a:solidFill>
          <a:ln>
            <a:noFill/>
          </a:ln>
        </p:spPr>
        <p:txBody>
          <a:bodyPr vert="horz" wrap="square" lIns="91440" tIns="45720" rIns="91440" bIns="45720" numCol="1" anchor="t" anchorCtr="0" compatLnSpc="1"/>
          <a:lstStyle/>
          <a:p>
            <a:endParaRPr lang="en-US" sz="2400"/>
          </a:p>
        </p:txBody>
      </p:sp>
      <p:grpSp>
        <p:nvGrpSpPr>
          <p:cNvPr id="14" name="Group 22">
            <a:extLst>
              <a:ext uri="{FF2B5EF4-FFF2-40B4-BE49-F238E27FC236}">
                <a16:creationId xmlns:a16="http://schemas.microsoft.com/office/drawing/2014/main" id="{1CFBD196-871F-4976-BD4A-9121C57FDA4E}"/>
              </a:ext>
            </a:extLst>
          </p:cNvPr>
          <p:cNvGrpSpPr/>
          <p:nvPr/>
        </p:nvGrpSpPr>
        <p:grpSpPr>
          <a:xfrm>
            <a:off x="6151700" y="3487174"/>
            <a:ext cx="2012211" cy="241937"/>
            <a:chOff x="6151700" y="3056871"/>
            <a:chExt cx="2012210" cy="241937"/>
          </a:xfrm>
          <a:solidFill>
            <a:schemeClr val="accent6">
              <a:lumMod val="50000"/>
            </a:schemeClr>
          </a:solidFill>
        </p:grpSpPr>
        <p:sp>
          <p:nvSpPr>
            <p:cNvPr id="15" name="Freeform 87">
              <a:extLst>
                <a:ext uri="{FF2B5EF4-FFF2-40B4-BE49-F238E27FC236}">
                  <a16:creationId xmlns:a16="http://schemas.microsoft.com/office/drawing/2014/main" id="{E8DAC78E-046A-4324-B890-57C1F9A1155D}"/>
                </a:ext>
              </a:extLst>
            </p:cNvPr>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sp>
          <p:nvSpPr>
            <p:cNvPr id="16" name="Freeform 88">
              <a:extLst>
                <a:ext uri="{FF2B5EF4-FFF2-40B4-BE49-F238E27FC236}">
                  <a16:creationId xmlns:a16="http://schemas.microsoft.com/office/drawing/2014/main" id="{68B562D6-C614-48F1-8165-E0FBC1E5F9AB}"/>
                </a:ext>
              </a:extLst>
            </p:cNvPr>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grpSp>
      <p:sp>
        <p:nvSpPr>
          <p:cNvPr id="17" name="Freeform 89">
            <a:extLst>
              <a:ext uri="{FF2B5EF4-FFF2-40B4-BE49-F238E27FC236}">
                <a16:creationId xmlns:a16="http://schemas.microsoft.com/office/drawing/2014/main" id="{E5FA9179-D73C-4280-AF30-1BCB30D3C1CB}"/>
              </a:ext>
            </a:extLst>
          </p:cNvPr>
          <p:cNvSpPr/>
          <p:nvPr/>
        </p:nvSpPr>
        <p:spPr bwMode="auto">
          <a:xfrm>
            <a:off x="8163910" y="2708254"/>
            <a:ext cx="240463" cy="102675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6">
              <a:lumMod val="50000"/>
            </a:schemeClr>
          </a:solidFill>
          <a:ln>
            <a:noFill/>
          </a:ln>
        </p:spPr>
        <p:txBody>
          <a:bodyPr vert="horz" wrap="square" lIns="91440" tIns="45720" rIns="91440" bIns="45720" numCol="1" anchor="t" anchorCtr="0" compatLnSpc="1"/>
          <a:lstStyle/>
          <a:p>
            <a:endParaRPr lang="en-US" sz="2400"/>
          </a:p>
        </p:txBody>
      </p:sp>
      <p:grpSp>
        <p:nvGrpSpPr>
          <p:cNvPr id="18" name="Group 26">
            <a:extLst>
              <a:ext uri="{FF2B5EF4-FFF2-40B4-BE49-F238E27FC236}">
                <a16:creationId xmlns:a16="http://schemas.microsoft.com/office/drawing/2014/main" id="{570F17A0-14D4-4877-9689-CB983AF9B1FC}"/>
              </a:ext>
            </a:extLst>
          </p:cNvPr>
          <p:cNvGrpSpPr/>
          <p:nvPr/>
        </p:nvGrpSpPr>
        <p:grpSpPr>
          <a:xfrm>
            <a:off x="8163911" y="2708253"/>
            <a:ext cx="2012211" cy="241937"/>
            <a:chOff x="8163910" y="2277950"/>
            <a:chExt cx="2012211" cy="241937"/>
          </a:xfrm>
          <a:solidFill>
            <a:schemeClr val="accent6">
              <a:lumMod val="50000"/>
            </a:schemeClr>
          </a:solidFill>
        </p:grpSpPr>
        <p:sp>
          <p:nvSpPr>
            <p:cNvPr id="19" name="Freeform 90">
              <a:extLst>
                <a:ext uri="{FF2B5EF4-FFF2-40B4-BE49-F238E27FC236}">
                  <a16:creationId xmlns:a16="http://schemas.microsoft.com/office/drawing/2014/main" id="{CD212B50-8124-47EF-845A-30B46406BF54}"/>
                </a:ext>
              </a:extLst>
            </p:cNvPr>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sp>
          <p:nvSpPr>
            <p:cNvPr id="20" name="Freeform 91">
              <a:extLst>
                <a:ext uri="{FF2B5EF4-FFF2-40B4-BE49-F238E27FC236}">
                  <a16:creationId xmlns:a16="http://schemas.microsoft.com/office/drawing/2014/main" id="{B7846C93-3324-4C62-97FA-A38C610C9C15}"/>
                </a:ext>
              </a:extLst>
            </p:cNvPr>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en-US" sz="2400"/>
            </a:p>
          </p:txBody>
        </p:sp>
      </p:grpSp>
      <p:sp>
        <p:nvSpPr>
          <p:cNvPr id="21" name="Freeform 92">
            <a:extLst>
              <a:ext uri="{FF2B5EF4-FFF2-40B4-BE49-F238E27FC236}">
                <a16:creationId xmlns:a16="http://schemas.microsoft.com/office/drawing/2014/main" id="{832C0AA8-CA6D-4CC8-95FD-8DCC6B698547}"/>
              </a:ext>
            </a:extLst>
          </p:cNvPr>
          <p:cNvSpPr/>
          <p:nvPr/>
        </p:nvSpPr>
        <p:spPr bwMode="auto">
          <a:xfrm>
            <a:off x="10176122" y="1921956"/>
            <a:ext cx="241937" cy="1028235"/>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6">
              <a:lumMod val="50000"/>
            </a:schemeClr>
          </a:solidFill>
          <a:ln>
            <a:noFill/>
          </a:ln>
        </p:spPr>
        <p:txBody>
          <a:bodyPr vert="horz" wrap="square" lIns="91440" tIns="45720" rIns="91440" bIns="45720" numCol="1" anchor="t" anchorCtr="0" compatLnSpc="1"/>
          <a:lstStyle/>
          <a:p>
            <a:endParaRPr lang="en-US" sz="2400"/>
          </a:p>
        </p:txBody>
      </p:sp>
      <p:sp>
        <p:nvSpPr>
          <p:cNvPr id="22" name="Freeform 93">
            <a:extLst>
              <a:ext uri="{FF2B5EF4-FFF2-40B4-BE49-F238E27FC236}">
                <a16:creationId xmlns:a16="http://schemas.microsoft.com/office/drawing/2014/main" id="{3E25E39D-0745-4594-A819-8007B719CCE2}"/>
              </a:ext>
            </a:extLst>
          </p:cNvPr>
          <p:cNvSpPr/>
          <p:nvPr/>
        </p:nvSpPr>
        <p:spPr bwMode="auto">
          <a:xfrm>
            <a:off x="10176122" y="1921956"/>
            <a:ext cx="2016636" cy="244888"/>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a:p>
        </p:txBody>
      </p:sp>
      <p:sp>
        <p:nvSpPr>
          <p:cNvPr id="23" name="Oval 61">
            <a:extLst>
              <a:ext uri="{FF2B5EF4-FFF2-40B4-BE49-F238E27FC236}">
                <a16:creationId xmlns:a16="http://schemas.microsoft.com/office/drawing/2014/main" id="{782F4432-60DB-4A46-8073-33F7C7E5F6C2}"/>
              </a:ext>
            </a:extLst>
          </p:cNvPr>
          <p:cNvSpPr/>
          <p:nvPr/>
        </p:nvSpPr>
        <p:spPr>
          <a:xfrm>
            <a:off x="2900978" y="4218171"/>
            <a:ext cx="681319" cy="68131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24" name="Oval 62">
            <a:extLst>
              <a:ext uri="{FF2B5EF4-FFF2-40B4-BE49-F238E27FC236}">
                <a16:creationId xmlns:a16="http://schemas.microsoft.com/office/drawing/2014/main" id="{8513BFC1-192A-49CF-829B-4B71BD7F72F9}"/>
              </a:ext>
            </a:extLst>
          </p:cNvPr>
          <p:cNvSpPr/>
          <p:nvPr/>
        </p:nvSpPr>
        <p:spPr>
          <a:xfrm>
            <a:off x="4893114" y="3448290"/>
            <a:ext cx="681319" cy="68131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25" name="Oval 63">
            <a:extLst>
              <a:ext uri="{FF2B5EF4-FFF2-40B4-BE49-F238E27FC236}">
                <a16:creationId xmlns:a16="http://schemas.microsoft.com/office/drawing/2014/main" id="{18F28ADF-CA57-4A95-814D-D3618E0CF2FB}"/>
              </a:ext>
            </a:extLst>
          </p:cNvPr>
          <p:cNvSpPr/>
          <p:nvPr/>
        </p:nvSpPr>
        <p:spPr>
          <a:xfrm>
            <a:off x="6885251" y="2678410"/>
            <a:ext cx="681319" cy="68131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26" name="Oval 64">
            <a:extLst>
              <a:ext uri="{FF2B5EF4-FFF2-40B4-BE49-F238E27FC236}">
                <a16:creationId xmlns:a16="http://schemas.microsoft.com/office/drawing/2014/main" id="{206EEA57-7B1D-4E08-89A5-E2353632C898}"/>
              </a:ext>
            </a:extLst>
          </p:cNvPr>
          <p:cNvSpPr/>
          <p:nvPr/>
        </p:nvSpPr>
        <p:spPr>
          <a:xfrm>
            <a:off x="8877389" y="1908529"/>
            <a:ext cx="681319" cy="68131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400"/>
          </a:p>
        </p:txBody>
      </p:sp>
      <p:sp>
        <p:nvSpPr>
          <p:cNvPr id="27" name="Freeform 65">
            <a:extLst>
              <a:ext uri="{FF2B5EF4-FFF2-40B4-BE49-F238E27FC236}">
                <a16:creationId xmlns:a16="http://schemas.microsoft.com/office/drawing/2014/main" id="{9F0106D1-EC6A-4EA5-ADC7-29A256961112}"/>
              </a:ext>
            </a:extLst>
          </p:cNvPr>
          <p:cNvSpPr>
            <a:spLocks noEditPoints="1"/>
          </p:cNvSpPr>
          <p:nvPr/>
        </p:nvSpPr>
        <p:spPr bwMode="auto">
          <a:xfrm>
            <a:off x="3072077" y="4344721"/>
            <a:ext cx="339121" cy="428220"/>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91440" tIns="45720" rIns="91440" bIns="45720" numCol="1" anchor="t" anchorCtr="0" compatLnSpc="1"/>
          <a:lstStyle/>
          <a:p>
            <a:endParaRPr lang="en-US" sz="2400"/>
          </a:p>
        </p:txBody>
      </p:sp>
      <p:sp>
        <p:nvSpPr>
          <p:cNvPr id="28" name="Freeform 66">
            <a:extLst>
              <a:ext uri="{FF2B5EF4-FFF2-40B4-BE49-F238E27FC236}">
                <a16:creationId xmlns:a16="http://schemas.microsoft.com/office/drawing/2014/main" id="{E4FBF3CB-3BA6-4963-831F-A9D1089A76ED}"/>
              </a:ext>
            </a:extLst>
          </p:cNvPr>
          <p:cNvSpPr/>
          <p:nvPr/>
        </p:nvSpPr>
        <p:spPr bwMode="auto">
          <a:xfrm>
            <a:off x="5039561" y="3619814"/>
            <a:ext cx="361536" cy="327285"/>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91440" tIns="45720" rIns="91440" bIns="45720" numCol="1" anchor="t" anchorCtr="0" compatLnSpc="1"/>
          <a:lstStyle/>
          <a:p>
            <a:endParaRPr lang="en-US" sz="2400"/>
          </a:p>
        </p:txBody>
      </p:sp>
      <p:sp>
        <p:nvSpPr>
          <p:cNvPr id="29" name="Freeform 67">
            <a:extLst>
              <a:ext uri="{FF2B5EF4-FFF2-40B4-BE49-F238E27FC236}">
                <a16:creationId xmlns:a16="http://schemas.microsoft.com/office/drawing/2014/main" id="{E4A555D3-733A-40E2-AD3F-98F4A7D2A843}"/>
              </a:ext>
            </a:extLst>
          </p:cNvPr>
          <p:cNvSpPr>
            <a:spLocks noEditPoints="1"/>
          </p:cNvSpPr>
          <p:nvPr/>
        </p:nvSpPr>
        <p:spPr bwMode="auto">
          <a:xfrm>
            <a:off x="7011801" y="2819052"/>
            <a:ext cx="428219" cy="400035"/>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91440" tIns="45720" rIns="91440" bIns="45720" numCol="1" anchor="t" anchorCtr="0" compatLnSpc="1"/>
          <a:lstStyle/>
          <a:p>
            <a:endParaRPr lang="en-US" sz="2400"/>
          </a:p>
        </p:txBody>
      </p:sp>
      <p:sp>
        <p:nvSpPr>
          <p:cNvPr id="30" name="Freeform 68">
            <a:extLst>
              <a:ext uri="{FF2B5EF4-FFF2-40B4-BE49-F238E27FC236}">
                <a16:creationId xmlns:a16="http://schemas.microsoft.com/office/drawing/2014/main" id="{D8D5C847-6BF2-481B-AE9F-DB253998AFFE}"/>
              </a:ext>
            </a:extLst>
          </p:cNvPr>
          <p:cNvSpPr>
            <a:spLocks noEditPoints="1"/>
          </p:cNvSpPr>
          <p:nvPr/>
        </p:nvSpPr>
        <p:spPr bwMode="auto">
          <a:xfrm>
            <a:off x="8994394" y="2034169"/>
            <a:ext cx="447311" cy="43003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91440" tIns="45720" rIns="91440" bIns="45720" numCol="1" anchor="t" anchorCtr="0" compatLnSpc="1"/>
          <a:lstStyle/>
          <a:p>
            <a:endParaRPr lang="en-US" sz="2400"/>
          </a:p>
        </p:txBody>
      </p:sp>
      <p:sp>
        <p:nvSpPr>
          <p:cNvPr id="31" name="1">
            <a:extLst>
              <a:ext uri="{FF2B5EF4-FFF2-40B4-BE49-F238E27FC236}">
                <a16:creationId xmlns:a16="http://schemas.microsoft.com/office/drawing/2014/main" id="{2308334C-8018-4E4B-815A-9259268A57AE}"/>
              </a:ext>
            </a:extLst>
          </p:cNvPr>
          <p:cNvSpPr txBox="1">
            <a:spLocks noChangeArrowheads="1"/>
          </p:cNvSpPr>
          <p:nvPr/>
        </p:nvSpPr>
        <p:spPr bwMode="auto">
          <a:xfrm>
            <a:off x="2470882" y="5787723"/>
            <a:ext cx="1600079" cy="476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en-US" altLang="zh-CN" sz="1100" dirty="0">
                <a:solidFill>
                  <a:schemeClr val="tx1">
                    <a:lumMod val="85000"/>
                    <a:lumOff val="15000"/>
                  </a:schemeClr>
                </a:solidFill>
                <a:sym typeface="+mn-ea"/>
              </a:rPr>
              <a:t>It is known as "Forest</a:t>
            </a:r>
          </a:p>
          <a:p>
            <a:pPr algn="ctr">
              <a:lnSpc>
                <a:spcPct val="150000"/>
              </a:lnSpc>
            </a:pPr>
            <a:r>
              <a:rPr lang="en-US" altLang="zh-CN" sz="1100" dirty="0">
                <a:solidFill>
                  <a:schemeClr val="tx1">
                    <a:lumMod val="85000"/>
                    <a:lumOff val="15000"/>
                  </a:schemeClr>
                </a:solidFill>
                <a:sym typeface="+mn-ea"/>
              </a:rPr>
              <a:t> University"</a:t>
            </a:r>
            <a:endParaRPr lang="en-US" altLang="zh-CN" sz="1100" dirty="0">
              <a:solidFill>
                <a:schemeClr val="tx1">
                  <a:lumMod val="85000"/>
                  <a:lumOff val="15000"/>
                </a:schemeClr>
              </a:solidFill>
              <a:sym typeface="Arial" panose="020B0604020202020204" pitchFamily="34" charset="0"/>
            </a:endParaRPr>
          </a:p>
        </p:txBody>
      </p:sp>
      <p:sp>
        <p:nvSpPr>
          <p:cNvPr id="32" name="1">
            <a:extLst>
              <a:ext uri="{FF2B5EF4-FFF2-40B4-BE49-F238E27FC236}">
                <a16:creationId xmlns:a16="http://schemas.microsoft.com/office/drawing/2014/main" id="{07D8BC21-22C7-43F0-B565-D9CE5A94CC34}"/>
              </a:ext>
            </a:extLst>
          </p:cNvPr>
          <p:cNvSpPr txBox="1">
            <a:spLocks noChangeArrowheads="1"/>
          </p:cNvSpPr>
          <p:nvPr/>
        </p:nvSpPr>
        <p:spPr bwMode="auto">
          <a:xfrm>
            <a:off x="2751106" y="5419842"/>
            <a:ext cx="1114724"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chemeClr val="tx1">
                    <a:lumMod val="75000"/>
                    <a:lumOff val="25000"/>
                  </a:schemeClr>
                </a:solidFill>
                <a:sym typeface="Arial" panose="020B0604020202020204" pitchFamily="34" charset="0"/>
              </a:rPr>
              <a:t>研究过程</a:t>
            </a:r>
            <a:endParaRPr lang="en-US" altLang="zh-CN" sz="1600" b="1" dirty="0">
              <a:solidFill>
                <a:schemeClr val="tx1">
                  <a:lumMod val="75000"/>
                  <a:lumOff val="25000"/>
                </a:schemeClr>
              </a:solidFill>
              <a:sym typeface="Arial" panose="020B0604020202020204" pitchFamily="34" charset="0"/>
            </a:endParaRPr>
          </a:p>
        </p:txBody>
      </p:sp>
      <p:sp>
        <p:nvSpPr>
          <p:cNvPr id="33" name="2">
            <a:extLst>
              <a:ext uri="{FF2B5EF4-FFF2-40B4-BE49-F238E27FC236}">
                <a16:creationId xmlns:a16="http://schemas.microsoft.com/office/drawing/2014/main" id="{48319414-046B-4F4E-A2B8-90F2DCA9F58F}"/>
              </a:ext>
            </a:extLst>
          </p:cNvPr>
          <p:cNvSpPr txBox="1">
            <a:spLocks noChangeArrowheads="1"/>
          </p:cNvSpPr>
          <p:nvPr/>
        </p:nvSpPr>
        <p:spPr bwMode="auto">
          <a:xfrm>
            <a:off x="4495922" y="5034473"/>
            <a:ext cx="1600079" cy="45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en-US" altLang="zh-CN" sz="1050" dirty="0">
                <a:solidFill>
                  <a:schemeClr val="tx1">
                    <a:lumMod val="85000"/>
                    <a:lumOff val="15000"/>
                  </a:schemeClr>
                </a:solidFill>
                <a:sym typeface="+mn-ea"/>
              </a:rPr>
              <a:t>It is known as "Forest</a:t>
            </a:r>
          </a:p>
          <a:p>
            <a:pPr algn="ctr">
              <a:lnSpc>
                <a:spcPct val="150000"/>
              </a:lnSpc>
            </a:pPr>
            <a:r>
              <a:rPr lang="en-US" altLang="zh-CN" sz="1050" dirty="0">
                <a:solidFill>
                  <a:schemeClr val="tx1">
                    <a:lumMod val="85000"/>
                    <a:lumOff val="15000"/>
                  </a:schemeClr>
                </a:solidFill>
                <a:sym typeface="+mn-ea"/>
              </a:rPr>
              <a:t> University"</a:t>
            </a:r>
            <a:endParaRPr lang="en-US" altLang="zh-CN" sz="1050" dirty="0">
              <a:solidFill>
                <a:schemeClr val="tx1">
                  <a:lumMod val="85000"/>
                  <a:lumOff val="15000"/>
                </a:schemeClr>
              </a:solidFill>
              <a:sym typeface="Arial" panose="020B0604020202020204" pitchFamily="34" charset="0"/>
            </a:endParaRPr>
          </a:p>
        </p:txBody>
      </p:sp>
      <p:sp>
        <p:nvSpPr>
          <p:cNvPr id="34" name="12">
            <a:extLst>
              <a:ext uri="{FF2B5EF4-FFF2-40B4-BE49-F238E27FC236}">
                <a16:creationId xmlns:a16="http://schemas.microsoft.com/office/drawing/2014/main" id="{359EF5F8-DF12-4FCE-9A0A-25297A606682}"/>
              </a:ext>
            </a:extLst>
          </p:cNvPr>
          <p:cNvSpPr txBox="1">
            <a:spLocks noChangeArrowheads="1"/>
          </p:cNvSpPr>
          <p:nvPr/>
        </p:nvSpPr>
        <p:spPr bwMode="auto">
          <a:xfrm>
            <a:off x="4776147" y="4666591"/>
            <a:ext cx="1114724"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chemeClr val="tx1">
                    <a:lumMod val="75000"/>
                    <a:lumOff val="25000"/>
                  </a:schemeClr>
                </a:solidFill>
                <a:sym typeface="Arial" panose="020B0604020202020204" pitchFamily="34" charset="0"/>
              </a:rPr>
              <a:t>研究过程</a:t>
            </a:r>
            <a:endParaRPr lang="en-US" altLang="zh-CN" sz="1600" b="1" dirty="0">
              <a:solidFill>
                <a:schemeClr val="tx1">
                  <a:lumMod val="75000"/>
                  <a:lumOff val="25000"/>
                </a:schemeClr>
              </a:solidFill>
              <a:sym typeface="Arial" panose="020B0604020202020204" pitchFamily="34" charset="0"/>
            </a:endParaRPr>
          </a:p>
        </p:txBody>
      </p:sp>
      <p:sp>
        <p:nvSpPr>
          <p:cNvPr id="35" name="2">
            <a:extLst>
              <a:ext uri="{FF2B5EF4-FFF2-40B4-BE49-F238E27FC236}">
                <a16:creationId xmlns:a16="http://schemas.microsoft.com/office/drawing/2014/main" id="{D7809770-77D1-40EA-B427-840793D94DB9}"/>
              </a:ext>
            </a:extLst>
          </p:cNvPr>
          <p:cNvSpPr txBox="1">
            <a:spLocks noChangeArrowheads="1"/>
          </p:cNvSpPr>
          <p:nvPr/>
        </p:nvSpPr>
        <p:spPr bwMode="auto">
          <a:xfrm>
            <a:off x="6545122" y="4230949"/>
            <a:ext cx="1600079" cy="45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en-US" altLang="zh-CN" sz="1050" dirty="0">
                <a:solidFill>
                  <a:schemeClr val="tx1">
                    <a:lumMod val="85000"/>
                    <a:lumOff val="15000"/>
                  </a:schemeClr>
                </a:solidFill>
                <a:sym typeface="+mn-ea"/>
              </a:rPr>
              <a:t>It is known as "Forest</a:t>
            </a:r>
          </a:p>
          <a:p>
            <a:pPr algn="ctr">
              <a:lnSpc>
                <a:spcPct val="150000"/>
              </a:lnSpc>
            </a:pPr>
            <a:r>
              <a:rPr lang="en-US" altLang="zh-CN" sz="1050" dirty="0">
                <a:solidFill>
                  <a:schemeClr val="tx1">
                    <a:lumMod val="85000"/>
                    <a:lumOff val="15000"/>
                  </a:schemeClr>
                </a:solidFill>
                <a:sym typeface="+mn-ea"/>
              </a:rPr>
              <a:t> University"</a:t>
            </a:r>
            <a:endParaRPr lang="en-US" altLang="zh-CN" sz="1050" dirty="0">
              <a:solidFill>
                <a:schemeClr val="tx1">
                  <a:lumMod val="85000"/>
                  <a:lumOff val="15000"/>
                </a:schemeClr>
              </a:solidFill>
              <a:sym typeface="Arial" panose="020B0604020202020204" pitchFamily="34" charset="0"/>
            </a:endParaRPr>
          </a:p>
        </p:txBody>
      </p:sp>
      <p:sp>
        <p:nvSpPr>
          <p:cNvPr id="36" name="2">
            <a:extLst>
              <a:ext uri="{FF2B5EF4-FFF2-40B4-BE49-F238E27FC236}">
                <a16:creationId xmlns:a16="http://schemas.microsoft.com/office/drawing/2014/main" id="{97A61EDB-AA5A-4290-AE8A-65FD39F4630C}"/>
              </a:ext>
            </a:extLst>
          </p:cNvPr>
          <p:cNvSpPr txBox="1">
            <a:spLocks noChangeArrowheads="1"/>
          </p:cNvSpPr>
          <p:nvPr/>
        </p:nvSpPr>
        <p:spPr bwMode="auto">
          <a:xfrm>
            <a:off x="6825347" y="3863068"/>
            <a:ext cx="1114724"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chemeClr val="tx1">
                    <a:lumMod val="75000"/>
                    <a:lumOff val="25000"/>
                  </a:schemeClr>
                </a:solidFill>
                <a:sym typeface="Arial" panose="020B0604020202020204" pitchFamily="34" charset="0"/>
              </a:rPr>
              <a:t>研究过程</a:t>
            </a:r>
            <a:endParaRPr lang="en-US" altLang="zh-CN" sz="1600" b="1" dirty="0">
              <a:solidFill>
                <a:schemeClr val="tx1">
                  <a:lumMod val="75000"/>
                  <a:lumOff val="25000"/>
                </a:schemeClr>
              </a:solidFill>
              <a:sym typeface="Arial" panose="020B0604020202020204" pitchFamily="34" charset="0"/>
            </a:endParaRPr>
          </a:p>
        </p:txBody>
      </p:sp>
      <p:sp>
        <p:nvSpPr>
          <p:cNvPr id="37" name="2">
            <a:extLst>
              <a:ext uri="{FF2B5EF4-FFF2-40B4-BE49-F238E27FC236}">
                <a16:creationId xmlns:a16="http://schemas.microsoft.com/office/drawing/2014/main" id="{215D4FC0-E2C8-4B6F-BDBD-B90C58785B6A}"/>
              </a:ext>
            </a:extLst>
          </p:cNvPr>
          <p:cNvSpPr txBox="1">
            <a:spLocks noChangeArrowheads="1"/>
          </p:cNvSpPr>
          <p:nvPr/>
        </p:nvSpPr>
        <p:spPr bwMode="auto">
          <a:xfrm>
            <a:off x="8501198" y="3497497"/>
            <a:ext cx="1600079" cy="45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en-US" altLang="zh-CN" sz="1050" dirty="0">
                <a:solidFill>
                  <a:schemeClr val="tx1">
                    <a:lumMod val="85000"/>
                    <a:lumOff val="15000"/>
                  </a:schemeClr>
                </a:solidFill>
                <a:sym typeface="+mn-ea"/>
              </a:rPr>
              <a:t>It is known as "Forest</a:t>
            </a:r>
          </a:p>
          <a:p>
            <a:pPr algn="ctr">
              <a:lnSpc>
                <a:spcPct val="150000"/>
              </a:lnSpc>
            </a:pPr>
            <a:r>
              <a:rPr lang="en-US" altLang="zh-CN" sz="1050" dirty="0">
                <a:solidFill>
                  <a:schemeClr val="tx1">
                    <a:lumMod val="85000"/>
                    <a:lumOff val="15000"/>
                  </a:schemeClr>
                </a:solidFill>
                <a:sym typeface="+mn-ea"/>
              </a:rPr>
              <a:t> University"</a:t>
            </a:r>
            <a:endParaRPr lang="en-US" altLang="zh-CN" sz="1050" dirty="0">
              <a:solidFill>
                <a:schemeClr val="tx1">
                  <a:lumMod val="85000"/>
                  <a:lumOff val="15000"/>
                </a:schemeClr>
              </a:solidFill>
              <a:sym typeface="Arial" panose="020B0604020202020204" pitchFamily="34" charset="0"/>
            </a:endParaRPr>
          </a:p>
        </p:txBody>
      </p:sp>
      <p:sp>
        <p:nvSpPr>
          <p:cNvPr id="38" name="2">
            <a:extLst>
              <a:ext uri="{FF2B5EF4-FFF2-40B4-BE49-F238E27FC236}">
                <a16:creationId xmlns:a16="http://schemas.microsoft.com/office/drawing/2014/main" id="{FADA1FA5-8DF2-487B-B974-F6D4C3C3546C}"/>
              </a:ext>
            </a:extLst>
          </p:cNvPr>
          <p:cNvSpPr txBox="1">
            <a:spLocks noChangeArrowheads="1"/>
          </p:cNvSpPr>
          <p:nvPr/>
        </p:nvSpPr>
        <p:spPr bwMode="auto">
          <a:xfrm>
            <a:off x="8781422" y="3129616"/>
            <a:ext cx="1114724"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chemeClr val="tx1">
                    <a:lumMod val="75000"/>
                    <a:lumOff val="25000"/>
                  </a:schemeClr>
                </a:solidFill>
                <a:sym typeface="Arial" panose="020B0604020202020204" pitchFamily="34" charset="0"/>
              </a:rPr>
              <a:t>研究过程</a:t>
            </a:r>
            <a:endParaRPr lang="en-US" altLang="zh-CN" sz="1600" b="1" dirty="0">
              <a:solidFill>
                <a:schemeClr val="tx1">
                  <a:lumMod val="75000"/>
                  <a:lumOff val="25000"/>
                </a:schemeClr>
              </a:solidFill>
              <a:sym typeface="Arial" panose="020B0604020202020204" pitchFamily="34" charset="0"/>
            </a:endParaRPr>
          </a:p>
        </p:txBody>
      </p:sp>
      <p:sp>
        <p:nvSpPr>
          <p:cNvPr id="39" name="2">
            <a:extLst>
              <a:ext uri="{FF2B5EF4-FFF2-40B4-BE49-F238E27FC236}">
                <a16:creationId xmlns:a16="http://schemas.microsoft.com/office/drawing/2014/main" id="{25F7DC08-5FAC-4DCA-96F1-86A8CB693AC4}"/>
              </a:ext>
            </a:extLst>
          </p:cNvPr>
          <p:cNvSpPr txBox="1">
            <a:spLocks noChangeArrowheads="1"/>
          </p:cNvSpPr>
          <p:nvPr/>
        </p:nvSpPr>
        <p:spPr bwMode="auto">
          <a:xfrm>
            <a:off x="10505370" y="2739008"/>
            <a:ext cx="1600079" cy="45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lnSpc>
                <a:spcPct val="150000"/>
              </a:lnSpc>
            </a:pPr>
            <a:r>
              <a:rPr lang="en-US" altLang="zh-CN" sz="1050" dirty="0">
                <a:solidFill>
                  <a:schemeClr val="tx1">
                    <a:lumMod val="85000"/>
                    <a:lumOff val="15000"/>
                  </a:schemeClr>
                </a:solidFill>
                <a:sym typeface="+mn-ea"/>
              </a:rPr>
              <a:t>It is known as "Forest</a:t>
            </a:r>
          </a:p>
          <a:p>
            <a:pPr algn="ctr">
              <a:lnSpc>
                <a:spcPct val="150000"/>
              </a:lnSpc>
            </a:pPr>
            <a:r>
              <a:rPr lang="en-US" altLang="zh-CN" sz="1050" dirty="0">
                <a:solidFill>
                  <a:schemeClr val="tx1">
                    <a:lumMod val="85000"/>
                    <a:lumOff val="15000"/>
                  </a:schemeClr>
                </a:solidFill>
                <a:sym typeface="+mn-ea"/>
              </a:rPr>
              <a:t> University"</a:t>
            </a:r>
            <a:endParaRPr lang="en-US" altLang="zh-CN" sz="1050" dirty="0">
              <a:solidFill>
                <a:schemeClr val="tx1">
                  <a:lumMod val="85000"/>
                  <a:lumOff val="15000"/>
                </a:schemeClr>
              </a:solidFill>
              <a:sym typeface="Arial" panose="020B0604020202020204" pitchFamily="34" charset="0"/>
            </a:endParaRPr>
          </a:p>
        </p:txBody>
      </p:sp>
      <p:sp>
        <p:nvSpPr>
          <p:cNvPr id="40" name="3">
            <a:extLst>
              <a:ext uri="{FF2B5EF4-FFF2-40B4-BE49-F238E27FC236}">
                <a16:creationId xmlns:a16="http://schemas.microsoft.com/office/drawing/2014/main" id="{7068E892-3213-4C8D-A69B-7169DE4376B6}"/>
              </a:ext>
            </a:extLst>
          </p:cNvPr>
          <p:cNvSpPr txBox="1">
            <a:spLocks noChangeArrowheads="1"/>
          </p:cNvSpPr>
          <p:nvPr/>
        </p:nvSpPr>
        <p:spPr bwMode="auto">
          <a:xfrm>
            <a:off x="10785594" y="2371126"/>
            <a:ext cx="1114724" cy="362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chemeClr val="tx1">
                    <a:lumMod val="75000"/>
                    <a:lumOff val="25000"/>
                  </a:schemeClr>
                </a:solidFill>
                <a:sym typeface="Arial" panose="020B0604020202020204" pitchFamily="34" charset="0"/>
              </a:rPr>
              <a:t>研究过程</a:t>
            </a:r>
            <a:endParaRPr lang="en-US" altLang="zh-CN" sz="1600" b="1" dirty="0">
              <a:solidFill>
                <a:schemeClr val="tx1">
                  <a:lumMod val="75000"/>
                  <a:lumOff val="25000"/>
                </a:schemeClr>
              </a:solidFill>
              <a:sym typeface="Arial" panose="020B0604020202020204" pitchFamily="34" charset="0"/>
            </a:endParaRPr>
          </a:p>
        </p:txBody>
      </p:sp>
      <p:grpSp>
        <p:nvGrpSpPr>
          <p:cNvPr id="41" name="组合 40">
            <a:extLst>
              <a:ext uri="{FF2B5EF4-FFF2-40B4-BE49-F238E27FC236}">
                <a16:creationId xmlns:a16="http://schemas.microsoft.com/office/drawing/2014/main" id="{A05402FD-DE0D-4936-A268-A1EE268604FC}"/>
              </a:ext>
            </a:extLst>
          </p:cNvPr>
          <p:cNvGrpSpPr/>
          <p:nvPr/>
        </p:nvGrpSpPr>
        <p:grpSpPr>
          <a:xfrm flipH="1">
            <a:off x="-4" y="338203"/>
            <a:ext cx="620110" cy="953739"/>
            <a:chOff x="3054828" y="607481"/>
            <a:chExt cx="474380" cy="1417783"/>
          </a:xfrm>
          <a:gradFill flip="none" rotWithShape="1">
            <a:gsLst>
              <a:gs pos="5000">
                <a:schemeClr val="accent6">
                  <a:lumMod val="50000"/>
                </a:schemeClr>
              </a:gs>
              <a:gs pos="100000">
                <a:schemeClr val="accent6">
                  <a:lumMod val="20000"/>
                  <a:lumOff val="80000"/>
                </a:schemeClr>
              </a:gs>
            </a:gsLst>
            <a:lin ang="2700000" scaled="1"/>
            <a:tileRect/>
          </a:gradFill>
        </p:grpSpPr>
        <p:sp>
          <p:nvSpPr>
            <p:cNvPr id="42" name="平行四边形 4">
              <a:extLst>
                <a:ext uri="{FF2B5EF4-FFF2-40B4-BE49-F238E27FC236}">
                  <a16:creationId xmlns:a16="http://schemas.microsoft.com/office/drawing/2014/main" id="{11D9998A-8932-4338-B3A1-4B06A6AE6CB6}"/>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平行四边形 4">
              <a:extLst>
                <a:ext uri="{FF2B5EF4-FFF2-40B4-BE49-F238E27FC236}">
                  <a16:creationId xmlns:a16="http://schemas.microsoft.com/office/drawing/2014/main" id="{E4C3FDC6-E1B1-4038-8E6F-79930358255B}"/>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4" name="直接连接符 43">
            <a:extLst>
              <a:ext uri="{FF2B5EF4-FFF2-40B4-BE49-F238E27FC236}">
                <a16:creationId xmlns:a16="http://schemas.microsoft.com/office/drawing/2014/main" id="{A8B23F70-11D9-494C-BD1B-2854D2A2043F}"/>
              </a:ext>
            </a:extLst>
          </p:cNvPr>
          <p:cNvCxnSpPr>
            <a:cxnSpLocks/>
          </p:cNvCxnSpPr>
          <p:nvPr/>
        </p:nvCxnSpPr>
        <p:spPr>
          <a:xfrm>
            <a:off x="620106" y="976757"/>
            <a:ext cx="11371262" cy="0"/>
          </a:xfrm>
          <a:prstGeom prst="line">
            <a:avLst/>
          </a:prstGeom>
          <a:ln>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sp>
        <p:nvSpPr>
          <p:cNvPr id="45" name="文本框 44">
            <a:extLst>
              <a:ext uri="{FF2B5EF4-FFF2-40B4-BE49-F238E27FC236}">
                <a16:creationId xmlns:a16="http://schemas.microsoft.com/office/drawing/2014/main" id="{A3DA71B6-E3AD-4238-BF4F-5E04884E9419}"/>
              </a:ext>
            </a:extLst>
          </p:cNvPr>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defRPr/>
            </a:pPr>
            <a:r>
              <a:rPr lang="zh-CN" altLang="en-US" sz="2400" dirty="0">
                <a:solidFill>
                  <a:schemeClr val="accent6">
                    <a:lumMod val="50000"/>
                  </a:schemeClr>
                </a:solidFill>
                <a:latin typeface="华光标题宋_CNKI" panose="02000500000000000000" pitchFamily="2" charset="-122"/>
                <a:ea typeface="华光标题宋_CNKI" panose="02000500000000000000" pitchFamily="2" charset="-122"/>
              </a:rPr>
              <a:t>请输入你需要的主题</a:t>
            </a:r>
          </a:p>
        </p:txBody>
      </p:sp>
      <p:pic>
        <p:nvPicPr>
          <p:cNvPr id="46" name="图片 45" descr="heilogo">
            <a:extLst>
              <a:ext uri="{FF2B5EF4-FFF2-40B4-BE49-F238E27FC236}">
                <a16:creationId xmlns:a16="http://schemas.microsoft.com/office/drawing/2014/main" id="{8ED1DECF-12DB-4003-B2B7-F0C04BD70CB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63034" y="134384"/>
            <a:ext cx="2562860" cy="761153"/>
          </a:xfrm>
          <a:prstGeom prst="rect">
            <a:avLst/>
          </a:prstGeom>
        </p:spPr>
      </p:pic>
    </p:spTree>
    <p:extLst>
      <p:ext uri="{BB962C8B-B14F-4D97-AF65-F5344CB8AC3E}">
        <p14:creationId xmlns:p14="http://schemas.microsoft.com/office/powerpoint/2010/main" val="206298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8" fill="hold" nodeType="withEffect">
                                  <p:stCondLst>
                                    <p:cond delay="80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8" fill="hold" nodeType="withEffect">
                                  <p:stCondLst>
                                    <p:cond delay="16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8" fill="hold" nodeType="withEffect">
                                  <p:stCondLst>
                                    <p:cond delay="240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22" presetClass="entr" presetSubtype="8" fill="hold" nodeType="withEffect">
                                  <p:stCondLst>
                                    <p:cond delay="320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par>
                          <p:cTn id="38" fill="hold">
                            <p:stCondLst>
                              <p:cond delay="4500"/>
                            </p:stCondLst>
                            <p:childTnLst>
                              <p:par>
                                <p:cTn id="39" presetID="53" presetClass="entr" presetSubtype="16"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fltVal val="0"/>
                                          </p:val>
                                        </p:tav>
                                        <p:tav tm="100000">
                                          <p:val>
                                            <p:strVal val="#ppt_h"/>
                                          </p:val>
                                        </p:tav>
                                      </p:tavLst>
                                    </p:anim>
                                    <p:animEffect transition="in" filter="fade">
                                      <p:cBhvr>
                                        <p:cTn id="63" dur="500"/>
                                        <p:tgtEl>
                                          <p:spTgt spid="25"/>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p:cTn id="71" dur="500" fill="hold"/>
                                        <p:tgtEl>
                                          <p:spTgt spid="26"/>
                                        </p:tgtEl>
                                        <p:attrNameLst>
                                          <p:attrName>ppt_w</p:attrName>
                                        </p:attrNameLst>
                                      </p:cBhvr>
                                      <p:tavLst>
                                        <p:tav tm="0">
                                          <p:val>
                                            <p:fltVal val="0"/>
                                          </p:val>
                                        </p:tav>
                                        <p:tav tm="100000">
                                          <p:val>
                                            <p:strVal val="#ppt_w"/>
                                          </p:val>
                                        </p:tav>
                                      </p:tavLst>
                                    </p:anim>
                                    <p:anim calcmode="lin" valueType="num">
                                      <p:cBhvr>
                                        <p:cTn id="72" dur="500" fill="hold"/>
                                        <p:tgtEl>
                                          <p:spTgt spid="26"/>
                                        </p:tgtEl>
                                        <p:attrNameLst>
                                          <p:attrName>ppt_h</p:attrName>
                                        </p:attrNameLst>
                                      </p:cBhvr>
                                      <p:tavLst>
                                        <p:tav tm="0">
                                          <p:val>
                                            <p:fltVal val="0"/>
                                          </p:val>
                                        </p:tav>
                                        <p:tav tm="100000">
                                          <p:val>
                                            <p:strVal val="#ppt_h"/>
                                          </p:val>
                                        </p:tav>
                                      </p:tavLst>
                                    </p:anim>
                                    <p:animEffect transition="in" filter="fade">
                                      <p:cBhvr>
                                        <p:cTn id="73" dur="500"/>
                                        <p:tgtEl>
                                          <p:spTgt spid="26"/>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7"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9"/>
          <p:cNvSpPr>
            <a:spLocks noChangeArrowheads="1"/>
          </p:cNvSpPr>
          <p:nvPr/>
        </p:nvSpPr>
        <p:spPr bwMode="auto">
          <a:xfrm>
            <a:off x="8171573" y="1852645"/>
            <a:ext cx="466892" cy="468739"/>
          </a:xfrm>
          <a:prstGeom prst="ellipse">
            <a:avLst/>
          </a:prstGeom>
          <a:solidFill>
            <a:schemeClr val="accent6">
              <a:lumMod val="50000"/>
            </a:schemeClr>
          </a:solidFill>
          <a:ln>
            <a:noFill/>
          </a:ln>
        </p:spPr>
        <p:txBody>
          <a:bodyPr vert="horz" wrap="square" lIns="91440" tIns="45720" rIns="91440" bIns="45720" numCol="1" anchor="t" anchorCtr="0" compatLnSpc="1"/>
          <a:lstStyle/>
          <a:p>
            <a:pPr defTabSz="685800"/>
            <a:endParaRPr lang="zh-CN" altLang="en-US" sz="1335">
              <a:solidFill>
                <a:schemeClr val="accent6">
                  <a:lumMod val="50000"/>
                </a:schemeClr>
              </a:solidFill>
            </a:endParaRPr>
          </a:p>
        </p:txBody>
      </p:sp>
      <p:sp>
        <p:nvSpPr>
          <p:cNvPr id="96" name="Oval 9"/>
          <p:cNvSpPr>
            <a:spLocks noChangeArrowheads="1"/>
          </p:cNvSpPr>
          <p:nvPr/>
        </p:nvSpPr>
        <p:spPr bwMode="auto">
          <a:xfrm>
            <a:off x="8171573" y="2970459"/>
            <a:ext cx="466892" cy="468739"/>
          </a:xfrm>
          <a:prstGeom prst="ellipse">
            <a:avLst/>
          </a:prstGeom>
          <a:solidFill>
            <a:schemeClr val="accent6">
              <a:lumMod val="50000"/>
            </a:schemeClr>
          </a:solidFill>
          <a:ln>
            <a:noFill/>
          </a:ln>
        </p:spPr>
        <p:txBody>
          <a:bodyPr vert="horz" wrap="square" lIns="91440" tIns="45720" rIns="91440" bIns="45720" numCol="1" anchor="t" anchorCtr="0" compatLnSpc="1"/>
          <a:lstStyle/>
          <a:p>
            <a:pPr defTabSz="685800"/>
            <a:endParaRPr lang="zh-CN" altLang="en-US" sz="1335">
              <a:solidFill>
                <a:schemeClr val="accent6">
                  <a:lumMod val="50000"/>
                </a:schemeClr>
              </a:solidFill>
            </a:endParaRPr>
          </a:p>
        </p:txBody>
      </p:sp>
      <p:sp>
        <p:nvSpPr>
          <p:cNvPr id="18" name="Oval 9"/>
          <p:cNvSpPr>
            <a:spLocks noChangeArrowheads="1"/>
          </p:cNvSpPr>
          <p:nvPr/>
        </p:nvSpPr>
        <p:spPr bwMode="auto">
          <a:xfrm>
            <a:off x="721966" y="1843122"/>
            <a:ext cx="466892" cy="468739"/>
          </a:xfrm>
          <a:prstGeom prst="ellipse">
            <a:avLst/>
          </a:prstGeom>
          <a:solidFill>
            <a:schemeClr val="accent6">
              <a:lumMod val="50000"/>
            </a:schemeClr>
          </a:solidFill>
          <a:ln>
            <a:noFill/>
          </a:ln>
        </p:spPr>
        <p:txBody>
          <a:bodyPr vert="horz" wrap="square" lIns="91440" tIns="45720" rIns="91440" bIns="45720" numCol="1" anchor="t" anchorCtr="0" compatLnSpc="1"/>
          <a:lstStyle/>
          <a:p>
            <a:pPr defTabSz="685800"/>
            <a:endParaRPr lang="zh-CN" altLang="en-US" sz="1335">
              <a:solidFill>
                <a:schemeClr val="accent6">
                  <a:lumMod val="50000"/>
                </a:schemeClr>
              </a:solidFill>
            </a:endParaRPr>
          </a:p>
        </p:txBody>
      </p:sp>
      <p:sp>
        <p:nvSpPr>
          <p:cNvPr id="52" name="Oval 9"/>
          <p:cNvSpPr>
            <a:spLocks noChangeArrowheads="1"/>
          </p:cNvSpPr>
          <p:nvPr/>
        </p:nvSpPr>
        <p:spPr bwMode="auto">
          <a:xfrm>
            <a:off x="4368826" y="1852645"/>
            <a:ext cx="466892" cy="468739"/>
          </a:xfrm>
          <a:prstGeom prst="ellipse">
            <a:avLst/>
          </a:prstGeom>
          <a:solidFill>
            <a:schemeClr val="accent6">
              <a:lumMod val="50000"/>
            </a:schemeClr>
          </a:solidFill>
          <a:ln>
            <a:noFill/>
          </a:ln>
        </p:spPr>
        <p:txBody>
          <a:bodyPr vert="horz" wrap="square" lIns="91440" tIns="45720" rIns="91440" bIns="45720" numCol="1" anchor="t" anchorCtr="0" compatLnSpc="1"/>
          <a:lstStyle/>
          <a:p>
            <a:pPr defTabSz="685800"/>
            <a:endParaRPr lang="zh-CN" altLang="en-US" sz="1335">
              <a:solidFill>
                <a:schemeClr val="accent6">
                  <a:lumMod val="50000"/>
                </a:schemeClr>
              </a:solidFill>
            </a:endParaRPr>
          </a:p>
        </p:txBody>
      </p:sp>
      <p:sp>
        <p:nvSpPr>
          <p:cNvPr id="99" name="Oval 9"/>
          <p:cNvSpPr>
            <a:spLocks noChangeArrowheads="1"/>
          </p:cNvSpPr>
          <p:nvPr/>
        </p:nvSpPr>
        <p:spPr bwMode="auto">
          <a:xfrm>
            <a:off x="4368826" y="2878126"/>
            <a:ext cx="466892" cy="468739"/>
          </a:xfrm>
          <a:prstGeom prst="ellipse">
            <a:avLst/>
          </a:prstGeom>
          <a:solidFill>
            <a:schemeClr val="accent6">
              <a:lumMod val="50000"/>
            </a:schemeClr>
          </a:solidFill>
          <a:ln>
            <a:noFill/>
          </a:ln>
        </p:spPr>
        <p:txBody>
          <a:bodyPr vert="horz" wrap="square" lIns="91440" tIns="45720" rIns="91440" bIns="45720" numCol="1" anchor="t" anchorCtr="0" compatLnSpc="1"/>
          <a:lstStyle/>
          <a:p>
            <a:pPr defTabSz="685800"/>
            <a:endParaRPr lang="zh-CN" altLang="en-US" sz="1335">
              <a:solidFill>
                <a:schemeClr val="accent6">
                  <a:lumMod val="50000"/>
                </a:schemeClr>
              </a:solidFill>
            </a:endParaRPr>
          </a:p>
        </p:txBody>
      </p:sp>
      <p:sp>
        <p:nvSpPr>
          <p:cNvPr id="107" name="Oval 9"/>
          <p:cNvSpPr>
            <a:spLocks noChangeArrowheads="1"/>
          </p:cNvSpPr>
          <p:nvPr/>
        </p:nvSpPr>
        <p:spPr bwMode="auto">
          <a:xfrm>
            <a:off x="721966" y="2960937"/>
            <a:ext cx="466892" cy="468739"/>
          </a:xfrm>
          <a:prstGeom prst="ellipse">
            <a:avLst/>
          </a:prstGeom>
          <a:solidFill>
            <a:schemeClr val="accent6">
              <a:lumMod val="50000"/>
            </a:schemeClr>
          </a:solidFill>
          <a:ln>
            <a:noFill/>
          </a:ln>
        </p:spPr>
        <p:txBody>
          <a:bodyPr vert="horz" wrap="square" lIns="91440" tIns="45720" rIns="91440" bIns="45720" numCol="1" anchor="t" anchorCtr="0" compatLnSpc="1"/>
          <a:lstStyle/>
          <a:p>
            <a:pPr defTabSz="685800"/>
            <a:endParaRPr lang="zh-CN" altLang="en-US" sz="1335">
              <a:solidFill>
                <a:schemeClr val="accent6">
                  <a:lumMod val="50000"/>
                </a:schemeClr>
              </a:solidFill>
            </a:endParaRPr>
          </a:p>
        </p:txBody>
      </p:sp>
      <p:sp>
        <p:nvSpPr>
          <p:cNvPr id="4" name="矩形 3">
            <a:hlinkClick r:id="rId3"/>
          </p:cNvPr>
          <p:cNvSpPr/>
          <p:nvPr/>
        </p:nvSpPr>
        <p:spPr>
          <a:xfrm>
            <a:off x="0" y="4174875"/>
            <a:ext cx="12192000" cy="254874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50" name="TextBox 34"/>
          <p:cNvSpPr txBox="1"/>
          <p:nvPr/>
        </p:nvSpPr>
        <p:spPr>
          <a:xfrm>
            <a:off x="1249657" y="1700568"/>
            <a:ext cx="1785895" cy="461665"/>
          </a:xfrm>
          <a:prstGeom prst="rect">
            <a:avLst/>
          </a:prstGeom>
          <a:noFill/>
        </p:spPr>
        <p:txBody>
          <a:bodyPr wrap="square" lIns="91440" tIns="45720" rIns="91440" bIns="45720" rtlCol="0">
            <a:spAutoFit/>
          </a:bodyPr>
          <a:lstStyle/>
          <a:p>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请输入标题</a:t>
            </a:r>
          </a:p>
        </p:txBody>
      </p:sp>
      <p:sp>
        <p:nvSpPr>
          <p:cNvPr id="51" name="矩形 50"/>
          <p:cNvSpPr/>
          <p:nvPr/>
        </p:nvSpPr>
        <p:spPr>
          <a:xfrm>
            <a:off x="1249656" y="2027278"/>
            <a:ext cx="2795123" cy="532903"/>
          </a:xfrm>
          <a:prstGeom prst="rect">
            <a:avLst/>
          </a:prstGeom>
          <a:noFill/>
        </p:spPr>
        <p:txBody>
          <a:bodyPr wrap="square" lIns="91440" tIns="45720" rIns="91440" bIns="45720" rtlCol="0">
            <a:spAutoFit/>
          </a:bodyPr>
          <a:lstStyle/>
          <a:p>
            <a:pPr fontAlgn="base">
              <a:lnSpc>
                <a:spcPct val="125000"/>
              </a:lnSpc>
              <a:spcBef>
                <a:spcPct val="0"/>
              </a:spcBef>
              <a:spcAft>
                <a:spcPct val="0"/>
              </a:spcAft>
            </a:pPr>
            <a:r>
              <a:rPr lang="zh-CN" altLang="en-US" sz="1200" dirty="0">
                <a:solidFill>
                  <a:schemeClr val="accent6">
                    <a:lumMod val="50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200" dirty="0">
              <a:solidFill>
                <a:schemeClr val="accent6">
                  <a:lumMod val="50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7" name="TextBox 34"/>
          <p:cNvSpPr txBox="1"/>
          <p:nvPr/>
        </p:nvSpPr>
        <p:spPr>
          <a:xfrm>
            <a:off x="4908174" y="1700568"/>
            <a:ext cx="1785895" cy="461665"/>
          </a:xfrm>
          <a:prstGeom prst="rect">
            <a:avLst/>
          </a:prstGeom>
          <a:noFill/>
        </p:spPr>
        <p:txBody>
          <a:bodyPr wrap="square" lIns="91440" tIns="45720" rIns="91440" bIns="45720" rtlCol="0">
            <a:spAutoFit/>
          </a:bodyPr>
          <a:lstStyle/>
          <a:p>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请输入标题</a:t>
            </a:r>
          </a:p>
        </p:txBody>
      </p:sp>
      <p:sp>
        <p:nvSpPr>
          <p:cNvPr id="58" name="矩形 57"/>
          <p:cNvSpPr/>
          <p:nvPr/>
        </p:nvSpPr>
        <p:spPr>
          <a:xfrm>
            <a:off x="4908175" y="2027278"/>
            <a:ext cx="2795123" cy="532903"/>
          </a:xfrm>
          <a:prstGeom prst="rect">
            <a:avLst/>
          </a:prstGeom>
          <a:noFill/>
        </p:spPr>
        <p:txBody>
          <a:bodyPr wrap="square" lIns="91440" tIns="45720" rIns="91440" bIns="45720" rtlCol="0">
            <a:spAutoFit/>
          </a:bodyPr>
          <a:lstStyle/>
          <a:p>
            <a:pPr fontAlgn="base">
              <a:lnSpc>
                <a:spcPct val="125000"/>
              </a:lnSpc>
              <a:spcBef>
                <a:spcPct val="0"/>
              </a:spcBef>
              <a:spcAft>
                <a:spcPct val="0"/>
              </a:spcAft>
            </a:pPr>
            <a:r>
              <a:rPr lang="zh-CN" altLang="en-US" sz="1200" dirty="0">
                <a:solidFill>
                  <a:schemeClr val="accent6">
                    <a:lumMod val="50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200" dirty="0">
              <a:solidFill>
                <a:schemeClr val="accent6">
                  <a:lumMod val="50000"/>
                </a:schemeClr>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40" name="组合 39"/>
          <p:cNvGrpSpPr/>
          <p:nvPr/>
        </p:nvGrpSpPr>
        <p:grpSpPr>
          <a:xfrm>
            <a:off x="8268415" y="1941424"/>
            <a:ext cx="244179" cy="268001"/>
            <a:chOff x="1960563" y="-1427163"/>
            <a:chExt cx="455613" cy="500063"/>
          </a:xfrm>
          <a:solidFill>
            <a:schemeClr val="bg1"/>
          </a:solidFill>
        </p:grpSpPr>
        <p:sp>
          <p:nvSpPr>
            <p:cNvPr id="41" name="Freeform 19">
              <a:hlinkClick r:id="rId3"/>
            </p:cNvPr>
            <p:cNvSpPr/>
            <p:nvPr/>
          </p:nvSpPr>
          <p:spPr bwMode="auto">
            <a:xfrm>
              <a:off x="2284413" y="-1331913"/>
              <a:ext cx="131763" cy="320675"/>
            </a:xfrm>
            <a:custGeom>
              <a:avLst/>
              <a:gdLst>
                <a:gd name="T0" fmla="*/ 71 w 83"/>
                <a:gd name="T1" fmla="*/ 38 h 202"/>
                <a:gd name="T2" fmla="*/ 42 w 83"/>
                <a:gd name="T3" fmla="*/ 9 h 202"/>
                <a:gd name="T4" fmla="*/ 0 w 83"/>
                <a:gd name="T5" fmla="*/ 52 h 202"/>
                <a:gd name="T6" fmla="*/ 0 w 83"/>
                <a:gd name="T7" fmla="*/ 202 h 202"/>
                <a:gd name="T8" fmla="*/ 83 w 83"/>
                <a:gd name="T9" fmla="*/ 202 h 202"/>
                <a:gd name="T10" fmla="*/ 83 w 83"/>
                <a:gd name="T11" fmla="*/ 0 h 202"/>
                <a:gd name="T12" fmla="*/ 71 w 83"/>
                <a:gd name="T13" fmla="*/ 38 h 202"/>
              </a:gdLst>
              <a:ahLst/>
              <a:cxnLst>
                <a:cxn ang="0">
                  <a:pos x="T0" y="T1"/>
                </a:cxn>
                <a:cxn ang="0">
                  <a:pos x="T2" y="T3"/>
                </a:cxn>
                <a:cxn ang="0">
                  <a:pos x="T4" y="T5"/>
                </a:cxn>
                <a:cxn ang="0">
                  <a:pos x="T6" y="T7"/>
                </a:cxn>
                <a:cxn ang="0">
                  <a:pos x="T8" y="T9"/>
                </a:cxn>
                <a:cxn ang="0">
                  <a:pos x="T10" y="T11"/>
                </a:cxn>
                <a:cxn ang="0">
                  <a:pos x="T12" y="T13"/>
                </a:cxn>
              </a:cxnLst>
              <a:rect l="0" t="0" r="r" b="b"/>
              <a:pathLst>
                <a:path w="83" h="202">
                  <a:moveTo>
                    <a:pt x="71" y="38"/>
                  </a:moveTo>
                  <a:lnTo>
                    <a:pt x="42" y="9"/>
                  </a:lnTo>
                  <a:lnTo>
                    <a:pt x="0" y="52"/>
                  </a:lnTo>
                  <a:lnTo>
                    <a:pt x="0" y="202"/>
                  </a:lnTo>
                  <a:lnTo>
                    <a:pt x="83" y="202"/>
                  </a:lnTo>
                  <a:lnTo>
                    <a:pt x="83" y="0"/>
                  </a:lnTo>
                  <a:lnTo>
                    <a:pt x="71" y="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35">
                <a:solidFill>
                  <a:schemeClr val="accent6">
                    <a:lumMod val="50000"/>
                  </a:schemeClr>
                </a:solidFill>
              </a:endParaRPr>
            </a:p>
          </p:txBody>
        </p:sp>
        <p:sp>
          <p:nvSpPr>
            <p:cNvPr id="42" name="Freeform 20">
              <a:hlinkClick r:id="rId3"/>
            </p:cNvPr>
            <p:cNvSpPr/>
            <p:nvPr/>
          </p:nvSpPr>
          <p:spPr bwMode="auto">
            <a:xfrm>
              <a:off x="2122488" y="-1222375"/>
              <a:ext cx="131763" cy="211138"/>
            </a:xfrm>
            <a:custGeom>
              <a:avLst/>
              <a:gdLst>
                <a:gd name="T0" fmla="*/ 11 w 35"/>
                <a:gd name="T1" fmla="*/ 9 h 56"/>
                <a:gd name="T2" fmla="*/ 0 w 35"/>
                <a:gd name="T3" fmla="*/ 2 h 56"/>
                <a:gd name="T4" fmla="*/ 0 w 35"/>
                <a:gd name="T5" fmla="*/ 56 h 56"/>
                <a:gd name="T6" fmla="*/ 35 w 35"/>
                <a:gd name="T7" fmla="*/ 56 h 56"/>
                <a:gd name="T8" fmla="*/ 35 w 35"/>
                <a:gd name="T9" fmla="*/ 0 h 56"/>
                <a:gd name="T10" fmla="*/ 26 w 35"/>
                <a:gd name="T11" fmla="*/ 8 h 56"/>
                <a:gd name="T12" fmla="*/ 17 w 35"/>
                <a:gd name="T13" fmla="*/ 11 h 56"/>
                <a:gd name="T14" fmla="*/ 11 w 35"/>
                <a:gd name="T15" fmla="*/ 9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35">
                <a:solidFill>
                  <a:schemeClr val="accent6">
                    <a:lumMod val="50000"/>
                  </a:schemeClr>
                </a:solidFill>
              </a:endParaRPr>
            </a:p>
          </p:txBody>
        </p:sp>
        <p:sp>
          <p:nvSpPr>
            <p:cNvPr id="43" name="Freeform 21">
              <a:hlinkClick r:id="rId3"/>
            </p:cNvPr>
            <p:cNvSpPr/>
            <p:nvPr/>
          </p:nvSpPr>
          <p:spPr bwMode="auto">
            <a:xfrm>
              <a:off x="1960563" y="-1252538"/>
              <a:ext cx="131763" cy="241300"/>
            </a:xfrm>
            <a:custGeom>
              <a:avLst/>
              <a:gdLst>
                <a:gd name="T0" fmla="*/ 83 w 83"/>
                <a:gd name="T1" fmla="*/ 14 h 152"/>
                <a:gd name="T2" fmla="*/ 64 w 83"/>
                <a:gd name="T3" fmla="*/ 0 h 152"/>
                <a:gd name="T4" fmla="*/ 0 w 83"/>
                <a:gd name="T5" fmla="*/ 55 h 152"/>
                <a:gd name="T6" fmla="*/ 0 w 83"/>
                <a:gd name="T7" fmla="*/ 152 h 152"/>
                <a:gd name="T8" fmla="*/ 83 w 83"/>
                <a:gd name="T9" fmla="*/ 152 h 152"/>
                <a:gd name="T10" fmla="*/ 83 w 83"/>
                <a:gd name="T11" fmla="*/ 14 h 152"/>
              </a:gdLst>
              <a:ahLst/>
              <a:cxnLst>
                <a:cxn ang="0">
                  <a:pos x="T0" y="T1"/>
                </a:cxn>
                <a:cxn ang="0">
                  <a:pos x="T2" y="T3"/>
                </a:cxn>
                <a:cxn ang="0">
                  <a:pos x="T4" y="T5"/>
                </a:cxn>
                <a:cxn ang="0">
                  <a:pos x="T6" y="T7"/>
                </a:cxn>
                <a:cxn ang="0">
                  <a:pos x="T8" y="T9"/>
                </a:cxn>
                <a:cxn ang="0">
                  <a:pos x="T10" y="T11"/>
                </a:cxn>
              </a:cxnLst>
              <a:rect l="0" t="0" r="r" b="b"/>
              <a:pathLst>
                <a:path w="83" h="152">
                  <a:moveTo>
                    <a:pt x="83" y="14"/>
                  </a:moveTo>
                  <a:lnTo>
                    <a:pt x="64" y="0"/>
                  </a:lnTo>
                  <a:lnTo>
                    <a:pt x="0" y="55"/>
                  </a:lnTo>
                  <a:lnTo>
                    <a:pt x="0" y="152"/>
                  </a:lnTo>
                  <a:lnTo>
                    <a:pt x="83" y="152"/>
                  </a:lnTo>
                  <a:lnTo>
                    <a:pt x="83" y="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35">
                <a:solidFill>
                  <a:schemeClr val="accent6">
                    <a:lumMod val="50000"/>
                  </a:schemeClr>
                </a:solidFill>
              </a:endParaRPr>
            </a:p>
          </p:txBody>
        </p:sp>
        <p:sp>
          <p:nvSpPr>
            <p:cNvPr id="44" name="Rectangle 22">
              <a:hlinkClick r:id="rId3"/>
            </p:cNvPr>
            <p:cNvSpPr>
              <a:spLocks noChangeArrowheads="1"/>
            </p:cNvSpPr>
            <p:nvPr/>
          </p:nvSpPr>
          <p:spPr bwMode="auto">
            <a:xfrm>
              <a:off x="1960563" y="-976313"/>
              <a:ext cx="455613" cy="492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35">
                <a:solidFill>
                  <a:schemeClr val="accent6">
                    <a:lumMod val="50000"/>
                  </a:schemeClr>
                </a:solidFill>
              </a:endParaRPr>
            </a:p>
          </p:txBody>
        </p:sp>
        <p:sp>
          <p:nvSpPr>
            <p:cNvPr id="45" name="Freeform 23">
              <a:hlinkClick r:id="rId3"/>
            </p:cNvPr>
            <p:cNvSpPr/>
            <p:nvPr/>
          </p:nvSpPr>
          <p:spPr bwMode="auto">
            <a:xfrm>
              <a:off x="1960563" y="-1427163"/>
              <a:ext cx="450850" cy="223838"/>
            </a:xfrm>
            <a:custGeom>
              <a:avLst/>
              <a:gdLst>
                <a:gd name="T0" fmla="*/ 9 w 120"/>
                <a:gd name="T1" fmla="*/ 53 h 59"/>
                <a:gd name="T2" fmla="*/ 26 w 120"/>
                <a:gd name="T3" fmla="*/ 38 h 59"/>
                <a:gd name="T4" fmla="*/ 58 w 120"/>
                <a:gd name="T5" fmla="*/ 58 h 59"/>
                <a:gd name="T6" fmla="*/ 60 w 120"/>
                <a:gd name="T7" fmla="*/ 59 h 59"/>
                <a:gd name="T8" fmla="*/ 64 w 120"/>
                <a:gd name="T9" fmla="*/ 58 h 59"/>
                <a:gd name="T10" fmla="*/ 105 w 120"/>
                <a:gd name="T11" fmla="*/ 20 h 59"/>
                <a:gd name="T12" fmla="*/ 112 w 120"/>
                <a:gd name="T13" fmla="*/ 28 h 59"/>
                <a:gd name="T14" fmla="*/ 120 w 120"/>
                <a:gd name="T15" fmla="*/ 0 h 59"/>
                <a:gd name="T16" fmla="*/ 92 w 120"/>
                <a:gd name="T17" fmla="*/ 7 h 59"/>
                <a:gd name="T18" fmla="*/ 97 w 120"/>
                <a:gd name="T19" fmla="*/ 13 h 59"/>
                <a:gd name="T20" fmla="*/ 60 w 120"/>
                <a:gd name="T21" fmla="*/ 48 h 59"/>
                <a:gd name="T22" fmla="*/ 28 w 120"/>
                <a:gd name="T23" fmla="*/ 27 h 59"/>
                <a:gd name="T24" fmla="*/ 22 w 120"/>
                <a:gd name="T25" fmla="*/ 28 h 59"/>
                <a:gd name="T26" fmla="*/ 2 w 120"/>
                <a:gd name="T27" fmla="*/ 45 h 59"/>
                <a:gd name="T28" fmla="*/ 2 w 120"/>
                <a:gd name="T29" fmla="*/ 52 h 59"/>
                <a:gd name="T30" fmla="*/ 9 w 120"/>
                <a:gd name="T31"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35">
                <a:solidFill>
                  <a:schemeClr val="accent6">
                    <a:lumMod val="50000"/>
                  </a:schemeClr>
                </a:solidFill>
              </a:endParaRPr>
            </a:p>
          </p:txBody>
        </p:sp>
      </p:grpSp>
      <p:sp>
        <p:nvSpPr>
          <p:cNvPr id="64" name="TextBox 34"/>
          <p:cNvSpPr txBox="1"/>
          <p:nvPr/>
        </p:nvSpPr>
        <p:spPr>
          <a:xfrm>
            <a:off x="8710921" y="1700568"/>
            <a:ext cx="1785895" cy="461665"/>
          </a:xfrm>
          <a:prstGeom prst="rect">
            <a:avLst/>
          </a:prstGeom>
          <a:noFill/>
        </p:spPr>
        <p:txBody>
          <a:bodyPr wrap="square" lIns="91440" tIns="45720" rIns="91440" bIns="45720" rtlCol="0">
            <a:spAutoFit/>
          </a:bodyPr>
          <a:lstStyle/>
          <a:p>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请输入标题</a:t>
            </a:r>
          </a:p>
        </p:txBody>
      </p:sp>
      <p:sp>
        <p:nvSpPr>
          <p:cNvPr id="65" name="矩形 64"/>
          <p:cNvSpPr/>
          <p:nvPr/>
        </p:nvSpPr>
        <p:spPr>
          <a:xfrm>
            <a:off x="8710922" y="2027278"/>
            <a:ext cx="2795123" cy="532903"/>
          </a:xfrm>
          <a:prstGeom prst="rect">
            <a:avLst/>
          </a:prstGeom>
          <a:noFill/>
        </p:spPr>
        <p:txBody>
          <a:bodyPr wrap="square" lIns="91440" tIns="45720" rIns="91440" bIns="45720" rtlCol="0">
            <a:spAutoFit/>
          </a:bodyPr>
          <a:lstStyle/>
          <a:p>
            <a:pPr fontAlgn="base">
              <a:lnSpc>
                <a:spcPct val="125000"/>
              </a:lnSpc>
              <a:spcBef>
                <a:spcPct val="0"/>
              </a:spcBef>
              <a:spcAft>
                <a:spcPct val="0"/>
              </a:spcAft>
            </a:pPr>
            <a:r>
              <a:rPr lang="zh-CN" altLang="en-US" sz="1200" dirty="0">
                <a:solidFill>
                  <a:schemeClr val="accent6">
                    <a:lumMod val="50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200" dirty="0">
              <a:solidFill>
                <a:schemeClr val="accent6">
                  <a:lumMod val="50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4" name="TextBox 34"/>
          <p:cNvSpPr txBox="1"/>
          <p:nvPr/>
        </p:nvSpPr>
        <p:spPr>
          <a:xfrm>
            <a:off x="4908174" y="2726048"/>
            <a:ext cx="1785895" cy="461665"/>
          </a:xfrm>
          <a:prstGeom prst="rect">
            <a:avLst/>
          </a:prstGeom>
          <a:noFill/>
        </p:spPr>
        <p:txBody>
          <a:bodyPr wrap="square" lIns="91440" tIns="45720" rIns="91440" bIns="45720" rtlCol="0">
            <a:spAutoFit/>
          </a:bodyPr>
          <a:lstStyle/>
          <a:p>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请输入标题</a:t>
            </a:r>
          </a:p>
        </p:txBody>
      </p:sp>
      <p:sp>
        <p:nvSpPr>
          <p:cNvPr id="95" name="矩形 94"/>
          <p:cNvSpPr/>
          <p:nvPr/>
        </p:nvSpPr>
        <p:spPr>
          <a:xfrm>
            <a:off x="4908175" y="3052759"/>
            <a:ext cx="2795123" cy="532903"/>
          </a:xfrm>
          <a:prstGeom prst="rect">
            <a:avLst/>
          </a:prstGeom>
          <a:noFill/>
        </p:spPr>
        <p:txBody>
          <a:bodyPr wrap="square" lIns="91440" tIns="45720" rIns="91440" bIns="45720" rtlCol="0">
            <a:spAutoFit/>
          </a:bodyPr>
          <a:lstStyle/>
          <a:p>
            <a:pPr fontAlgn="base">
              <a:lnSpc>
                <a:spcPct val="125000"/>
              </a:lnSpc>
              <a:spcBef>
                <a:spcPct val="0"/>
              </a:spcBef>
              <a:spcAft>
                <a:spcPct val="0"/>
              </a:spcAft>
            </a:pPr>
            <a:r>
              <a:rPr lang="zh-CN" altLang="en-US" sz="1200" dirty="0">
                <a:solidFill>
                  <a:schemeClr val="accent6">
                    <a:lumMod val="50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200" dirty="0">
              <a:solidFill>
                <a:schemeClr val="accent6">
                  <a:lumMod val="50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0" name="Freeform 5">
            <a:hlinkClick r:id="rId3"/>
          </p:cNvPr>
          <p:cNvSpPr>
            <a:spLocks noEditPoints="1"/>
          </p:cNvSpPr>
          <p:nvPr/>
        </p:nvSpPr>
        <p:spPr bwMode="auto">
          <a:xfrm>
            <a:off x="4468697" y="2973391"/>
            <a:ext cx="267151" cy="278211"/>
          </a:xfrm>
          <a:custGeom>
            <a:avLst/>
            <a:gdLst>
              <a:gd name="T0" fmla="*/ 129 w 133"/>
              <a:gd name="T1" fmla="*/ 119 h 138"/>
              <a:gd name="T2" fmla="*/ 104 w 133"/>
              <a:gd name="T3" fmla="*/ 93 h 138"/>
              <a:gd name="T4" fmla="*/ 93 w 133"/>
              <a:gd name="T5" fmla="*/ 90 h 138"/>
              <a:gd name="T6" fmla="*/ 90 w 133"/>
              <a:gd name="T7" fmla="*/ 86 h 138"/>
              <a:gd name="T8" fmla="*/ 103 w 133"/>
              <a:gd name="T9" fmla="*/ 52 h 138"/>
              <a:gd name="T10" fmla="*/ 51 w 133"/>
              <a:gd name="T11" fmla="*/ 0 h 138"/>
              <a:gd name="T12" fmla="*/ 0 w 133"/>
              <a:gd name="T13" fmla="*/ 52 h 138"/>
              <a:gd name="T14" fmla="*/ 51 w 133"/>
              <a:gd name="T15" fmla="*/ 103 h 138"/>
              <a:gd name="T16" fmla="*/ 82 w 133"/>
              <a:gd name="T17" fmla="*/ 93 h 138"/>
              <a:gd name="T18" fmla="*/ 86 w 133"/>
              <a:gd name="T19" fmla="*/ 97 h 138"/>
              <a:gd name="T20" fmla="*/ 88 w 133"/>
              <a:gd name="T21" fmla="*/ 109 h 138"/>
              <a:gd name="T22" fmla="*/ 113 w 133"/>
              <a:gd name="T23" fmla="*/ 135 h 138"/>
              <a:gd name="T24" fmla="*/ 121 w 133"/>
              <a:gd name="T25" fmla="*/ 138 h 138"/>
              <a:gd name="T26" fmla="*/ 129 w 133"/>
              <a:gd name="T27" fmla="*/ 135 h 138"/>
              <a:gd name="T28" fmla="*/ 129 w 133"/>
              <a:gd name="T29" fmla="*/ 119 h 138"/>
              <a:gd name="T30" fmla="*/ 51 w 133"/>
              <a:gd name="T31" fmla="*/ 84 h 138"/>
              <a:gd name="T32" fmla="*/ 19 w 133"/>
              <a:gd name="T33" fmla="*/ 52 h 138"/>
              <a:gd name="T34" fmla="*/ 51 w 133"/>
              <a:gd name="T35" fmla="*/ 19 h 138"/>
              <a:gd name="T36" fmla="*/ 84 w 133"/>
              <a:gd name="T37" fmla="*/ 52 h 138"/>
              <a:gd name="T38" fmla="*/ 51 w 133"/>
              <a:gd name="T39" fmla="*/ 8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800"/>
            <a:endParaRPr lang="zh-CN" altLang="en-US" sz="1335">
              <a:solidFill>
                <a:schemeClr val="accent6">
                  <a:lumMod val="50000"/>
                </a:schemeClr>
              </a:solidFill>
            </a:endParaRPr>
          </a:p>
        </p:txBody>
      </p:sp>
      <p:sp>
        <p:nvSpPr>
          <p:cNvPr id="91" name="TextBox 34"/>
          <p:cNvSpPr txBox="1"/>
          <p:nvPr/>
        </p:nvSpPr>
        <p:spPr>
          <a:xfrm>
            <a:off x="1249656" y="2818381"/>
            <a:ext cx="2209811" cy="461665"/>
          </a:xfrm>
          <a:prstGeom prst="rect">
            <a:avLst/>
          </a:prstGeom>
          <a:noFill/>
        </p:spPr>
        <p:txBody>
          <a:bodyPr wrap="square" lIns="91440" tIns="45720" rIns="91440" bIns="45720" rtlCol="0">
            <a:spAutoFit/>
          </a:bodyPr>
          <a:lstStyle/>
          <a:p>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请输入标题</a:t>
            </a:r>
          </a:p>
        </p:txBody>
      </p:sp>
      <p:sp>
        <p:nvSpPr>
          <p:cNvPr id="92" name="矩形 91"/>
          <p:cNvSpPr/>
          <p:nvPr/>
        </p:nvSpPr>
        <p:spPr>
          <a:xfrm>
            <a:off x="1249656" y="3145091"/>
            <a:ext cx="2795123" cy="532903"/>
          </a:xfrm>
          <a:prstGeom prst="rect">
            <a:avLst/>
          </a:prstGeom>
          <a:noFill/>
        </p:spPr>
        <p:txBody>
          <a:bodyPr wrap="square" lIns="91440" tIns="45720" rIns="91440" bIns="45720" rtlCol="0">
            <a:spAutoFit/>
          </a:bodyPr>
          <a:lstStyle/>
          <a:p>
            <a:pPr fontAlgn="base">
              <a:lnSpc>
                <a:spcPct val="125000"/>
              </a:lnSpc>
              <a:spcBef>
                <a:spcPct val="0"/>
              </a:spcBef>
              <a:spcAft>
                <a:spcPct val="0"/>
              </a:spcAft>
            </a:pPr>
            <a:r>
              <a:rPr lang="zh-CN" altLang="en-US" sz="1200" dirty="0">
                <a:solidFill>
                  <a:schemeClr val="accent6">
                    <a:lumMod val="50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200" dirty="0">
              <a:solidFill>
                <a:schemeClr val="accent6">
                  <a:lumMod val="50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1" name="Freeform 17">
            <a:hlinkClick r:id="rId3"/>
          </p:cNvPr>
          <p:cNvSpPr/>
          <p:nvPr/>
        </p:nvSpPr>
        <p:spPr bwMode="auto">
          <a:xfrm>
            <a:off x="821412" y="3070665"/>
            <a:ext cx="268001" cy="249284"/>
          </a:xfrm>
          <a:custGeom>
            <a:avLst/>
            <a:gdLst>
              <a:gd name="T0" fmla="*/ 124 w 133"/>
              <a:gd name="T1" fmla="*/ 84 h 123"/>
              <a:gd name="T2" fmla="*/ 133 w 133"/>
              <a:gd name="T3" fmla="*/ 75 h 123"/>
              <a:gd name="T4" fmla="*/ 124 w 133"/>
              <a:gd name="T5" fmla="*/ 67 h 123"/>
              <a:gd name="T6" fmla="*/ 113 w 133"/>
              <a:gd name="T7" fmla="*/ 67 h 123"/>
              <a:gd name="T8" fmla="*/ 113 w 133"/>
              <a:gd name="T9" fmla="*/ 64 h 123"/>
              <a:gd name="T10" fmla="*/ 124 w 133"/>
              <a:gd name="T11" fmla="*/ 64 h 123"/>
              <a:gd name="T12" fmla="*/ 132 w 133"/>
              <a:gd name="T13" fmla="*/ 56 h 123"/>
              <a:gd name="T14" fmla="*/ 124 w 133"/>
              <a:gd name="T15" fmla="*/ 47 h 123"/>
              <a:gd name="T16" fmla="*/ 90 w 133"/>
              <a:gd name="T17" fmla="*/ 47 h 123"/>
              <a:gd name="T18" fmla="*/ 74 w 133"/>
              <a:gd name="T19" fmla="*/ 23 h 123"/>
              <a:gd name="T20" fmla="*/ 64 w 133"/>
              <a:gd name="T21" fmla="*/ 0 h 123"/>
              <a:gd name="T22" fmla="*/ 54 w 133"/>
              <a:gd name="T23" fmla="*/ 5 h 123"/>
              <a:gd name="T24" fmla="*/ 48 w 133"/>
              <a:gd name="T25" fmla="*/ 33 h 123"/>
              <a:gd name="T26" fmla="*/ 29 w 133"/>
              <a:gd name="T27" fmla="*/ 57 h 123"/>
              <a:gd name="T28" fmla="*/ 0 w 133"/>
              <a:gd name="T29" fmla="*/ 57 h 123"/>
              <a:gd name="T30" fmla="*/ 0 w 133"/>
              <a:gd name="T31" fmla="*/ 114 h 123"/>
              <a:gd name="T32" fmla="*/ 31 w 133"/>
              <a:gd name="T33" fmla="*/ 114 h 123"/>
              <a:gd name="T34" fmla="*/ 54 w 133"/>
              <a:gd name="T35" fmla="*/ 122 h 123"/>
              <a:gd name="T36" fmla="*/ 76 w 133"/>
              <a:gd name="T37" fmla="*/ 123 h 123"/>
              <a:gd name="T38" fmla="*/ 79 w 133"/>
              <a:gd name="T39" fmla="*/ 123 h 123"/>
              <a:gd name="T40" fmla="*/ 105 w 133"/>
              <a:gd name="T41" fmla="*/ 123 h 123"/>
              <a:gd name="T42" fmla="*/ 114 w 133"/>
              <a:gd name="T43" fmla="*/ 114 h 123"/>
              <a:gd name="T44" fmla="*/ 105 w 133"/>
              <a:gd name="T45" fmla="*/ 105 h 123"/>
              <a:gd name="T46" fmla="*/ 103 w 133"/>
              <a:gd name="T47" fmla="*/ 105 h 123"/>
              <a:gd name="T48" fmla="*/ 104 w 133"/>
              <a:gd name="T49" fmla="*/ 103 h 123"/>
              <a:gd name="T50" fmla="*/ 117 w 133"/>
              <a:gd name="T51" fmla="*/ 103 h 123"/>
              <a:gd name="T52" fmla="*/ 125 w 133"/>
              <a:gd name="T53" fmla="*/ 95 h 123"/>
              <a:gd name="T54" fmla="*/ 117 w 133"/>
              <a:gd name="T55" fmla="*/ 86 h 123"/>
              <a:gd name="T56" fmla="*/ 109 w 133"/>
              <a:gd name="T57" fmla="*/ 86 h 123"/>
              <a:gd name="T58" fmla="*/ 110 w 133"/>
              <a:gd name="T59" fmla="*/ 84 h 123"/>
              <a:gd name="T60" fmla="*/ 124 w 133"/>
              <a:gd name="T61" fmla="*/ 8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685800"/>
            <a:endParaRPr lang="zh-CN" altLang="en-US" sz="1335">
              <a:solidFill>
                <a:schemeClr val="accent6">
                  <a:lumMod val="50000"/>
                </a:schemeClr>
              </a:solidFill>
            </a:endParaRPr>
          </a:p>
        </p:txBody>
      </p:sp>
      <p:sp>
        <p:nvSpPr>
          <p:cNvPr id="97" name="TextBox 34"/>
          <p:cNvSpPr txBox="1"/>
          <p:nvPr/>
        </p:nvSpPr>
        <p:spPr>
          <a:xfrm>
            <a:off x="8710921" y="2818382"/>
            <a:ext cx="1785895" cy="461665"/>
          </a:xfrm>
          <a:prstGeom prst="rect">
            <a:avLst/>
          </a:prstGeom>
          <a:noFill/>
        </p:spPr>
        <p:txBody>
          <a:bodyPr wrap="square" lIns="91440" tIns="45720" rIns="91440" bIns="45720" rtlCol="0">
            <a:spAutoFit/>
          </a:bodyPr>
          <a:lstStyle/>
          <a:p>
            <a:r>
              <a:rPr lang="zh-CN" altLang="en-US" sz="2400" b="1" dirty="0">
                <a:solidFill>
                  <a:schemeClr val="accent6">
                    <a:lumMod val="50000"/>
                  </a:schemeClr>
                </a:solidFill>
                <a:latin typeface="微软雅黑" panose="020B0503020204020204" pitchFamily="34" charset="-122"/>
                <a:ea typeface="微软雅黑" panose="020B0503020204020204" pitchFamily="34" charset="-122"/>
              </a:rPr>
              <a:t>请输入标题</a:t>
            </a:r>
          </a:p>
        </p:txBody>
      </p:sp>
      <p:sp>
        <p:nvSpPr>
          <p:cNvPr id="98" name="矩形 97"/>
          <p:cNvSpPr/>
          <p:nvPr/>
        </p:nvSpPr>
        <p:spPr>
          <a:xfrm>
            <a:off x="8710922" y="3145091"/>
            <a:ext cx="2795123" cy="532903"/>
          </a:xfrm>
          <a:prstGeom prst="rect">
            <a:avLst/>
          </a:prstGeom>
          <a:noFill/>
        </p:spPr>
        <p:txBody>
          <a:bodyPr wrap="square" lIns="91440" tIns="45720" rIns="91440" bIns="45720" rtlCol="0">
            <a:spAutoFit/>
          </a:bodyPr>
          <a:lstStyle/>
          <a:p>
            <a:pPr fontAlgn="base">
              <a:lnSpc>
                <a:spcPct val="125000"/>
              </a:lnSpc>
              <a:spcBef>
                <a:spcPct val="0"/>
              </a:spcBef>
              <a:spcAft>
                <a:spcPct val="0"/>
              </a:spcAft>
            </a:pPr>
            <a:r>
              <a:rPr lang="zh-CN" altLang="en-US" sz="1200" dirty="0">
                <a:solidFill>
                  <a:schemeClr val="accent6">
                    <a:lumMod val="50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200" dirty="0">
              <a:solidFill>
                <a:schemeClr val="accent6">
                  <a:lumMod val="50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12" name="KSO_Shape"/>
          <p:cNvSpPr/>
          <p:nvPr/>
        </p:nvSpPr>
        <p:spPr bwMode="auto">
          <a:xfrm>
            <a:off x="8285220" y="3042966"/>
            <a:ext cx="255785" cy="307557"/>
          </a:xfrm>
          <a:custGeom>
            <a:avLst/>
            <a:gdLst>
              <a:gd name="T0" fmla="*/ 1027535 w 3807"/>
              <a:gd name="T1" fmla="*/ 421530 h 4578"/>
              <a:gd name="T2" fmla="*/ 1012969 w 3807"/>
              <a:gd name="T3" fmla="*/ 343716 h 4578"/>
              <a:gd name="T4" fmla="*/ 1007143 w 3807"/>
              <a:gd name="T5" fmla="*/ 311258 h 4578"/>
              <a:gd name="T6" fmla="*/ 986334 w 3807"/>
              <a:gd name="T7" fmla="*/ 272559 h 4578"/>
              <a:gd name="T8" fmla="*/ 1073314 w 3807"/>
              <a:gd name="T9" fmla="*/ 24551 h 4578"/>
              <a:gd name="T10" fmla="*/ 885204 w 3807"/>
              <a:gd name="T11" fmla="*/ 8322 h 4578"/>
              <a:gd name="T12" fmla="*/ 685024 w 3807"/>
              <a:gd name="T13" fmla="*/ 99453 h 4578"/>
              <a:gd name="T14" fmla="*/ 568495 w 3807"/>
              <a:gd name="T15" fmla="*/ 26216 h 4578"/>
              <a:gd name="T16" fmla="*/ 476936 w 3807"/>
              <a:gd name="T17" fmla="*/ 89882 h 4578"/>
              <a:gd name="T18" fmla="*/ 605534 w 3807"/>
              <a:gd name="T19" fmla="*/ 303768 h 4578"/>
              <a:gd name="T20" fmla="*/ 574321 w 3807"/>
              <a:gd name="T21" fmla="*/ 334977 h 4578"/>
              <a:gd name="T22" fmla="*/ 598459 w 3807"/>
              <a:gd name="T23" fmla="*/ 377421 h 4578"/>
              <a:gd name="T24" fmla="*/ 325032 w 3807"/>
              <a:gd name="T25" fmla="*/ 603375 h 4578"/>
              <a:gd name="T26" fmla="*/ 174377 w 3807"/>
              <a:gd name="T27" fmla="*/ 800200 h 4578"/>
              <a:gd name="T28" fmla="*/ 37040 w 3807"/>
              <a:gd name="T29" fmla="*/ 1164305 h 4578"/>
              <a:gd name="T30" fmla="*/ 9156 w 3807"/>
              <a:gd name="T31" fmla="*/ 1559204 h 4578"/>
              <a:gd name="T32" fmla="*/ 68253 w 3807"/>
              <a:gd name="T33" fmla="*/ 1722739 h 4578"/>
              <a:gd name="T34" fmla="*/ 192689 w 3807"/>
              <a:gd name="T35" fmla="*/ 1839669 h 4578"/>
              <a:gd name="T36" fmla="*/ 395366 w 3807"/>
              <a:gd name="T37" fmla="*/ 1892516 h 4578"/>
              <a:gd name="T38" fmla="*/ 1220640 w 3807"/>
              <a:gd name="T39" fmla="*/ 1889604 h 4578"/>
              <a:gd name="T40" fmla="*/ 1412081 w 3807"/>
              <a:gd name="T41" fmla="*/ 1827185 h 4578"/>
              <a:gd name="T42" fmla="*/ 1527361 w 3807"/>
              <a:gd name="T43" fmla="*/ 1703182 h 4578"/>
              <a:gd name="T44" fmla="*/ 1581464 w 3807"/>
              <a:gd name="T45" fmla="*/ 1510102 h 4578"/>
              <a:gd name="T46" fmla="*/ 1533604 w 3807"/>
              <a:gd name="T47" fmla="*/ 1111042 h 4578"/>
              <a:gd name="T48" fmla="*/ 1388359 w 3807"/>
              <a:gd name="T49" fmla="*/ 762333 h 4578"/>
              <a:gd name="T50" fmla="*/ 1125753 w 3807"/>
              <a:gd name="T51" fmla="*/ 1626615 h 4578"/>
              <a:gd name="T52" fmla="*/ 969271 w 3807"/>
              <a:gd name="T53" fmla="*/ 1655328 h 4578"/>
              <a:gd name="T54" fmla="*/ 717485 w 3807"/>
              <a:gd name="T55" fmla="*/ 1631609 h 4578"/>
              <a:gd name="T56" fmla="*/ 531039 w 3807"/>
              <a:gd name="T57" fmla="*/ 1654495 h 4578"/>
              <a:gd name="T58" fmla="*/ 500658 w 3807"/>
              <a:gd name="T59" fmla="*/ 1596239 h 4578"/>
              <a:gd name="T60" fmla="*/ 608447 w 3807"/>
              <a:gd name="T61" fmla="*/ 1495121 h 4578"/>
              <a:gd name="T62" fmla="*/ 643822 w 3807"/>
              <a:gd name="T63" fmla="*/ 1398581 h 4578"/>
              <a:gd name="T64" fmla="*/ 433654 w 3807"/>
              <a:gd name="T65" fmla="*/ 1333666 h 4578"/>
              <a:gd name="T66" fmla="*/ 442394 w 3807"/>
              <a:gd name="T67" fmla="*/ 1266255 h 4578"/>
              <a:gd name="T68" fmla="*/ 459457 w 3807"/>
              <a:gd name="T69" fmla="*/ 1180534 h 4578"/>
              <a:gd name="T70" fmla="*/ 422417 w 3807"/>
              <a:gd name="T71" fmla="*/ 1121861 h 4578"/>
              <a:gd name="T72" fmla="*/ 479849 w 3807"/>
              <a:gd name="T73" fmla="*/ 1068598 h 4578"/>
              <a:gd name="T74" fmla="*/ 581812 w 3807"/>
              <a:gd name="T75" fmla="*/ 896324 h 4578"/>
              <a:gd name="T76" fmla="*/ 696260 w 3807"/>
              <a:gd name="T77" fmla="*/ 757339 h 4578"/>
              <a:gd name="T78" fmla="*/ 881874 w 3807"/>
              <a:gd name="T79" fmla="*/ 720721 h 4578"/>
              <a:gd name="T80" fmla="*/ 1050425 w 3807"/>
              <a:gd name="T81" fmla="*/ 779394 h 4578"/>
              <a:gd name="T82" fmla="*/ 1151555 w 3807"/>
              <a:gd name="T83" fmla="*/ 917546 h 4578"/>
              <a:gd name="T84" fmla="*/ 1133660 w 3807"/>
              <a:gd name="T85" fmla="*/ 993280 h 4578"/>
              <a:gd name="T86" fmla="*/ 1076644 w 3807"/>
              <a:gd name="T87" fmla="*/ 969977 h 4578"/>
              <a:gd name="T88" fmla="*/ 1002981 w 3807"/>
              <a:gd name="T89" fmla="*/ 843476 h 4578"/>
              <a:gd name="T90" fmla="*/ 901018 w 3807"/>
              <a:gd name="T91" fmla="*/ 794790 h 4578"/>
              <a:gd name="T92" fmla="*/ 785322 w 3807"/>
              <a:gd name="T93" fmla="*/ 811435 h 4578"/>
              <a:gd name="T94" fmla="*/ 715820 w 3807"/>
              <a:gd name="T95" fmla="*/ 887585 h 4578"/>
              <a:gd name="T96" fmla="*/ 726225 w 3807"/>
              <a:gd name="T97" fmla="*/ 1059027 h 4578"/>
              <a:gd name="T98" fmla="*/ 970519 w 3807"/>
              <a:gd name="T99" fmla="*/ 1106048 h 4578"/>
              <a:gd name="T100" fmla="*/ 940555 w 3807"/>
              <a:gd name="T101" fmla="*/ 1175957 h 4578"/>
              <a:gd name="T102" fmla="*/ 928070 w 3807"/>
              <a:gd name="T103" fmla="*/ 1261678 h 4578"/>
              <a:gd name="T104" fmla="*/ 970103 w 3807"/>
              <a:gd name="T105" fmla="*/ 1320767 h 4578"/>
              <a:gd name="T106" fmla="*/ 903515 w 3807"/>
              <a:gd name="T107" fmla="*/ 1375695 h 4578"/>
              <a:gd name="T108" fmla="*/ 739959 w 3807"/>
              <a:gd name="T109" fmla="*/ 1503028 h 4578"/>
              <a:gd name="T110" fmla="*/ 759103 w 3807"/>
              <a:gd name="T111" fmla="*/ 1554626 h 4578"/>
              <a:gd name="T112" fmla="*/ 1006727 w 3807"/>
              <a:gd name="T113" fmla="*/ 1570855 h 4578"/>
              <a:gd name="T114" fmla="*/ 1138238 w 3807"/>
              <a:gd name="T115" fmla="*/ 1524250 h 4578"/>
              <a:gd name="T116" fmla="*/ 1182352 w 3807"/>
              <a:gd name="T117" fmla="*/ 1548801 h 45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07" h="4578">
                <a:moveTo>
                  <a:pt x="3118" y="1530"/>
                </a:moveTo>
                <a:lnTo>
                  <a:pt x="3118" y="1530"/>
                </a:lnTo>
                <a:lnTo>
                  <a:pt x="3099" y="1512"/>
                </a:lnTo>
                <a:lnTo>
                  <a:pt x="3077" y="1494"/>
                </a:lnTo>
                <a:lnTo>
                  <a:pt x="3031" y="1454"/>
                </a:lnTo>
                <a:lnTo>
                  <a:pt x="2980" y="1413"/>
                </a:lnTo>
                <a:lnTo>
                  <a:pt x="2925" y="1371"/>
                </a:lnTo>
                <a:lnTo>
                  <a:pt x="2809" y="1285"/>
                </a:lnTo>
                <a:lnTo>
                  <a:pt x="2692" y="1197"/>
                </a:lnTo>
                <a:lnTo>
                  <a:pt x="2636" y="1154"/>
                </a:lnTo>
                <a:lnTo>
                  <a:pt x="2582" y="1112"/>
                </a:lnTo>
                <a:lnTo>
                  <a:pt x="2533" y="1071"/>
                </a:lnTo>
                <a:lnTo>
                  <a:pt x="2510" y="1052"/>
                </a:lnTo>
                <a:lnTo>
                  <a:pt x="2489" y="1031"/>
                </a:lnTo>
                <a:lnTo>
                  <a:pt x="2469" y="1013"/>
                </a:lnTo>
                <a:lnTo>
                  <a:pt x="2451" y="995"/>
                </a:lnTo>
                <a:lnTo>
                  <a:pt x="2434" y="976"/>
                </a:lnTo>
                <a:lnTo>
                  <a:pt x="2419" y="959"/>
                </a:lnTo>
                <a:lnTo>
                  <a:pt x="2407" y="943"/>
                </a:lnTo>
                <a:lnTo>
                  <a:pt x="2396" y="926"/>
                </a:lnTo>
                <a:lnTo>
                  <a:pt x="2388" y="911"/>
                </a:lnTo>
                <a:lnTo>
                  <a:pt x="2383" y="897"/>
                </a:lnTo>
                <a:lnTo>
                  <a:pt x="2370" y="857"/>
                </a:lnTo>
                <a:lnTo>
                  <a:pt x="2386" y="854"/>
                </a:lnTo>
                <a:lnTo>
                  <a:pt x="2400" y="850"/>
                </a:lnTo>
                <a:lnTo>
                  <a:pt x="2413" y="844"/>
                </a:lnTo>
                <a:lnTo>
                  <a:pt x="2424" y="836"/>
                </a:lnTo>
                <a:lnTo>
                  <a:pt x="2434" y="826"/>
                </a:lnTo>
                <a:lnTo>
                  <a:pt x="2437" y="821"/>
                </a:lnTo>
                <a:lnTo>
                  <a:pt x="2440" y="816"/>
                </a:lnTo>
                <a:lnTo>
                  <a:pt x="2443" y="811"/>
                </a:lnTo>
                <a:lnTo>
                  <a:pt x="2445" y="805"/>
                </a:lnTo>
                <a:lnTo>
                  <a:pt x="2446" y="799"/>
                </a:lnTo>
                <a:lnTo>
                  <a:pt x="2446" y="794"/>
                </a:lnTo>
                <a:lnTo>
                  <a:pt x="2446" y="787"/>
                </a:lnTo>
                <a:lnTo>
                  <a:pt x="2444" y="781"/>
                </a:lnTo>
                <a:lnTo>
                  <a:pt x="2442" y="775"/>
                </a:lnTo>
                <a:lnTo>
                  <a:pt x="2439" y="768"/>
                </a:lnTo>
                <a:lnTo>
                  <a:pt x="2436" y="762"/>
                </a:lnTo>
                <a:lnTo>
                  <a:pt x="2431" y="757"/>
                </a:lnTo>
                <a:lnTo>
                  <a:pt x="2425" y="752"/>
                </a:lnTo>
                <a:lnTo>
                  <a:pt x="2420" y="748"/>
                </a:lnTo>
                <a:lnTo>
                  <a:pt x="2414" y="744"/>
                </a:lnTo>
                <a:lnTo>
                  <a:pt x="2407" y="740"/>
                </a:lnTo>
                <a:lnTo>
                  <a:pt x="2400" y="737"/>
                </a:lnTo>
                <a:lnTo>
                  <a:pt x="2392" y="734"/>
                </a:lnTo>
                <a:lnTo>
                  <a:pt x="2384" y="732"/>
                </a:lnTo>
                <a:lnTo>
                  <a:pt x="2376" y="731"/>
                </a:lnTo>
                <a:lnTo>
                  <a:pt x="2366" y="730"/>
                </a:lnTo>
                <a:lnTo>
                  <a:pt x="2357" y="730"/>
                </a:lnTo>
                <a:lnTo>
                  <a:pt x="2352" y="730"/>
                </a:lnTo>
                <a:lnTo>
                  <a:pt x="2354" y="716"/>
                </a:lnTo>
                <a:lnTo>
                  <a:pt x="2356" y="704"/>
                </a:lnTo>
                <a:lnTo>
                  <a:pt x="2359" y="691"/>
                </a:lnTo>
                <a:lnTo>
                  <a:pt x="2362" y="680"/>
                </a:lnTo>
                <a:lnTo>
                  <a:pt x="2370" y="655"/>
                </a:lnTo>
                <a:lnTo>
                  <a:pt x="2382" y="630"/>
                </a:lnTo>
                <a:lnTo>
                  <a:pt x="2395" y="604"/>
                </a:lnTo>
                <a:lnTo>
                  <a:pt x="2410" y="577"/>
                </a:lnTo>
                <a:lnTo>
                  <a:pt x="2445" y="515"/>
                </a:lnTo>
                <a:lnTo>
                  <a:pt x="2464" y="479"/>
                </a:lnTo>
                <a:lnTo>
                  <a:pt x="2486" y="438"/>
                </a:lnTo>
                <a:lnTo>
                  <a:pt x="2507" y="394"/>
                </a:lnTo>
                <a:lnTo>
                  <a:pt x="2530" y="343"/>
                </a:lnTo>
                <a:lnTo>
                  <a:pt x="2554" y="286"/>
                </a:lnTo>
                <a:lnTo>
                  <a:pt x="2578" y="222"/>
                </a:lnTo>
                <a:lnTo>
                  <a:pt x="2602" y="152"/>
                </a:lnTo>
                <a:lnTo>
                  <a:pt x="2614" y="113"/>
                </a:lnTo>
                <a:lnTo>
                  <a:pt x="2627" y="74"/>
                </a:lnTo>
                <a:lnTo>
                  <a:pt x="2579" y="59"/>
                </a:lnTo>
                <a:lnTo>
                  <a:pt x="2535" y="47"/>
                </a:lnTo>
                <a:lnTo>
                  <a:pt x="2494" y="36"/>
                </a:lnTo>
                <a:lnTo>
                  <a:pt x="2455" y="27"/>
                </a:lnTo>
                <a:lnTo>
                  <a:pt x="2418" y="19"/>
                </a:lnTo>
                <a:lnTo>
                  <a:pt x="2384" y="13"/>
                </a:lnTo>
                <a:lnTo>
                  <a:pt x="2352" y="8"/>
                </a:lnTo>
                <a:lnTo>
                  <a:pt x="2322" y="3"/>
                </a:lnTo>
                <a:lnTo>
                  <a:pt x="2293" y="1"/>
                </a:lnTo>
                <a:lnTo>
                  <a:pt x="2265" y="0"/>
                </a:lnTo>
                <a:lnTo>
                  <a:pt x="2240" y="0"/>
                </a:lnTo>
                <a:lnTo>
                  <a:pt x="2216" y="2"/>
                </a:lnTo>
                <a:lnTo>
                  <a:pt x="2193" y="5"/>
                </a:lnTo>
                <a:lnTo>
                  <a:pt x="2171" y="10"/>
                </a:lnTo>
                <a:lnTo>
                  <a:pt x="2148" y="14"/>
                </a:lnTo>
                <a:lnTo>
                  <a:pt x="2127" y="20"/>
                </a:lnTo>
                <a:lnTo>
                  <a:pt x="2107" y="27"/>
                </a:lnTo>
                <a:lnTo>
                  <a:pt x="2086" y="35"/>
                </a:lnTo>
                <a:lnTo>
                  <a:pt x="2065" y="44"/>
                </a:lnTo>
                <a:lnTo>
                  <a:pt x="2044" y="54"/>
                </a:lnTo>
                <a:lnTo>
                  <a:pt x="2002" y="78"/>
                </a:lnTo>
                <a:lnTo>
                  <a:pt x="1957" y="103"/>
                </a:lnTo>
                <a:lnTo>
                  <a:pt x="1907" y="132"/>
                </a:lnTo>
                <a:lnTo>
                  <a:pt x="1852" y="163"/>
                </a:lnTo>
                <a:lnTo>
                  <a:pt x="1791" y="197"/>
                </a:lnTo>
                <a:lnTo>
                  <a:pt x="1757" y="215"/>
                </a:lnTo>
                <a:lnTo>
                  <a:pt x="1720" y="234"/>
                </a:lnTo>
                <a:lnTo>
                  <a:pt x="1694" y="238"/>
                </a:lnTo>
                <a:lnTo>
                  <a:pt x="1670" y="240"/>
                </a:lnTo>
                <a:lnTo>
                  <a:pt x="1646" y="239"/>
                </a:lnTo>
                <a:lnTo>
                  <a:pt x="1624" y="237"/>
                </a:lnTo>
                <a:lnTo>
                  <a:pt x="1603" y="233"/>
                </a:lnTo>
                <a:lnTo>
                  <a:pt x="1584" y="225"/>
                </a:lnTo>
                <a:lnTo>
                  <a:pt x="1566" y="218"/>
                </a:lnTo>
                <a:lnTo>
                  <a:pt x="1548" y="209"/>
                </a:lnTo>
                <a:lnTo>
                  <a:pt x="1532" y="199"/>
                </a:lnTo>
                <a:lnTo>
                  <a:pt x="1516" y="188"/>
                </a:lnTo>
                <a:lnTo>
                  <a:pt x="1500" y="176"/>
                </a:lnTo>
                <a:lnTo>
                  <a:pt x="1486" y="162"/>
                </a:lnTo>
                <a:lnTo>
                  <a:pt x="1457" y="136"/>
                </a:lnTo>
                <a:lnTo>
                  <a:pt x="1428" y="109"/>
                </a:lnTo>
                <a:lnTo>
                  <a:pt x="1413" y="97"/>
                </a:lnTo>
                <a:lnTo>
                  <a:pt x="1398" y="85"/>
                </a:lnTo>
                <a:lnTo>
                  <a:pt x="1382" y="73"/>
                </a:lnTo>
                <a:lnTo>
                  <a:pt x="1366" y="63"/>
                </a:lnTo>
                <a:lnTo>
                  <a:pt x="1350" y="53"/>
                </a:lnTo>
                <a:lnTo>
                  <a:pt x="1331" y="45"/>
                </a:lnTo>
                <a:lnTo>
                  <a:pt x="1313" y="38"/>
                </a:lnTo>
                <a:lnTo>
                  <a:pt x="1293" y="33"/>
                </a:lnTo>
                <a:lnTo>
                  <a:pt x="1271" y="30"/>
                </a:lnTo>
                <a:lnTo>
                  <a:pt x="1249" y="29"/>
                </a:lnTo>
                <a:lnTo>
                  <a:pt x="1225" y="31"/>
                </a:lnTo>
                <a:lnTo>
                  <a:pt x="1199" y="35"/>
                </a:lnTo>
                <a:lnTo>
                  <a:pt x="1171" y="41"/>
                </a:lnTo>
                <a:lnTo>
                  <a:pt x="1142" y="50"/>
                </a:lnTo>
                <a:lnTo>
                  <a:pt x="1110" y="63"/>
                </a:lnTo>
                <a:lnTo>
                  <a:pt x="1077" y="79"/>
                </a:lnTo>
                <a:lnTo>
                  <a:pt x="1112" y="150"/>
                </a:lnTo>
                <a:lnTo>
                  <a:pt x="1146" y="216"/>
                </a:lnTo>
                <a:lnTo>
                  <a:pt x="1179" y="275"/>
                </a:lnTo>
                <a:lnTo>
                  <a:pt x="1211" y="330"/>
                </a:lnTo>
                <a:lnTo>
                  <a:pt x="1242" y="379"/>
                </a:lnTo>
                <a:lnTo>
                  <a:pt x="1270" y="424"/>
                </a:lnTo>
                <a:lnTo>
                  <a:pt x="1298" y="465"/>
                </a:lnTo>
                <a:lnTo>
                  <a:pt x="1324" y="503"/>
                </a:lnTo>
                <a:lnTo>
                  <a:pt x="1370" y="568"/>
                </a:lnTo>
                <a:lnTo>
                  <a:pt x="1390" y="597"/>
                </a:lnTo>
                <a:lnTo>
                  <a:pt x="1408" y="625"/>
                </a:lnTo>
                <a:lnTo>
                  <a:pt x="1423" y="652"/>
                </a:lnTo>
                <a:lnTo>
                  <a:pt x="1436" y="678"/>
                </a:lnTo>
                <a:lnTo>
                  <a:pt x="1442" y="691"/>
                </a:lnTo>
                <a:lnTo>
                  <a:pt x="1447" y="704"/>
                </a:lnTo>
                <a:lnTo>
                  <a:pt x="1452" y="716"/>
                </a:lnTo>
                <a:lnTo>
                  <a:pt x="1455" y="730"/>
                </a:lnTo>
                <a:lnTo>
                  <a:pt x="1439" y="733"/>
                </a:lnTo>
                <a:lnTo>
                  <a:pt x="1425" y="738"/>
                </a:lnTo>
                <a:lnTo>
                  <a:pt x="1412" y="744"/>
                </a:lnTo>
                <a:lnTo>
                  <a:pt x="1401" y="751"/>
                </a:lnTo>
                <a:lnTo>
                  <a:pt x="1391" y="760"/>
                </a:lnTo>
                <a:lnTo>
                  <a:pt x="1387" y="765"/>
                </a:lnTo>
                <a:lnTo>
                  <a:pt x="1384" y="770"/>
                </a:lnTo>
                <a:lnTo>
                  <a:pt x="1382" y="776"/>
                </a:lnTo>
                <a:lnTo>
                  <a:pt x="1380" y="782"/>
                </a:lnTo>
                <a:lnTo>
                  <a:pt x="1379" y="788"/>
                </a:lnTo>
                <a:lnTo>
                  <a:pt x="1378" y="794"/>
                </a:lnTo>
                <a:lnTo>
                  <a:pt x="1379" y="799"/>
                </a:lnTo>
                <a:lnTo>
                  <a:pt x="1380" y="805"/>
                </a:lnTo>
                <a:lnTo>
                  <a:pt x="1382" y="811"/>
                </a:lnTo>
                <a:lnTo>
                  <a:pt x="1384" y="816"/>
                </a:lnTo>
                <a:lnTo>
                  <a:pt x="1387" y="821"/>
                </a:lnTo>
                <a:lnTo>
                  <a:pt x="1391" y="826"/>
                </a:lnTo>
                <a:lnTo>
                  <a:pt x="1401" y="836"/>
                </a:lnTo>
                <a:lnTo>
                  <a:pt x="1412" y="843"/>
                </a:lnTo>
                <a:lnTo>
                  <a:pt x="1425" y="850"/>
                </a:lnTo>
                <a:lnTo>
                  <a:pt x="1439" y="854"/>
                </a:lnTo>
                <a:lnTo>
                  <a:pt x="1455" y="857"/>
                </a:lnTo>
                <a:lnTo>
                  <a:pt x="1454" y="866"/>
                </a:lnTo>
                <a:lnTo>
                  <a:pt x="1451" y="876"/>
                </a:lnTo>
                <a:lnTo>
                  <a:pt x="1445" y="892"/>
                </a:lnTo>
                <a:lnTo>
                  <a:pt x="1438" y="907"/>
                </a:lnTo>
                <a:lnTo>
                  <a:pt x="1428" y="923"/>
                </a:lnTo>
                <a:lnTo>
                  <a:pt x="1416" y="941"/>
                </a:lnTo>
                <a:lnTo>
                  <a:pt x="1401" y="959"/>
                </a:lnTo>
                <a:lnTo>
                  <a:pt x="1384" y="977"/>
                </a:lnTo>
                <a:lnTo>
                  <a:pt x="1366" y="997"/>
                </a:lnTo>
                <a:lnTo>
                  <a:pt x="1346" y="1016"/>
                </a:lnTo>
                <a:lnTo>
                  <a:pt x="1323" y="1035"/>
                </a:lnTo>
                <a:lnTo>
                  <a:pt x="1300" y="1056"/>
                </a:lnTo>
                <a:lnTo>
                  <a:pt x="1249" y="1097"/>
                </a:lnTo>
                <a:lnTo>
                  <a:pt x="1194" y="1141"/>
                </a:lnTo>
                <a:lnTo>
                  <a:pt x="1136" y="1185"/>
                </a:lnTo>
                <a:lnTo>
                  <a:pt x="1014" y="1275"/>
                </a:lnTo>
                <a:lnTo>
                  <a:pt x="893" y="1363"/>
                </a:lnTo>
                <a:lnTo>
                  <a:pt x="835" y="1407"/>
                </a:lnTo>
                <a:lnTo>
                  <a:pt x="781" y="1450"/>
                </a:lnTo>
                <a:lnTo>
                  <a:pt x="732" y="1491"/>
                </a:lnTo>
                <a:lnTo>
                  <a:pt x="710" y="1511"/>
                </a:lnTo>
                <a:lnTo>
                  <a:pt x="689" y="1530"/>
                </a:lnTo>
                <a:lnTo>
                  <a:pt x="666" y="1554"/>
                </a:lnTo>
                <a:lnTo>
                  <a:pt x="643" y="1579"/>
                </a:lnTo>
                <a:lnTo>
                  <a:pt x="619" y="1608"/>
                </a:lnTo>
                <a:lnTo>
                  <a:pt x="595" y="1639"/>
                </a:lnTo>
                <a:lnTo>
                  <a:pt x="570" y="1673"/>
                </a:lnTo>
                <a:lnTo>
                  <a:pt x="546" y="1709"/>
                </a:lnTo>
                <a:lnTo>
                  <a:pt x="520" y="1747"/>
                </a:lnTo>
                <a:lnTo>
                  <a:pt x="495" y="1788"/>
                </a:lnTo>
                <a:lnTo>
                  <a:pt x="470" y="1832"/>
                </a:lnTo>
                <a:lnTo>
                  <a:pt x="444" y="1877"/>
                </a:lnTo>
                <a:lnTo>
                  <a:pt x="419" y="1923"/>
                </a:lnTo>
                <a:lnTo>
                  <a:pt x="393" y="1972"/>
                </a:lnTo>
                <a:lnTo>
                  <a:pt x="369" y="2023"/>
                </a:lnTo>
                <a:lnTo>
                  <a:pt x="343" y="2076"/>
                </a:lnTo>
                <a:lnTo>
                  <a:pt x="319" y="2130"/>
                </a:lnTo>
                <a:lnTo>
                  <a:pt x="294" y="2185"/>
                </a:lnTo>
                <a:lnTo>
                  <a:pt x="271" y="2242"/>
                </a:lnTo>
                <a:lnTo>
                  <a:pt x="247" y="2300"/>
                </a:lnTo>
                <a:lnTo>
                  <a:pt x="224" y="2359"/>
                </a:lnTo>
                <a:lnTo>
                  <a:pt x="203" y="2420"/>
                </a:lnTo>
                <a:lnTo>
                  <a:pt x="181" y="2482"/>
                </a:lnTo>
                <a:lnTo>
                  <a:pt x="161" y="2544"/>
                </a:lnTo>
                <a:lnTo>
                  <a:pt x="141" y="2606"/>
                </a:lnTo>
                <a:lnTo>
                  <a:pt x="122" y="2670"/>
                </a:lnTo>
                <a:lnTo>
                  <a:pt x="105" y="2733"/>
                </a:lnTo>
                <a:lnTo>
                  <a:pt x="89" y="2798"/>
                </a:lnTo>
                <a:lnTo>
                  <a:pt x="73" y="2863"/>
                </a:lnTo>
                <a:lnTo>
                  <a:pt x="59" y="2928"/>
                </a:lnTo>
                <a:lnTo>
                  <a:pt x="46" y="2993"/>
                </a:lnTo>
                <a:lnTo>
                  <a:pt x="35" y="3058"/>
                </a:lnTo>
                <a:lnTo>
                  <a:pt x="24" y="3123"/>
                </a:lnTo>
                <a:lnTo>
                  <a:pt x="16" y="3188"/>
                </a:lnTo>
                <a:lnTo>
                  <a:pt x="10" y="3253"/>
                </a:lnTo>
                <a:lnTo>
                  <a:pt x="5" y="3317"/>
                </a:lnTo>
                <a:lnTo>
                  <a:pt x="1" y="3380"/>
                </a:lnTo>
                <a:lnTo>
                  <a:pt x="0" y="3443"/>
                </a:lnTo>
                <a:lnTo>
                  <a:pt x="0" y="3505"/>
                </a:lnTo>
                <a:lnTo>
                  <a:pt x="3" y="3567"/>
                </a:lnTo>
                <a:lnTo>
                  <a:pt x="7" y="3629"/>
                </a:lnTo>
                <a:lnTo>
                  <a:pt x="13" y="3688"/>
                </a:lnTo>
                <a:lnTo>
                  <a:pt x="22" y="3747"/>
                </a:lnTo>
                <a:lnTo>
                  <a:pt x="27" y="3775"/>
                </a:lnTo>
                <a:lnTo>
                  <a:pt x="32" y="3804"/>
                </a:lnTo>
                <a:lnTo>
                  <a:pt x="40" y="3832"/>
                </a:lnTo>
                <a:lnTo>
                  <a:pt x="46" y="3860"/>
                </a:lnTo>
                <a:lnTo>
                  <a:pt x="54" y="3887"/>
                </a:lnTo>
                <a:lnTo>
                  <a:pt x="62" y="3914"/>
                </a:lnTo>
                <a:lnTo>
                  <a:pt x="70" y="3941"/>
                </a:lnTo>
                <a:lnTo>
                  <a:pt x="80" y="3968"/>
                </a:lnTo>
                <a:lnTo>
                  <a:pt x="90" y="3993"/>
                </a:lnTo>
                <a:lnTo>
                  <a:pt x="101" y="4019"/>
                </a:lnTo>
                <a:lnTo>
                  <a:pt x="112" y="4044"/>
                </a:lnTo>
                <a:lnTo>
                  <a:pt x="124" y="4069"/>
                </a:lnTo>
                <a:lnTo>
                  <a:pt x="136" y="4093"/>
                </a:lnTo>
                <a:lnTo>
                  <a:pt x="150" y="4116"/>
                </a:lnTo>
                <a:lnTo>
                  <a:pt x="164" y="4140"/>
                </a:lnTo>
                <a:lnTo>
                  <a:pt x="179" y="4162"/>
                </a:lnTo>
                <a:lnTo>
                  <a:pt x="194" y="4185"/>
                </a:lnTo>
                <a:lnTo>
                  <a:pt x="211" y="4206"/>
                </a:lnTo>
                <a:lnTo>
                  <a:pt x="227" y="4227"/>
                </a:lnTo>
                <a:lnTo>
                  <a:pt x="244" y="4248"/>
                </a:lnTo>
                <a:lnTo>
                  <a:pt x="263" y="4268"/>
                </a:lnTo>
                <a:lnTo>
                  <a:pt x="282" y="4288"/>
                </a:lnTo>
                <a:lnTo>
                  <a:pt x="302" y="4307"/>
                </a:lnTo>
                <a:lnTo>
                  <a:pt x="323" y="4325"/>
                </a:lnTo>
                <a:lnTo>
                  <a:pt x="344" y="4343"/>
                </a:lnTo>
                <a:lnTo>
                  <a:pt x="367" y="4360"/>
                </a:lnTo>
                <a:lnTo>
                  <a:pt x="389" y="4376"/>
                </a:lnTo>
                <a:lnTo>
                  <a:pt x="413" y="4391"/>
                </a:lnTo>
                <a:lnTo>
                  <a:pt x="438" y="4407"/>
                </a:lnTo>
                <a:lnTo>
                  <a:pt x="463" y="4421"/>
                </a:lnTo>
                <a:lnTo>
                  <a:pt x="490" y="4435"/>
                </a:lnTo>
                <a:lnTo>
                  <a:pt x="516" y="4449"/>
                </a:lnTo>
                <a:lnTo>
                  <a:pt x="545" y="4461"/>
                </a:lnTo>
                <a:lnTo>
                  <a:pt x="573" y="4472"/>
                </a:lnTo>
                <a:lnTo>
                  <a:pt x="603" y="4483"/>
                </a:lnTo>
                <a:lnTo>
                  <a:pt x="634" y="4493"/>
                </a:lnTo>
                <a:lnTo>
                  <a:pt x="665" y="4503"/>
                </a:lnTo>
                <a:lnTo>
                  <a:pt x="698" y="4511"/>
                </a:lnTo>
                <a:lnTo>
                  <a:pt x="731" y="4519"/>
                </a:lnTo>
                <a:lnTo>
                  <a:pt x="765" y="4526"/>
                </a:lnTo>
                <a:lnTo>
                  <a:pt x="801" y="4532"/>
                </a:lnTo>
                <a:lnTo>
                  <a:pt x="836" y="4537"/>
                </a:lnTo>
                <a:lnTo>
                  <a:pt x="873" y="4541"/>
                </a:lnTo>
                <a:lnTo>
                  <a:pt x="912" y="4545"/>
                </a:lnTo>
                <a:lnTo>
                  <a:pt x="950" y="4548"/>
                </a:lnTo>
                <a:lnTo>
                  <a:pt x="990" y="4549"/>
                </a:lnTo>
                <a:lnTo>
                  <a:pt x="1475" y="4566"/>
                </a:lnTo>
                <a:lnTo>
                  <a:pt x="1751" y="4575"/>
                </a:lnTo>
                <a:lnTo>
                  <a:pt x="1874" y="4578"/>
                </a:lnTo>
                <a:lnTo>
                  <a:pt x="1903" y="4578"/>
                </a:lnTo>
                <a:lnTo>
                  <a:pt x="1932" y="4578"/>
                </a:lnTo>
                <a:lnTo>
                  <a:pt x="2056" y="4575"/>
                </a:lnTo>
                <a:lnTo>
                  <a:pt x="2332" y="4566"/>
                </a:lnTo>
                <a:lnTo>
                  <a:pt x="2817" y="4549"/>
                </a:lnTo>
                <a:lnTo>
                  <a:pt x="2856" y="4548"/>
                </a:lnTo>
                <a:lnTo>
                  <a:pt x="2895" y="4545"/>
                </a:lnTo>
                <a:lnTo>
                  <a:pt x="2933" y="4541"/>
                </a:lnTo>
                <a:lnTo>
                  <a:pt x="2970" y="4537"/>
                </a:lnTo>
                <a:lnTo>
                  <a:pt x="3006" y="4532"/>
                </a:lnTo>
                <a:lnTo>
                  <a:pt x="3042" y="4526"/>
                </a:lnTo>
                <a:lnTo>
                  <a:pt x="3075" y="4519"/>
                </a:lnTo>
                <a:lnTo>
                  <a:pt x="3109" y="4511"/>
                </a:lnTo>
                <a:lnTo>
                  <a:pt x="3142" y="4503"/>
                </a:lnTo>
                <a:lnTo>
                  <a:pt x="3173" y="4493"/>
                </a:lnTo>
                <a:lnTo>
                  <a:pt x="3204" y="4483"/>
                </a:lnTo>
                <a:lnTo>
                  <a:pt x="3233" y="4472"/>
                </a:lnTo>
                <a:lnTo>
                  <a:pt x="3262" y="4461"/>
                </a:lnTo>
                <a:lnTo>
                  <a:pt x="3290" y="4449"/>
                </a:lnTo>
                <a:lnTo>
                  <a:pt x="3317" y="4435"/>
                </a:lnTo>
                <a:lnTo>
                  <a:pt x="3343" y="4421"/>
                </a:lnTo>
                <a:lnTo>
                  <a:pt x="3369" y="4407"/>
                </a:lnTo>
                <a:lnTo>
                  <a:pt x="3393" y="4391"/>
                </a:lnTo>
                <a:lnTo>
                  <a:pt x="3418" y="4376"/>
                </a:lnTo>
                <a:lnTo>
                  <a:pt x="3440" y="4360"/>
                </a:lnTo>
                <a:lnTo>
                  <a:pt x="3462" y="4343"/>
                </a:lnTo>
                <a:lnTo>
                  <a:pt x="3484" y="4325"/>
                </a:lnTo>
                <a:lnTo>
                  <a:pt x="3504" y="4307"/>
                </a:lnTo>
                <a:lnTo>
                  <a:pt x="3525" y="4288"/>
                </a:lnTo>
                <a:lnTo>
                  <a:pt x="3544" y="4268"/>
                </a:lnTo>
                <a:lnTo>
                  <a:pt x="3562" y="4248"/>
                </a:lnTo>
                <a:lnTo>
                  <a:pt x="3580" y="4227"/>
                </a:lnTo>
                <a:lnTo>
                  <a:pt x="3596" y="4206"/>
                </a:lnTo>
                <a:lnTo>
                  <a:pt x="3612" y="4185"/>
                </a:lnTo>
                <a:lnTo>
                  <a:pt x="3628" y="4162"/>
                </a:lnTo>
                <a:lnTo>
                  <a:pt x="3643" y="4140"/>
                </a:lnTo>
                <a:lnTo>
                  <a:pt x="3657" y="4116"/>
                </a:lnTo>
                <a:lnTo>
                  <a:pt x="3670" y="4093"/>
                </a:lnTo>
                <a:lnTo>
                  <a:pt x="3683" y="4069"/>
                </a:lnTo>
                <a:lnTo>
                  <a:pt x="3695" y="4044"/>
                </a:lnTo>
                <a:lnTo>
                  <a:pt x="3706" y="4019"/>
                </a:lnTo>
                <a:lnTo>
                  <a:pt x="3716" y="3993"/>
                </a:lnTo>
                <a:lnTo>
                  <a:pt x="3726" y="3968"/>
                </a:lnTo>
                <a:lnTo>
                  <a:pt x="3737" y="3941"/>
                </a:lnTo>
                <a:lnTo>
                  <a:pt x="3745" y="3914"/>
                </a:lnTo>
                <a:lnTo>
                  <a:pt x="3753" y="3887"/>
                </a:lnTo>
                <a:lnTo>
                  <a:pt x="3760" y="3860"/>
                </a:lnTo>
                <a:lnTo>
                  <a:pt x="3767" y="3832"/>
                </a:lnTo>
                <a:lnTo>
                  <a:pt x="3774" y="3804"/>
                </a:lnTo>
                <a:lnTo>
                  <a:pt x="3779" y="3775"/>
                </a:lnTo>
                <a:lnTo>
                  <a:pt x="3784" y="3747"/>
                </a:lnTo>
                <a:lnTo>
                  <a:pt x="3794" y="3688"/>
                </a:lnTo>
                <a:lnTo>
                  <a:pt x="3800" y="3629"/>
                </a:lnTo>
                <a:lnTo>
                  <a:pt x="3804" y="3567"/>
                </a:lnTo>
                <a:lnTo>
                  <a:pt x="3807" y="3505"/>
                </a:lnTo>
                <a:lnTo>
                  <a:pt x="3807" y="3443"/>
                </a:lnTo>
                <a:lnTo>
                  <a:pt x="3806" y="3380"/>
                </a:lnTo>
                <a:lnTo>
                  <a:pt x="3802" y="3317"/>
                </a:lnTo>
                <a:lnTo>
                  <a:pt x="3797" y="3253"/>
                </a:lnTo>
                <a:lnTo>
                  <a:pt x="3791" y="3188"/>
                </a:lnTo>
                <a:lnTo>
                  <a:pt x="3781" y="3123"/>
                </a:lnTo>
                <a:lnTo>
                  <a:pt x="3772" y="3058"/>
                </a:lnTo>
                <a:lnTo>
                  <a:pt x="3761" y="2993"/>
                </a:lnTo>
                <a:lnTo>
                  <a:pt x="3748" y="2928"/>
                </a:lnTo>
                <a:lnTo>
                  <a:pt x="3733" y="2863"/>
                </a:lnTo>
                <a:lnTo>
                  <a:pt x="3718" y="2798"/>
                </a:lnTo>
                <a:lnTo>
                  <a:pt x="3702" y="2733"/>
                </a:lnTo>
                <a:lnTo>
                  <a:pt x="3685" y="2670"/>
                </a:lnTo>
                <a:lnTo>
                  <a:pt x="3665" y="2606"/>
                </a:lnTo>
                <a:lnTo>
                  <a:pt x="3646" y="2544"/>
                </a:lnTo>
                <a:lnTo>
                  <a:pt x="3625" y="2482"/>
                </a:lnTo>
                <a:lnTo>
                  <a:pt x="3604" y="2420"/>
                </a:lnTo>
                <a:lnTo>
                  <a:pt x="3582" y="2359"/>
                </a:lnTo>
                <a:lnTo>
                  <a:pt x="3559" y="2300"/>
                </a:lnTo>
                <a:lnTo>
                  <a:pt x="3536" y="2242"/>
                </a:lnTo>
                <a:lnTo>
                  <a:pt x="3512" y="2185"/>
                </a:lnTo>
                <a:lnTo>
                  <a:pt x="3488" y="2130"/>
                </a:lnTo>
                <a:lnTo>
                  <a:pt x="3463" y="2076"/>
                </a:lnTo>
                <a:lnTo>
                  <a:pt x="3438" y="2023"/>
                </a:lnTo>
                <a:lnTo>
                  <a:pt x="3413" y="1972"/>
                </a:lnTo>
                <a:lnTo>
                  <a:pt x="3388" y="1923"/>
                </a:lnTo>
                <a:lnTo>
                  <a:pt x="3363" y="1877"/>
                </a:lnTo>
                <a:lnTo>
                  <a:pt x="3336" y="1832"/>
                </a:lnTo>
                <a:lnTo>
                  <a:pt x="3311" y="1788"/>
                </a:lnTo>
                <a:lnTo>
                  <a:pt x="3286" y="1747"/>
                </a:lnTo>
                <a:lnTo>
                  <a:pt x="3261" y="1709"/>
                </a:lnTo>
                <a:lnTo>
                  <a:pt x="3236" y="1673"/>
                </a:lnTo>
                <a:lnTo>
                  <a:pt x="3211" y="1639"/>
                </a:lnTo>
                <a:lnTo>
                  <a:pt x="3187" y="1608"/>
                </a:lnTo>
                <a:lnTo>
                  <a:pt x="3164" y="1579"/>
                </a:lnTo>
                <a:lnTo>
                  <a:pt x="3141" y="1554"/>
                </a:lnTo>
                <a:lnTo>
                  <a:pt x="3118" y="1530"/>
                </a:lnTo>
                <a:close/>
                <a:moveTo>
                  <a:pt x="2776" y="3860"/>
                </a:moveTo>
                <a:lnTo>
                  <a:pt x="2776" y="3860"/>
                </a:lnTo>
                <a:lnTo>
                  <a:pt x="2751" y="3878"/>
                </a:lnTo>
                <a:lnTo>
                  <a:pt x="2728" y="3894"/>
                </a:lnTo>
                <a:lnTo>
                  <a:pt x="2705" y="3909"/>
                </a:lnTo>
                <a:lnTo>
                  <a:pt x="2681" y="3921"/>
                </a:lnTo>
                <a:lnTo>
                  <a:pt x="2660" y="3931"/>
                </a:lnTo>
                <a:lnTo>
                  <a:pt x="2638" y="3940"/>
                </a:lnTo>
                <a:lnTo>
                  <a:pt x="2617" y="3947"/>
                </a:lnTo>
                <a:lnTo>
                  <a:pt x="2597" y="3953"/>
                </a:lnTo>
                <a:lnTo>
                  <a:pt x="2577" y="3959"/>
                </a:lnTo>
                <a:lnTo>
                  <a:pt x="2558" y="3963"/>
                </a:lnTo>
                <a:lnTo>
                  <a:pt x="2521" y="3969"/>
                </a:lnTo>
                <a:lnTo>
                  <a:pt x="2487" y="3973"/>
                </a:lnTo>
                <a:lnTo>
                  <a:pt x="2455" y="3977"/>
                </a:lnTo>
                <a:lnTo>
                  <a:pt x="2428" y="3979"/>
                </a:lnTo>
                <a:lnTo>
                  <a:pt x="2398" y="3980"/>
                </a:lnTo>
                <a:lnTo>
                  <a:pt x="2365" y="3980"/>
                </a:lnTo>
                <a:lnTo>
                  <a:pt x="2329" y="3978"/>
                </a:lnTo>
                <a:lnTo>
                  <a:pt x="2289" y="3975"/>
                </a:lnTo>
                <a:lnTo>
                  <a:pt x="2246" y="3971"/>
                </a:lnTo>
                <a:lnTo>
                  <a:pt x="2199" y="3964"/>
                </a:lnTo>
                <a:lnTo>
                  <a:pt x="2149" y="3957"/>
                </a:lnTo>
                <a:lnTo>
                  <a:pt x="2046" y="3940"/>
                </a:lnTo>
                <a:lnTo>
                  <a:pt x="1956" y="3928"/>
                </a:lnTo>
                <a:lnTo>
                  <a:pt x="1916" y="3923"/>
                </a:lnTo>
                <a:lnTo>
                  <a:pt x="1879" y="3920"/>
                </a:lnTo>
                <a:lnTo>
                  <a:pt x="1847" y="3918"/>
                </a:lnTo>
                <a:lnTo>
                  <a:pt x="1818" y="3917"/>
                </a:lnTo>
                <a:lnTo>
                  <a:pt x="1786" y="3917"/>
                </a:lnTo>
                <a:lnTo>
                  <a:pt x="1754" y="3919"/>
                </a:lnTo>
                <a:lnTo>
                  <a:pt x="1724" y="3921"/>
                </a:lnTo>
                <a:lnTo>
                  <a:pt x="1692" y="3925"/>
                </a:lnTo>
                <a:lnTo>
                  <a:pt x="1661" y="3929"/>
                </a:lnTo>
                <a:lnTo>
                  <a:pt x="1631" y="3934"/>
                </a:lnTo>
                <a:lnTo>
                  <a:pt x="1601" y="3940"/>
                </a:lnTo>
                <a:lnTo>
                  <a:pt x="1573" y="3946"/>
                </a:lnTo>
                <a:lnTo>
                  <a:pt x="1516" y="3960"/>
                </a:lnTo>
                <a:lnTo>
                  <a:pt x="1462" y="3974"/>
                </a:lnTo>
                <a:lnTo>
                  <a:pt x="1362" y="4001"/>
                </a:lnTo>
                <a:lnTo>
                  <a:pt x="1350" y="4000"/>
                </a:lnTo>
                <a:lnTo>
                  <a:pt x="1338" y="3998"/>
                </a:lnTo>
                <a:lnTo>
                  <a:pt x="1327" y="3995"/>
                </a:lnTo>
                <a:lnTo>
                  <a:pt x="1317" y="3992"/>
                </a:lnTo>
                <a:lnTo>
                  <a:pt x="1296" y="3985"/>
                </a:lnTo>
                <a:lnTo>
                  <a:pt x="1276" y="3976"/>
                </a:lnTo>
                <a:lnTo>
                  <a:pt x="1259" y="3964"/>
                </a:lnTo>
                <a:lnTo>
                  <a:pt x="1243" y="3951"/>
                </a:lnTo>
                <a:lnTo>
                  <a:pt x="1229" y="3937"/>
                </a:lnTo>
                <a:lnTo>
                  <a:pt x="1223" y="3929"/>
                </a:lnTo>
                <a:lnTo>
                  <a:pt x="1218" y="3922"/>
                </a:lnTo>
                <a:lnTo>
                  <a:pt x="1213" y="3914"/>
                </a:lnTo>
                <a:lnTo>
                  <a:pt x="1209" y="3906"/>
                </a:lnTo>
                <a:lnTo>
                  <a:pt x="1206" y="3896"/>
                </a:lnTo>
                <a:lnTo>
                  <a:pt x="1203" y="3888"/>
                </a:lnTo>
                <a:lnTo>
                  <a:pt x="1201" y="3880"/>
                </a:lnTo>
                <a:lnTo>
                  <a:pt x="1200" y="3871"/>
                </a:lnTo>
                <a:lnTo>
                  <a:pt x="1199" y="3862"/>
                </a:lnTo>
                <a:lnTo>
                  <a:pt x="1200" y="3854"/>
                </a:lnTo>
                <a:lnTo>
                  <a:pt x="1201" y="3845"/>
                </a:lnTo>
                <a:lnTo>
                  <a:pt x="1203" y="3836"/>
                </a:lnTo>
                <a:lnTo>
                  <a:pt x="1206" y="3827"/>
                </a:lnTo>
                <a:lnTo>
                  <a:pt x="1210" y="3818"/>
                </a:lnTo>
                <a:lnTo>
                  <a:pt x="1215" y="3810"/>
                </a:lnTo>
                <a:lnTo>
                  <a:pt x="1220" y="3802"/>
                </a:lnTo>
                <a:lnTo>
                  <a:pt x="1227" y="3793"/>
                </a:lnTo>
                <a:lnTo>
                  <a:pt x="1236" y="3785"/>
                </a:lnTo>
                <a:lnTo>
                  <a:pt x="1288" y="3749"/>
                </a:lnTo>
                <a:lnTo>
                  <a:pt x="1314" y="3730"/>
                </a:lnTo>
                <a:lnTo>
                  <a:pt x="1341" y="3710"/>
                </a:lnTo>
                <a:lnTo>
                  <a:pt x="1367" y="3689"/>
                </a:lnTo>
                <a:lnTo>
                  <a:pt x="1392" y="3667"/>
                </a:lnTo>
                <a:lnTo>
                  <a:pt x="1417" y="3644"/>
                </a:lnTo>
                <a:lnTo>
                  <a:pt x="1440" y="3618"/>
                </a:lnTo>
                <a:lnTo>
                  <a:pt x="1462" y="3593"/>
                </a:lnTo>
                <a:lnTo>
                  <a:pt x="1472" y="3579"/>
                </a:lnTo>
                <a:lnTo>
                  <a:pt x="1482" y="3565"/>
                </a:lnTo>
                <a:lnTo>
                  <a:pt x="1491" y="3550"/>
                </a:lnTo>
                <a:lnTo>
                  <a:pt x="1499" y="3536"/>
                </a:lnTo>
                <a:lnTo>
                  <a:pt x="1508" y="3521"/>
                </a:lnTo>
                <a:lnTo>
                  <a:pt x="1515" y="3504"/>
                </a:lnTo>
                <a:lnTo>
                  <a:pt x="1522" y="3488"/>
                </a:lnTo>
                <a:lnTo>
                  <a:pt x="1528" y="3472"/>
                </a:lnTo>
                <a:lnTo>
                  <a:pt x="1533" y="3454"/>
                </a:lnTo>
                <a:lnTo>
                  <a:pt x="1537" y="3437"/>
                </a:lnTo>
                <a:lnTo>
                  <a:pt x="1541" y="3419"/>
                </a:lnTo>
                <a:lnTo>
                  <a:pt x="1544" y="3399"/>
                </a:lnTo>
                <a:lnTo>
                  <a:pt x="1546" y="3381"/>
                </a:lnTo>
                <a:lnTo>
                  <a:pt x="1547" y="3361"/>
                </a:lnTo>
                <a:lnTo>
                  <a:pt x="1547" y="3337"/>
                </a:lnTo>
                <a:lnTo>
                  <a:pt x="1547" y="3311"/>
                </a:lnTo>
                <a:lnTo>
                  <a:pt x="1164" y="3282"/>
                </a:lnTo>
                <a:lnTo>
                  <a:pt x="1151" y="3280"/>
                </a:lnTo>
                <a:lnTo>
                  <a:pt x="1137" y="3277"/>
                </a:lnTo>
                <a:lnTo>
                  <a:pt x="1124" y="3273"/>
                </a:lnTo>
                <a:lnTo>
                  <a:pt x="1111" y="3268"/>
                </a:lnTo>
                <a:lnTo>
                  <a:pt x="1099" y="3261"/>
                </a:lnTo>
                <a:lnTo>
                  <a:pt x="1088" y="3254"/>
                </a:lnTo>
                <a:lnTo>
                  <a:pt x="1077" y="3246"/>
                </a:lnTo>
                <a:lnTo>
                  <a:pt x="1066" y="3236"/>
                </a:lnTo>
                <a:lnTo>
                  <a:pt x="1057" y="3226"/>
                </a:lnTo>
                <a:lnTo>
                  <a:pt x="1049" y="3216"/>
                </a:lnTo>
                <a:lnTo>
                  <a:pt x="1042" y="3205"/>
                </a:lnTo>
                <a:lnTo>
                  <a:pt x="1036" y="3193"/>
                </a:lnTo>
                <a:lnTo>
                  <a:pt x="1030" y="3180"/>
                </a:lnTo>
                <a:lnTo>
                  <a:pt x="1026" y="3168"/>
                </a:lnTo>
                <a:lnTo>
                  <a:pt x="1024" y="3155"/>
                </a:lnTo>
                <a:lnTo>
                  <a:pt x="1022" y="3142"/>
                </a:lnTo>
                <a:lnTo>
                  <a:pt x="1022" y="3128"/>
                </a:lnTo>
                <a:lnTo>
                  <a:pt x="1023" y="3115"/>
                </a:lnTo>
                <a:lnTo>
                  <a:pt x="1025" y="3103"/>
                </a:lnTo>
                <a:lnTo>
                  <a:pt x="1029" y="3092"/>
                </a:lnTo>
                <a:lnTo>
                  <a:pt x="1034" y="3081"/>
                </a:lnTo>
                <a:lnTo>
                  <a:pt x="1040" y="3069"/>
                </a:lnTo>
                <a:lnTo>
                  <a:pt x="1047" y="3060"/>
                </a:lnTo>
                <a:lnTo>
                  <a:pt x="1055" y="3051"/>
                </a:lnTo>
                <a:lnTo>
                  <a:pt x="1063" y="3043"/>
                </a:lnTo>
                <a:lnTo>
                  <a:pt x="1074" y="3036"/>
                </a:lnTo>
                <a:lnTo>
                  <a:pt x="1085" y="3030"/>
                </a:lnTo>
                <a:lnTo>
                  <a:pt x="1096" y="3025"/>
                </a:lnTo>
                <a:lnTo>
                  <a:pt x="1108" y="3020"/>
                </a:lnTo>
                <a:lnTo>
                  <a:pt x="1120" y="3017"/>
                </a:lnTo>
                <a:lnTo>
                  <a:pt x="1134" y="3016"/>
                </a:lnTo>
                <a:lnTo>
                  <a:pt x="1148" y="3016"/>
                </a:lnTo>
                <a:lnTo>
                  <a:pt x="1518" y="3029"/>
                </a:lnTo>
                <a:lnTo>
                  <a:pt x="1463" y="2843"/>
                </a:lnTo>
                <a:lnTo>
                  <a:pt x="1145" y="2843"/>
                </a:lnTo>
                <a:lnTo>
                  <a:pt x="1131" y="2843"/>
                </a:lnTo>
                <a:lnTo>
                  <a:pt x="1117" y="2841"/>
                </a:lnTo>
                <a:lnTo>
                  <a:pt x="1104" y="2837"/>
                </a:lnTo>
                <a:lnTo>
                  <a:pt x="1092" y="2833"/>
                </a:lnTo>
                <a:lnTo>
                  <a:pt x="1081" y="2827"/>
                </a:lnTo>
                <a:lnTo>
                  <a:pt x="1070" y="2821"/>
                </a:lnTo>
                <a:lnTo>
                  <a:pt x="1059" y="2813"/>
                </a:lnTo>
                <a:lnTo>
                  <a:pt x="1050" y="2805"/>
                </a:lnTo>
                <a:lnTo>
                  <a:pt x="1042" y="2794"/>
                </a:lnTo>
                <a:lnTo>
                  <a:pt x="1035" y="2784"/>
                </a:lnTo>
                <a:lnTo>
                  <a:pt x="1028" y="2773"/>
                </a:lnTo>
                <a:lnTo>
                  <a:pt x="1023" y="2762"/>
                </a:lnTo>
                <a:lnTo>
                  <a:pt x="1019" y="2750"/>
                </a:lnTo>
                <a:lnTo>
                  <a:pt x="1016" y="2736"/>
                </a:lnTo>
                <a:lnTo>
                  <a:pt x="1015" y="2723"/>
                </a:lnTo>
                <a:lnTo>
                  <a:pt x="1014" y="2710"/>
                </a:lnTo>
                <a:lnTo>
                  <a:pt x="1015" y="2696"/>
                </a:lnTo>
                <a:lnTo>
                  <a:pt x="1018" y="2682"/>
                </a:lnTo>
                <a:lnTo>
                  <a:pt x="1021" y="2669"/>
                </a:lnTo>
                <a:lnTo>
                  <a:pt x="1026" y="2657"/>
                </a:lnTo>
                <a:lnTo>
                  <a:pt x="1032" y="2645"/>
                </a:lnTo>
                <a:lnTo>
                  <a:pt x="1039" y="2633"/>
                </a:lnTo>
                <a:lnTo>
                  <a:pt x="1047" y="2623"/>
                </a:lnTo>
                <a:lnTo>
                  <a:pt x="1056" y="2613"/>
                </a:lnTo>
                <a:lnTo>
                  <a:pt x="1065" y="2604"/>
                </a:lnTo>
                <a:lnTo>
                  <a:pt x="1077" y="2596"/>
                </a:lnTo>
                <a:lnTo>
                  <a:pt x="1088" y="2588"/>
                </a:lnTo>
                <a:lnTo>
                  <a:pt x="1100" y="2581"/>
                </a:lnTo>
                <a:lnTo>
                  <a:pt x="1112" y="2576"/>
                </a:lnTo>
                <a:lnTo>
                  <a:pt x="1126" y="2572"/>
                </a:lnTo>
                <a:lnTo>
                  <a:pt x="1139" y="2569"/>
                </a:lnTo>
                <a:lnTo>
                  <a:pt x="1153" y="2568"/>
                </a:lnTo>
                <a:lnTo>
                  <a:pt x="1390" y="2554"/>
                </a:lnTo>
                <a:lnTo>
                  <a:pt x="1383" y="2518"/>
                </a:lnTo>
                <a:lnTo>
                  <a:pt x="1378" y="2483"/>
                </a:lnTo>
                <a:lnTo>
                  <a:pt x="1374" y="2448"/>
                </a:lnTo>
                <a:lnTo>
                  <a:pt x="1371" y="2414"/>
                </a:lnTo>
                <a:lnTo>
                  <a:pt x="1369" y="2382"/>
                </a:lnTo>
                <a:lnTo>
                  <a:pt x="1369" y="2350"/>
                </a:lnTo>
                <a:lnTo>
                  <a:pt x="1370" y="2320"/>
                </a:lnTo>
                <a:lnTo>
                  <a:pt x="1372" y="2291"/>
                </a:lnTo>
                <a:lnTo>
                  <a:pt x="1376" y="2254"/>
                </a:lnTo>
                <a:lnTo>
                  <a:pt x="1381" y="2220"/>
                </a:lnTo>
                <a:lnTo>
                  <a:pt x="1388" y="2186"/>
                </a:lnTo>
                <a:lnTo>
                  <a:pt x="1398" y="2154"/>
                </a:lnTo>
                <a:lnTo>
                  <a:pt x="1408" y="2122"/>
                </a:lnTo>
                <a:lnTo>
                  <a:pt x="1419" y="2092"/>
                </a:lnTo>
                <a:lnTo>
                  <a:pt x="1432" y="2063"/>
                </a:lnTo>
                <a:lnTo>
                  <a:pt x="1447" y="2036"/>
                </a:lnTo>
                <a:lnTo>
                  <a:pt x="1464" y="2008"/>
                </a:lnTo>
                <a:lnTo>
                  <a:pt x="1481" y="1983"/>
                </a:lnTo>
                <a:lnTo>
                  <a:pt x="1500" y="1958"/>
                </a:lnTo>
                <a:lnTo>
                  <a:pt x="1521" y="1935"/>
                </a:lnTo>
                <a:lnTo>
                  <a:pt x="1543" y="1912"/>
                </a:lnTo>
                <a:lnTo>
                  <a:pt x="1567" y="1891"/>
                </a:lnTo>
                <a:lnTo>
                  <a:pt x="1592" y="1870"/>
                </a:lnTo>
                <a:lnTo>
                  <a:pt x="1619" y="1851"/>
                </a:lnTo>
                <a:lnTo>
                  <a:pt x="1646" y="1835"/>
                </a:lnTo>
                <a:lnTo>
                  <a:pt x="1673" y="1820"/>
                </a:lnTo>
                <a:lnTo>
                  <a:pt x="1701" y="1805"/>
                </a:lnTo>
                <a:lnTo>
                  <a:pt x="1730" y="1792"/>
                </a:lnTo>
                <a:lnTo>
                  <a:pt x="1759" y="1780"/>
                </a:lnTo>
                <a:lnTo>
                  <a:pt x="1789" y="1770"/>
                </a:lnTo>
                <a:lnTo>
                  <a:pt x="1819" y="1760"/>
                </a:lnTo>
                <a:lnTo>
                  <a:pt x="1850" y="1752"/>
                </a:lnTo>
                <a:lnTo>
                  <a:pt x="1881" y="1745"/>
                </a:lnTo>
                <a:lnTo>
                  <a:pt x="1914" y="1740"/>
                </a:lnTo>
                <a:lnTo>
                  <a:pt x="1947" y="1735"/>
                </a:lnTo>
                <a:lnTo>
                  <a:pt x="1979" y="1732"/>
                </a:lnTo>
                <a:lnTo>
                  <a:pt x="2014" y="1730"/>
                </a:lnTo>
                <a:lnTo>
                  <a:pt x="2047" y="1729"/>
                </a:lnTo>
                <a:lnTo>
                  <a:pt x="2083" y="1730"/>
                </a:lnTo>
                <a:lnTo>
                  <a:pt x="2119" y="1732"/>
                </a:lnTo>
                <a:lnTo>
                  <a:pt x="2149" y="1734"/>
                </a:lnTo>
                <a:lnTo>
                  <a:pt x="2179" y="1737"/>
                </a:lnTo>
                <a:lnTo>
                  <a:pt x="2208" y="1742"/>
                </a:lnTo>
                <a:lnTo>
                  <a:pt x="2238" y="1747"/>
                </a:lnTo>
                <a:lnTo>
                  <a:pt x="2267" y="1754"/>
                </a:lnTo>
                <a:lnTo>
                  <a:pt x="2294" y="1762"/>
                </a:lnTo>
                <a:lnTo>
                  <a:pt x="2322" y="1770"/>
                </a:lnTo>
                <a:lnTo>
                  <a:pt x="2349" y="1779"/>
                </a:lnTo>
                <a:lnTo>
                  <a:pt x="2376" y="1789"/>
                </a:lnTo>
                <a:lnTo>
                  <a:pt x="2401" y="1801"/>
                </a:lnTo>
                <a:lnTo>
                  <a:pt x="2426" y="1813"/>
                </a:lnTo>
                <a:lnTo>
                  <a:pt x="2452" y="1827"/>
                </a:lnTo>
                <a:lnTo>
                  <a:pt x="2476" y="1841"/>
                </a:lnTo>
                <a:lnTo>
                  <a:pt x="2501" y="1856"/>
                </a:lnTo>
                <a:lnTo>
                  <a:pt x="2524" y="1873"/>
                </a:lnTo>
                <a:lnTo>
                  <a:pt x="2548" y="1890"/>
                </a:lnTo>
                <a:lnTo>
                  <a:pt x="2570" y="1908"/>
                </a:lnTo>
                <a:lnTo>
                  <a:pt x="2591" y="1928"/>
                </a:lnTo>
                <a:lnTo>
                  <a:pt x="2612" y="1948"/>
                </a:lnTo>
                <a:lnTo>
                  <a:pt x="2631" y="1969"/>
                </a:lnTo>
                <a:lnTo>
                  <a:pt x="2651" y="1992"/>
                </a:lnTo>
                <a:lnTo>
                  <a:pt x="2668" y="2015"/>
                </a:lnTo>
                <a:lnTo>
                  <a:pt x="2684" y="2040"/>
                </a:lnTo>
                <a:lnTo>
                  <a:pt x="2700" y="2065"/>
                </a:lnTo>
                <a:lnTo>
                  <a:pt x="2715" y="2091"/>
                </a:lnTo>
                <a:lnTo>
                  <a:pt x="2729" y="2118"/>
                </a:lnTo>
                <a:lnTo>
                  <a:pt x="2742" y="2146"/>
                </a:lnTo>
                <a:lnTo>
                  <a:pt x="2754" y="2175"/>
                </a:lnTo>
                <a:lnTo>
                  <a:pt x="2767" y="2205"/>
                </a:lnTo>
                <a:lnTo>
                  <a:pt x="2778" y="2235"/>
                </a:lnTo>
                <a:lnTo>
                  <a:pt x="2788" y="2266"/>
                </a:lnTo>
                <a:lnTo>
                  <a:pt x="2797" y="2297"/>
                </a:lnTo>
                <a:lnTo>
                  <a:pt x="2796" y="2305"/>
                </a:lnTo>
                <a:lnTo>
                  <a:pt x="2794" y="2314"/>
                </a:lnTo>
                <a:lnTo>
                  <a:pt x="2788" y="2329"/>
                </a:lnTo>
                <a:lnTo>
                  <a:pt x="2781" y="2343"/>
                </a:lnTo>
                <a:lnTo>
                  <a:pt x="2771" y="2356"/>
                </a:lnTo>
                <a:lnTo>
                  <a:pt x="2760" y="2368"/>
                </a:lnTo>
                <a:lnTo>
                  <a:pt x="2753" y="2373"/>
                </a:lnTo>
                <a:lnTo>
                  <a:pt x="2746" y="2377"/>
                </a:lnTo>
                <a:lnTo>
                  <a:pt x="2739" y="2381"/>
                </a:lnTo>
                <a:lnTo>
                  <a:pt x="2732" y="2384"/>
                </a:lnTo>
                <a:lnTo>
                  <a:pt x="2724" y="2387"/>
                </a:lnTo>
                <a:lnTo>
                  <a:pt x="2717" y="2389"/>
                </a:lnTo>
                <a:lnTo>
                  <a:pt x="2709" y="2390"/>
                </a:lnTo>
                <a:lnTo>
                  <a:pt x="2699" y="2391"/>
                </a:lnTo>
                <a:lnTo>
                  <a:pt x="2691" y="2391"/>
                </a:lnTo>
                <a:lnTo>
                  <a:pt x="2682" y="2390"/>
                </a:lnTo>
                <a:lnTo>
                  <a:pt x="2673" y="2389"/>
                </a:lnTo>
                <a:lnTo>
                  <a:pt x="2664" y="2386"/>
                </a:lnTo>
                <a:lnTo>
                  <a:pt x="2655" y="2383"/>
                </a:lnTo>
                <a:lnTo>
                  <a:pt x="2645" y="2379"/>
                </a:lnTo>
                <a:lnTo>
                  <a:pt x="2635" y="2374"/>
                </a:lnTo>
                <a:lnTo>
                  <a:pt x="2626" y="2367"/>
                </a:lnTo>
                <a:lnTo>
                  <a:pt x="2616" y="2359"/>
                </a:lnTo>
                <a:lnTo>
                  <a:pt x="2607" y="2351"/>
                </a:lnTo>
                <a:lnTo>
                  <a:pt x="2597" y="2342"/>
                </a:lnTo>
                <a:lnTo>
                  <a:pt x="2587" y="2331"/>
                </a:lnTo>
                <a:lnTo>
                  <a:pt x="2577" y="2320"/>
                </a:lnTo>
                <a:lnTo>
                  <a:pt x="2568" y="2306"/>
                </a:lnTo>
                <a:lnTo>
                  <a:pt x="2551" y="2259"/>
                </a:lnTo>
                <a:lnTo>
                  <a:pt x="2533" y="2217"/>
                </a:lnTo>
                <a:lnTo>
                  <a:pt x="2517" y="2178"/>
                </a:lnTo>
                <a:lnTo>
                  <a:pt x="2501" y="2144"/>
                </a:lnTo>
                <a:lnTo>
                  <a:pt x="2492" y="2128"/>
                </a:lnTo>
                <a:lnTo>
                  <a:pt x="2482" y="2113"/>
                </a:lnTo>
                <a:lnTo>
                  <a:pt x="2472" y="2098"/>
                </a:lnTo>
                <a:lnTo>
                  <a:pt x="2461" y="2083"/>
                </a:lnTo>
                <a:lnTo>
                  <a:pt x="2450" y="2069"/>
                </a:lnTo>
                <a:lnTo>
                  <a:pt x="2438" y="2055"/>
                </a:lnTo>
                <a:lnTo>
                  <a:pt x="2424" y="2042"/>
                </a:lnTo>
                <a:lnTo>
                  <a:pt x="2410" y="2027"/>
                </a:lnTo>
                <a:lnTo>
                  <a:pt x="2395" y="2014"/>
                </a:lnTo>
                <a:lnTo>
                  <a:pt x="2379" y="2002"/>
                </a:lnTo>
                <a:lnTo>
                  <a:pt x="2363" y="1990"/>
                </a:lnTo>
                <a:lnTo>
                  <a:pt x="2347" y="1978"/>
                </a:lnTo>
                <a:lnTo>
                  <a:pt x="2330" y="1968"/>
                </a:lnTo>
                <a:lnTo>
                  <a:pt x="2313" y="1959"/>
                </a:lnTo>
                <a:lnTo>
                  <a:pt x="2296" y="1950"/>
                </a:lnTo>
                <a:lnTo>
                  <a:pt x="2278" y="1942"/>
                </a:lnTo>
                <a:lnTo>
                  <a:pt x="2260" y="1935"/>
                </a:lnTo>
                <a:lnTo>
                  <a:pt x="2242" y="1929"/>
                </a:lnTo>
                <a:lnTo>
                  <a:pt x="2223" y="1922"/>
                </a:lnTo>
                <a:lnTo>
                  <a:pt x="2204" y="1918"/>
                </a:lnTo>
                <a:lnTo>
                  <a:pt x="2184" y="1913"/>
                </a:lnTo>
                <a:lnTo>
                  <a:pt x="2165" y="1910"/>
                </a:lnTo>
                <a:lnTo>
                  <a:pt x="2144" y="1908"/>
                </a:lnTo>
                <a:lnTo>
                  <a:pt x="2124" y="1906"/>
                </a:lnTo>
                <a:lnTo>
                  <a:pt x="2101" y="1905"/>
                </a:lnTo>
                <a:lnTo>
                  <a:pt x="2079" y="1904"/>
                </a:lnTo>
                <a:lnTo>
                  <a:pt x="2058" y="1905"/>
                </a:lnTo>
                <a:lnTo>
                  <a:pt x="2036" y="1906"/>
                </a:lnTo>
                <a:lnTo>
                  <a:pt x="2016" y="1908"/>
                </a:lnTo>
                <a:lnTo>
                  <a:pt x="1996" y="1912"/>
                </a:lnTo>
                <a:lnTo>
                  <a:pt x="1976" y="1916"/>
                </a:lnTo>
                <a:lnTo>
                  <a:pt x="1958" y="1920"/>
                </a:lnTo>
                <a:lnTo>
                  <a:pt x="1940" y="1927"/>
                </a:lnTo>
                <a:lnTo>
                  <a:pt x="1921" y="1934"/>
                </a:lnTo>
                <a:lnTo>
                  <a:pt x="1904" y="1941"/>
                </a:lnTo>
                <a:lnTo>
                  <a:pt x="1887" y="1950"/>
                </a:lnTo>
                <a:lnTo>
                  <a:pt x="1870" y="1959"/>
                </a:lnTo>
                <a:lnTo>
                  <a:pt x="1855" y="1969"/>
                </a:lnTo>
                <a:lnTo>
                  <a:pt x="1839" y="1981"/>
                </a:lnTo>
                <a:lnTo>
                  <a:pt x="1824" y="1993"/>
                </a:lnTo>
                <a:lnTo>
                  <a:pt x="1810" y="2005"/>
                </a:lnTo>
                <a:lnTo>
                  <a:pt x="1797" y="2018"/>
                </a:lnTo>
                <a:lnTo>
                  <a:pt x="1784" y="2031"/>
                </a:lnTo>
                <a:lnTo>
                  <a:pt x="1772" y="2045"/>
                </a:lnTo>
                <a:lnTo>
                  <a:pt x="1761" y="2059"/>
                </a:lnTo>
                <a:lnTo>
                  <a:pt x="1752" y="2073"/>
                </a:lnTo>
                <a:lnTo>
                  <a:pt x="1743" y="2087"/>
                </a:lnTo>
                <a:lnTo>
                  <a:pt x="1735" y="2103"/>
                </a:lnTo>
                <a:lnTo>
                  <a:pt x="1728" y="2118"/>
                </a:lnTo>
                <a:lnTo>
                  <a:pt x="1720" y="2133"/>
                </a:lnTo>
                <a:lnTo>
                  <a:pt x="1715" y="2150"/>
                </a:lnTo>
                <a:lnTo>
                  <a:pt x="1711" y="2166"/>
                </a:lnTo>
                <a:lnTo>
                  <a:pt x="1707" y="2182"/>
                </a:lnTo>
                <a:lnTo>
                  <a:pt x="1704" y="2199"/>
                </a:lnTo>
                <a:lnTo>
                  <a:pt x="1702" y="2216"/>
                </a:lnTo>
                <a:lnTo>
                  <a:pt x="1701" y="2234"/>
                </a:lnTo>
                <a:lnTo>
                  <a:pt x="1702" y="2258"/>
                </a:lnTo>
                <a:lnTo>
                  <a:pt x="1703" y="2286"/>
                </a:lnTo>
                <a:lnTo>
                  <a:pt x="1706" y="2319"/>
                </a:lnTo>
                <a:lnTo>
                  <a:pt x="1710" y="2354"/>
                </a:lnTo>
                <a:lnTo>
                  <a:pt x="1716" y="2396"/>
                </a:lnTo>
                <a:lnTo>
                  <a:pt x="1725" y="2441"/>
                </a:lnTo>
                <a:lnTo>
                  <a:pt x="1734" y="2491"/>
                </a:lnTo>
                <a:lnTo>
                  <a:pt x="1745" y="2545"/>
                </a:lnTo>
                <a:lnTo>
                  <a:pt x="2179" y="2552"/>
                </a:lnTo>
                <a:lnTo>
                  <a:pt x="2195" y="2554"/>
                </a:lnTo>
                <a:lnTo>
                  <a:pt x="2212" y="2556"/>
                </a:lnTo>
                <a:lnTo>
                  <a:pt x="2226" y="2560"/>
                </a:lnTo>
                <a:lnTo>
                  <a:pt x="2241" y="2566"/>
                </a:lnTo>
                <a:lnTo>
                  <a:pt x="2254" y="2572"/>
                </a:lnTo>
                <a:lnTo>
                  <a:pt x="2268" y="2580"/>
                </a:lnTo>
                <a:lnTo>
                  <a:pt x="2280" y="2589"/>
                </a:lnTo>
                <a:lnTo>
                  <a:pt x="2291" y="2598"/>
                </a:lnTo>
                <a:lnTo>
                  <a:pt x="2302" y="2609"/>
                </a:lnTo>
                <a:lnTo>
                  <a:pt x="2311" y="2620"/>
                </a:lnTo>
                <a:lnTo>
                  <a:pt x="2319" y="2632"/>
                </a:lnTo>
                <a:lnTo>
                  <a:pt x="2326" y="2645"/>
                </a:lnTo>
                <a:lnTo>
                  <a:pt x="2332" y="2658"/>
                </a:lnTo>
                <a:lnTo>
                  <a:pt x="2336" y="2672"/>
                </a:lnTo>
                <a:lnTo>
                  <a:pt x="2339" y="2685"/>
                </a:lnTo>
                <a:lnTo>
                  <a:pt x="2340" y="2701"/>
                </a:lnTo>
                <a:lnTo>
                  <a:pt x="2339" y="2715"/>
                </a:lnTo>
                <a:lnTo>
                  <a:pt x="2337" y="2729"/>
                </a:lnTo>
                <a:lnTo>
                  <a:pt x="2334" y="2742"/>
                </a:lnTo>
                <a:lnTo>
                  <a:pt x="2329" y="2756"/>
                </a:lnTo>
                <a:lnTo>
                  <a:pt x="2323" y="2769"/>
                </a:lnTo>
                <a:lnTo>
                  <a:pt x="2314" y="2780"/>
                </a:lnTo>
                <a:lnTo>
                  <a:pt x="2306" y="2791"/>
                </a:lnTo>
                <a:lnTo>
                  <a:pt x="2296" y="2801"/>
                </a:lnTo>
                <a:lnTo>
                  <a:pt x="2285" y="2811"/>
                </a:lnTo>
                <a:lnTo>
                  <a:pt x="2274" y="2819"/>
                </a:lnTo>
                <a:lnTo>
                  <a:pt x="2260" y="2826"/>
                </a:lnTo>
                <a:lnTo>
                  <a:pt x="2246" y="2832"/>
                </a:lnTo>
                <a:lnTo>
                  <a:pt x="2232" y="2837"/>
                </a:lnTo>
                <a:lnTo>
                  <a:pt x="2217" y="2841"/>
                </a:lnTo>
                <a:lnTo>
                  <a:pt x="2201" y="2843"/>
                </a:lnTo>
                <a:lnTo>
                  <a:pt x="2185" y="2843"/>
                </a:lnTo>
                <a:lnTo>
                  <a:pt x="1814" y="2843"/>
                </a:lnTo>
                <a:lnTo>
                  <a:pt x="1840" y="2948"/>
                </a:lnTo>
                <a:lnTo>
                  <a:pt x="1850" y="2993"/>
                </a:lnTo>
                <a:lnTo>
                  <a:pt x="1859" y="3032"/>
                </a:lnTo>
                <a:lnTo>
                  <a:pt x="2183" y="3027"/>
                </a:lnTo>
                <a:lnTo>
                  <a:pt x="2199" y="3027"/>
                </a:lnTo>
                <a:lnTo>
                  <a:pt x="2215" y="3029"/>
                </a:lnTo>
                <a:lnTo>
                  <a:pt x="2230" y="3032"/>
                </a:lnTo>
                <a:lnTo>
                  <a:pt x="2244" y="3036"/>
                </a:lnTo>
                <a:lnTo>
                  <a:pt x="2257" y="3042"/>
                </a:lnTo>
                <a:lnTo>
                  <a:pt x="2270" y="3048"/>
                </a:lnTo>
                <a:lnTo>
                  <a:pt x="2282" y="3055"/>
                </a:lnTo>
                <a:lnTo>
                  <a:pt x="2292" y="3064"/>
                </a:lnTo>
                <a:lnTo>
                  <a:pt x="2302" y="3073"/>
                </a:lnTo>
                <a:lnTo>
                  <a:pt x="2310" y="3085"/>
                </a:lnTo>
                <a:lnTo>
                  <a:pt x="2317" y="3095"/>
                </a:lnTo>
                <a:lnTo>
                  <a:pt x="2324" y="3107"/>
                </a:lnTo>
                <a:lnTo>
                  <a:pt x="2328" y="3119"/>
                </a:lnTo>
                <a:lnTo>
                  <a:pt x="2331" y="3133"/>
                </a:lnTo>
                <a:lnTo>
                  <a:pt x="2333" y="3147"/>
                </a:lnTo>
                <a:lnTo>
                  <a:pt x="2333" y="3160"/>
                </a:lnTo>
                <a:lnTo>
                  <a:pt x="2331" y="3174"/>
                </a:lnTo>
                <a:lnTo>
                  <a:pt x="2328" y="3188"/>
                </a:lnTo>
                <a:lnTo>
                  <a:pt x="2324" y="3202"/>
                </a:lnTo>
                <a:lnTo>
                  <a:pt x="2317" y="3214"/>
                </a:lnTo>
                <a:lnTo>
                  <a:pt x="2310" y="3226"/>
                </a:lnTo>
                <a:lnTo>
                  <a:pt x="2302" y="3238"/>
                </a:lnTo>
                <a:lnTo>
                  <a:pt x="2293" y="3249"/>
                </a:lnTo>
                <a:lnTo>
                  <a:pt x="2283" y="3259"/>
                </a:lnTo>
                <a:lnTo>
                  <a:pt x="2271" y="3269"/>
                </a:lnTo>
                <a:lnTo>
                  <a:pt x="2258" y="3277"/>
                </a:lnTo>
                <a:lnTo>
                  <a:pt x="2245" y="3284"/>
                </a:lnTo>
                <a:lnTo>
                  <a:pt x="2232" y="3291"/>
                </a:lnTo>
                <a:lnTo>
                  <a:pt x="2218" y="3297"/>
                </a:lnTo>
                <a:lnTo>
                  <a:pt x="2202" y="3301"/>
                </a:lnTo>
                <a:lnTo>
                  <a:pt x="2187" y="3304"/>
                </a:lnTo>
                <a:lnTo>
                  <a:pt x="2171" y="3306"/>
                </a:lnTo>
                <a:lnTo>
                  <a:pt x="1867" y="3316"/>
                </a:lnTo>
                <a:lnTo>
                  <a:pt x="1865" y="3343"/>
                </a:lnTo>
                <a:lnTo>
                  <a:pt x="1862" y="3367"/>
                </a:lnTo>
                <a:lnTo>
                  <a:pt x="1857" y="3395"/>
                </a:lnTo>
                <a:lnTo>
                  <a:pt x="1852" y="3422"/>
                </a:lnTo>
                <a:lnTo>
                  <a:pt x="1847" y="3448"/>
                </a:lnTo>
                <a:lnTo>
                  <a:pt x="1840" y="3474"/>
                </a:lnTo>
                <a:lnTo>
                  <a:pt x="1833" y="3498"/>
                </a:lnTo>
                <a:lnTo>
                  <a:pt x="1823" y="3522"/>
                </a:lnTo>
                <a:lnTo>
                  <a:pt x="1814" y="3545"/>
                </a:lnTo>
                <a:lnTo>
                  <a:pt x="1803" y="3568"/>
                </a:lnTo>
                <a:lnTo>
                  <a:pt x="1791" y="3590"/>
                </a:lnTo>
                <a:lnTo>
                  <a:pt x="1778" y="3612"/>
                </a:lnTo>
                <a:lnTo>
                  <a:pt x="1761" y="3634"/>
                </a:lnTo>
                <a:lnTo>
                  <a:pt x="1745" y="3655"/>
                </a:lnTo>
                <a:lnTo>
                  <a:pt x="1726" y="3676"/>
                </a:lnTo>
                <a:lnTo>
                  <a:pt x="1705" y="3698"/>
                </a:lnTo>
                <a:lnTo>
                  <a:pt x="1682" y="3718"/>
                </a:lnTo>
                <a:lnTo>
                  <a:pt x="1657" y="3740"/>
                </a:lnTo>
                <a:lnTo>
                  <a:pt x="1686" y="3736"/>
                </a:lnTo>
                <a:lnTo>
                  <a:pt x="1708" y="3732"/>
                </a:lnTo>
                <a:lnTo>
                  <a:pt x="1729" y="3731"/>
                </a:lnTo>
                <a:lnTo>
                  <a:pt x="1746" y="3731"/>
                </a:lnTo>
                <a:lnTo>
                  <a:pt x="1781" y="3734"/>
                </a:lnTo>
                <a:lnTo>
                  <a:pt x="1801" y="3736"/>
                </a:lnTo>
                <a:lnTo>
                  <a:pt x="1824" y="3736"/>
                </a:lnTo>
                <a:lnTo>
                  <a:pt x="1861" y="3737"/>
                </a:lnTo>
                <a:lnTo>
                  <a:pt x="1898" y="3738"/>
                </a:lnTo>
                <a:lnTo>
                  <a:pt x="1934" y="3739"/>
                </a:lnTo>
                <a:lnTo>
                  <a:pt x="1973" y="3741"/>
                </a:lnTo>
                <a:lnTo>
                  <a:pt x="2012" y="3744"/>
                </a:lnTo>
                <a:lnTo>
                  <a:pt x="2051" y="3748"/>
                </a:lnTo>
                <a:lnTo>
                  <a:pt x="2090" y="3752"/>
                </a:lnTo>
                <a:lnTo>
                  <a:pt x="2130" y="3757"/>
                </a:lnTo>
                <a:lnTo>
                  <a:pt x="2191" y="3764"/>
                </a:lnTo>
                <a:lnTo>
                  <a:pt x="2247" y="3769"/>
                </a:lnTo>
                <a:lnTo>
                  <a:pt x="2297" y="3772"/>
                </a:lnTo>
                <a:lnTo>
                  <a:pt x="2343" y="3774"/>
                </a:lnTo>
                <a:lnTo>
                  <a:pt x="2384" y="3775"/>
                </a:lnTo>
                <a:lnTo>
                  <a:pt x="2419" y="3775"/>
                </a:lnTo>
                <a:lnTo>
                  <a:pt x="2450" y="3774"/>
                </a:lnTo>
                <a:lnTo>
                  <a:pt x="2476" y="3771"/>
                </a:lnTo>
                <a:lnTo>
                  <a:pt x="2502" y="3767"/>
                </a:lnTo>
                <a:lnTo>
                  <a:pt x="2530" y="3761"/>
                </a:lnTo>
                <a:lnTo>
                  <a:pt x="2561" y="3752"/>
                </a:lnTo>
                <a:lnTo>
                  <a:pt x="2595" y="3740"/>
                </a:lnTo>
                <a:lnTo>
                  <a:pt x="2629" y="3725"/>
                </a:lnTo>
                <a:lnTo>
                  <a:pt x="2646" y="3717"/>
                </a:lnTo>
                <a:lnTo>
                  <a:pt x="2664" y="3708"/>
                </a:lnTo>
                <a:lnTo>
                  <a:pt x="2682" y="3698"/>
                </a:lnTo>
                <a:lnTo>
                  <a:pt x="2699" y="3687"/>
                </a:lnTo>
                <a:lnTo>
                  <a:pt x="2718" y="3675"/>
                </a:lnTo>
                <a:lnTo>
                  <a:pt x="2735" y="3663"/>
                </a:lnTo>
                <a:lnTo>
                  <a:pt x="2751" y="3661"/>
                </a:lnTo>
                <a:lnTo>
                  <a:pt x="2767" y="3660"/>
                </a:lnTo>
                <a:lnTo>
                  <a:pt x="2782" y="3661"/>
                </a:lnTo>
                <a:lnTo>
                  <a:pt x="2795" y="3664"/>
                </a:lnTo>
                <a:lnTo>
                  <a:pt x="2808" y="3669"/>
                </a:lnTo>
                <a:lnTo>
                  <a:pt x="2814" y="3672"/>
                </a:lnTo>
                <a:lnTo>
                  <a:pt x="2819" y="3675"/>
                </a:lnTo>
                <a:lnTo>
                  <a:pt x="2824" y="3679"/>
                </a:lnTo>
                <a:lnTo>
                  <a:pt x="2828" y="3684"/>
                </a:lnTo>
                <a:lnTo>
                  <a:pt x="2832" y="3689"/>
                </a:lnTo>
                <a:lnTo>
                  <a:pt x="2835" y="3695"/>
                </a:lnTo>
                <a:lnTo>
                  <a:pt x="2837" y="3701"/>
                </a:lnTo>
                <a:lnTo>
                  <a:pt x="2839" y="3707"/>
                </a:lnTo>
                <a:lnTo>
                  <a:pt x="2840" y="3714"/>
                </a:lnTo>
                <a:lnTo>
                  <a:pt x="2841" y="3722"/>
                </a:lnTo>
                <a:lnTo>
                  <a:pt x="2840" y="3730"/>
                </a:lnTo>
                <a:lnTo>
                  <a:pt x="2839" y="3740"/>
                </a:lnTo>
                <a:lnTo>
                  <a:pt x="2837" y="3749"/>
                </a:lnTo>
                <a:lnTo>
                  <a:pt x="2834" y="3759"/>
                </a:lnTo>
                <a:lnTo>
                  <a:pt x="2831" y="3769"/>
                </a:lnTo>
                <a:lnTo>
                  <a:pt x="2826" y="3780"/>
                </a:lnTo>
                <a:lnTo>
                  <a:pt x="2820" y="3792"/>
                </a:lnTo>
                <a:lnTo>
                  <a:pt x="2814" y="3804"/>
                </a:lnTo>
                <a:lnTo>
                  <a:pt x="2797" y="3830"/>
                </a:lnTo>
                <a:lnTo>
                  <a:pt x="2776" y="3860"/>
                </a:lnTo>
                <a:close/>
              </a:path>
            </a:pathLst>
          </a:custGeom>
          <a:solidFill>
            <a:schemeClr val="bg1"/>
          </a:solidFill>
          <a:ln>
            <a:noFill/>
          </a:ln>
        </p:spPr>
        <p:txBody>
          <a:bodyPr lIns="91440" tIns="45720" rIns="91440" bIns="45720" anchor="ctr">
            <a:scene3d>
              <a:camera prst="orthographicFront"/>
              <a:lightRig rig="threePt" dir="t"/>
            </a:scene3d>
            <a:sp3d>
              <a:contourClr>
                <a:srgbClr val="FFFFFF"/>
              </a:contourClr>
            </a:sp3d>
          </a:bodyPr>
          <a:lstStyle/>
          <a:p>
            <a:pPr algn="ctr">
              <a:defRPr/>
            </a:pPr>
            <a:endParaRPr lang="zh-CN" altLang="en-US" sz="2400">
              <a:solidFill>
                <a:schemeClr val="accent6">
                  <a:lumMod val="50000"/>
                </a:schemeClr>
              </a:solidFill>
              <a:latin typeface="Calibri" panose="020F0502020204030204" pitchFamily="34" charset="0"/>
              <a:ea typeface="宋体" panose="02010600030101010101" pitchFamily="2" charset="-122"/>
            </a:endParaRPr>
          </a:p>
        </p:txBody>
      </p:sp>
      <p:grpSp>
        <p:nvGrpSpPr>
          <p:cNvPr id="17" name="组合 16"/>
          <p:cNvGrpSpPr/>
          <p:nvPr/>
        </p:nvGrpSpPr>
        <p:grpSpPr>
          <a:xfrm>
            <a:off x="832048" y="1966789"/>
            <a:ext cx="275659" cy="207263"/>
            <a:chOff x="2231238" y="1865312"/>
            <a:chExt cx="514350" cy="386732"/>
          </a:xfrm>
          <a:solidFill>
            <a:schemeClr val="bg1"/>
          </a:solidFill>
        </p:grpSpPr>
        <p:sp>
          <p:nvSpPr>
            <p:cNvPr id="19" name="Freeform 11">
              <a:hlinkClick r:id="rId3"/>
            </p:cNvPr>
            <p:cNvSpPr/>
            <p:nvPr/>
          </p:nvSpPr>
          <p:spPr bwMode="auto">
            <a:xfrm>
              <a:off x="2231238" y="1993281"/>
              <a:ext cx="514350" cy="258763"/>
            </a:xfrm>
            <a:custGeom>
              <a:avLst/>
              <a:gdLst>
                <a:gd name="T0" fmla="*/ 324 w 324"/>
                <a:gd name="T1" fmla="*/ 0 h 163"/>
                <a:gd name="T2" fmla="*/ 270 w 324"/>
                <a:gd name="T3" fmla="*/ 163 h 163"/>
                <a:gd name="T4" fmla="*/ 0 w 324"/>
                <a:gd name="T5" fmla="*/ 163 h 163"/>
                <a:gd name="T6" fmla="*/ 54 w 324"/>
                <a:gd name="T7" fmla="*/ 0 h 163"/>
                <a:gd name="T8" fmla="*/ 324 w 324"/>
                <a:gd name="T9" fmla="*/ 0 h 163"/>
              </a:gdLst>
              <a:ahLst/>
              <a:cxnLst>
                <a:cxn ang="0">
                  <a:pos x="T0" y="T1"/>
                </a:cxn>
                <a:cxn ang="0">
                  <a:pos x="T2" y="T3"/>
                </a:cxn>
                <a:cxn ang="0">
                  <a:pos x="T4" y="T5"/>
                </a:cxn>
                <a:cxn ang="0">
                  <a:pos x="T6" y="T7"/>
                </a:cxn>
                <a:cxn ang="0">
                  <a:pos x="T8" y="T9"/>
                </a:cxn>
              </a:cxnLst>
              <a:rect l="0" t="0" r="r" b="b"/>
              <a:pathLst>
                <a:path w="324" h="163">
                  <a:moveTo>
                    <a:pt x="324" y="0"/>
                  </a:moveTo>
                  <a:lnTo>
                    <a:pt x="270" y="163"/>
                  </a:lnTo>
                  <a:lnTo>
                    <a:pt x="0" y="163"/>
                  </a:lnTo>
                  <a:lnTo>
                    <a:pt x="54" y="0"/>
                  </a:lnTo>
                  <a:lnTo>
                    <a:pt x="324" y="0"/>
                  </a:ln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35">
                <a:solidFill>
                  <a:schemeClr val="accent6">
                    <a:lumMod val="50000"/>
                  </a:schemeClr>
                </a:solidFill>
              </a:endParaRPr>
            </a:p>
          </p:txBody>
        </p:sp>
        <p:sp>
          <p:nvSpPr>
            <p:cNvPr id="20" name="Freeform 12"/>
            <p:cNvSpPr/>
            <p:nvPr/>
          </p:nvSpPr>
          <p:spPr bwMode="auto">
            <a:xfrm>
              <a:off x="2236788" y="1865312"/>
              <a:ext cx="449262" cy="338138"/>
            </a:xfrm>
            <a:custGeom>
              <a:avLst/>
              <a:gdLst>
                <a:gd name="T0" fmla="*/ 44 w 283"/>
                <a:gd name="T1" fmla="*/ 81 h 213"/>
                <a:gd name="T2" fmla="*/ 49 w 283"/>
                <a:gd name="T3" fmla="*/ 71 h 213"/>
                <a:gd name="T4" fmla="*/ 59 w 283"/>
                <a:gd name="T5" fmla="*/ 71 h 213"/>
                <a:gd name="T6" fmla="*/ 283 w 283"/>
                <a:gd name="T7" fmla="*/ 71 h 213"/>
                <a:gd name="T8" fmla="*/ 283 w 283"/>
                <a:gd name="T9" fmla="*/ 43 h 213"/>
                <a:gd name="T10" fmla="*/ 184 w 283"/>
                <a:gd name="T11" fmla="*/ 43 h 213"/>
                <a:gd name="T12" fmla="*/ 149 w 283"/>
                <a:gd name="T13" fmla="*/ 0 h 213"/>
                <a:gd name="T14" fmla="*/ 18 w 283"/>
                <a:gd name="T15" fmla="*/ 0 h 213"/>
                <a:gd name="T16" fmla="*/ 0 w 283"/>
                <a:gd name="T17" fmla="*/ 43 h 213"/>
                <a:gd name="T18" fmla="*/ 0 w 283"/>
                <a:gd name="T19" fmla="*/ 213 h 213"/>
                <a:gd name="T20" fmla="*/ 44 w 283"/>
                <a:gd name="T21" fmla="*/ 8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35">
                <a:solidFill>
                  <a:schemeClr val="accent6">
                    <a:lumMod val="50000"/>
                  </a:schemeClr>
                </a:solidFill>
              </a:endParaRPr>
            </a:p>
          </p:txBody>
        </p:sp>
      </p:grpSp>
      <p:sp>
        <p:nvSpPr>
          <p:cNvPr id="54" name="Freeform 134"/>
          <p:cNvSpPr/>
          <p:nvPr/>
        </p:nvSpPr>
        <p:spPr bwMode="auto">
          <a:xfrm>
            <a:off x="4509599" y="1908746"/>
            <a:ext cx="143883" cy="322288"/>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solidFill>
            <a:schemeClr val="bg1"/>
          </a:solidFill>
          <a:ln>
            <a:noFill/>
          </a:ln>
        </p:spPr>
        <p:txBody>
          <a:bodyPr vert="horz" wrap="square" lIns="91440" tIns="45720" rIns="91440" bIns="45720" numCol="1" anchor="t" anchorCtr="0" compatLnSpc="1"/>
          <a:lstStyle/>
          <a:p>
            <a:endParaRPr lang="zh-CN" altLang="en-US" sz="2400">
              <a:solidFill>
                <a:schemeClr val="accent6">
                  <a:lumMod val="50000"/>
                </a:schemeClr>
              </a:solidFill>
            </a:endParaRPr>
          </a:p>
        </p:txBody>
      </p:sp>
      <p:grpSp>
        <p:nvGrpSpPr>
          <p:cNvPr id="37" name="组合 36">
            <a:extLst>
              <a:ext uri="{FF2B5EF4-FFF2-40B4-BE49-F238E27FC236}">
                <a16:creationId xmlns:a16="http://schemas.microsoft.com/office/drawing/2014/main" id="{7F2B0FC2-61B7-48C6-A6A3-596CEE4EE35E}"/>
              </a:ext>
            </a:extLst>
          </p:cNvPr>
          <p:cNvGrpSpPr/>
          <p:nvPr/>
        </p:nvGrpSpPr>
        <p:grpSpPr>
          <a:xfrm flipH="1">
            <a:off x="-4" y="338203"/>
            <a:ext cx="620110" cy="953739"/>
            <a:chOff x="3054828" y="607481"/>
            <a:chExt cx="474380" cy="1417783"/>
          </a:xfrm>
          <a:gradFill flip="none" rotWithShape="1">
            <a:gsLst>
              <a:gs pos="5000">
                <a:schemeClr val="accent6">
                  <a:lumMod val="50000"/>
                </a:schemeClr>
              </a:gs>
              <a:gs pos="100000">
                <a:schemeClr val="accent6">
                  <a:lumMod val="20000"/>
                  <a:lumOff val="80000"/>
                </a:schemeClr>
              </a:gs>
            </a:gsLst>
            <a:lin ang="2700000" scaled="1"/>
            <a:tileRect/>
          </a:gradFill>
        </p:grpSpPr>
        <p:sp>
          <p:nvSpPr>
            <p:cNvPr id="38" name="平行四边形 4">
              <a:extLst>
                <a:ext uri="{FF2B5EF4-FFF2-40B4-BE49-F238E27FC236}">
                  <a16:creationId xmlns:a16="http://schemas.microsoft.com/office/drawing/2014/main" id="{E56EF686-F1FD-4244-AEE6-F905D237EF72}"/>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平行四边形 4">
              <a:extLst>
                <a:ext uri="{FF2B5EF4-FFF2-40B4-BE49-F238E27FC236}">
                  <a16:creationId xmlns:a16="http://schemas.microsoft.com/office/drawing/2014/main" id="{36E894D7-450A-4E49-9066-DE4B6509C54A}"/>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6" name="直接连接符 45">
            <a:extLst>
              <a:ext uri="{FF2B5EF4-FFF2-40B4-BE49-F238E27FC236}">
                <a16:creationId xmlns:a16="http://schemas.microsoft.com/office/drawing/2014/main" id="{9C7C5645-20B0-4ECE-BA35-BAF497D0849C}"/>
              </a:ext>
            </a:extLst>
          </p:cNvPr>
          <p:cNvCxnSpPr>
            <a:cxnSpLocks/>
          </p:cNvCxnSpPr>
          <p:nvPr/>
        </p:nvCxnSpPr>
        <p:spPr>
          <a:xfrm>
            <a:off x="620106" y="976757"/>
            <a:ext cx="11371262" cy="0"/>
          </a:xfrm>
          <a:prstGeom prst="line">
            <a:avLst/>
          </a:prstGeom>
          <a:ln>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sp>
        <p:nvSpPr>
          <p:cNvPr id="47" name="文本框 46">
            <a:extLst>
              <a:ext uri="{FF2B5EF4-FFF2-40B4-BE49-F238E27FC236}">
                <a16:creationId xmlns:a16="http://schemas.microsoft.com/office/drawing/2014/main" id="{DF7E8818-3C33-4126-A115-489579D008F5}"/>
              </a:ext>
            </a:extLst>
          </p:cNvPr>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defRPr/>
            </a:pPr>
            <a:r>
              <a:rPr lang="zh-CN" altLang="en-US" sz="2400" dirty="0">
                <a:solidFill>
                  <a:schemeClr val="accent6">
                    <a:lumMod val="50000"/>
                  </a:schemeClr>
                </a:solidFill>
                <a:latin typeface="华光标题宋_CNKI" panose="02000500000000000000" pitchFamily="2" charset="-122"/>
                <a:ea typeface="华光标题宋_CNKI" panose="02000500000000000000" pitchFamily="2" charset="-122"/>
              </a:rPr>
              <a:t>请输入你需要的主题</a:t>
            </a:r>
          </a:p>
        </p:txBody>
      </p:sp>
      <p:pic>
        <p:nvPicPr>
          <p:cNvPr id="48" name="图片 47" descr="heilogo">
            <a:extLst>
              <a:ext uri="{FF2B5EF4-FFF2-40B4-BE49-F238E27FC236}">
                <a16:creationId xmlns:a16="http://schemas.microsoft.com/office/drawing/2014/main" id="{B8CEE897-69FE-4C8E-A389-9F8C511C8E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63034" y="134384"/>
            <a:ext cx="2562860" cy="761153"/>
          </a:xfrm>
          <a:prstGeom prst="rect">
            <a:avLst/>
          </a:prstGeom>
        </p:spPr>
      </p:pic>
      <p:pic>
        <p:nvPicPr>
          <p:cNvPr id="49" name="图片 48">
            <a:extLst>
              <a:ext uri="{FF2B5EF4-FFF2-40B4-BE49-F238E27FC236}">
                <a16:creationId xmlns:a16="http://schemas.microsoft.com/office/drawing/2014/main" id="{639A76E2-0368-4747-9118-1F58907F1A8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 y="4263131"/>
            <a:ext cx="12192000" cy="23724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1000"/>
                                        <p:tgtEl>
                                          <p:spTgt spid="60"/>
                                        </p:tgtEl>
                                      </p:cBhvr>
                                    </p:animEffect>
                                    <p:anim calcmode="lin" valueType="num">
                                      <p:cBhvr>
                                        <p:cTn id="11" dur="1000" fill="hold"/>
                                        <p:tgtEl>
                                          <p:spTgt spid="60"/>
                                        </p:tgtEl>
                                        <p:attrNameLst>
                                          <p:attrName>ppt_x</p:attrName>
                                        </p:attrNameLst>
                                      </p:cBhvr>
                                      <p:tavLst>
                                        <p:tav tm="0">
                                          <p:val>
                                            <p:strVal val="#ppt_x"/>
                                          </p:val>
                                        </p:tav>
                                        <p:tav tm="100000">
                                          <p:val>
                                            <p:strVal val="#ppt_x"/>
                                          </p:val>
                                        </p:tav>
                                      </p:tavLst>
                                    </p:anim>
                                    <p:anim calcmode="lin" valueType="num">
                                      <p:cBhvr>
                                        <p:cTn id="12" dur="1000" fill="hold"/>
                                        <p:tgtEl>
                                          <p:spTgt spid="6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1000"/>
                                        <p:tgtEl>
                                          <p:spTgt spid="96"/>
                                        </p:tgtEl>
                                      </p:cBhvr>
                                    </p:animEffect>
                                    <p:anim calcmode="lin" valueType="num">
                                      <p:cBhvr>
                                        <p:cTn id="16" dur="1000" fill="hold"/>
                                        <p:tgtEl>
                                          <p:spTgt spid="96"/>
                                        </p:tgtEl>
                                        <p:attrNameLst>
                                          <p:attrName>ppt_x</p:attrName>
                                        </p:attrNameLst>
                                      </p:cBhvr>
                                      <p:tavLst>
                                        <p:tav tm="0">
                                          <p:val>
                                            <p:strVal val="#ppt_x"/>
                                          </p:val>
                                        </p:tav>
                                        <p:tav tm="100000">
                                          <p:val>
                                            <p:strVal val="#ppt_x"/>
                                          </p:val>
                                        </p:tav>
                                      </p:tavLst>
                                    </p:anim>
                                    <p:anim calcmode="lin" valueType="num">
                                      <p:cBhvr>
                                        <p:cTn id="17" dur="1000" fill="hold"/>
                                        <p:tgtEl>
                                          <p:spTgt spid="9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anim calcmode="lin" valueType="num">
                                      <p:cBhvr>
                                        <p:cTn id="26" dur="1000" fill="hold"/>
                                        <p:tgtEl>
                                          <p:spTgt spid="52"/>
                                        </p:tgtEl>
                                        <p:attrNameLst>
                                          <p:attrName>ppt_x</p:attrName>
                                        </p:attrNameLst>
                                      </p:cBhvr>
                                      <p:tavLst>
                                        <p:tav tm="0">
                                          <p:val>
                                            <p:strVal val="#ppt_x"/>
                                          </p:val>
                                        </p:tav>
                                        <p:tav tm="100000">
                                          <p:val>
                                            <p:strVal val="#ppt_x"/>
                                          </p:val>
                                        </p:tav>
                                      </p:tavLst>
                                    </p:anim>
                                    <p:anim calcmode="lin" valueType="num">
                                      <p:cBhvr>
                                        <p:cTn id="27" dur="1000" fill="hold"/>
                                        <p:tgtEl>
                                          <p:spTgt spid="5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0"/>
                                        <p:tgtEl>
                                          <p:spTgt spid="99"/>
                                        </p:tgtEl>
                                      </p:cBhvr>
                                    </p:animEffect>
                                    <p:anim calcmode="lin" valueType="num">
                                      <p:cBhvr>
                                        <p:cTn id="31" dur="1000" fill="hold"/>
                                        <p:tgtEl>
                                          <p:spTgt spid="99"/>
                                        </p:tgtEl>
                                        <p:attrNameLst>
                                          <p:attrName>ppt_x</p:attrName>
                                        </p:attrNameLst>
                                      </p:cBhvr>
                                      <p:tavLst>
                                        <p:tav tm="0">
                                          <p:val>
                                            <p:strVal val="#ppt_x"/>
                                          </p:val>
                                        </p:tav>
                                        <p:tav tm="100000">
                                          <p:val>
                                            <p:strVal val="#ppt_x"/>
                                          </p:val>
                                        </p:tav>
                                      </p:tavLst>
                                    </p:anim>
                                    <p:anim calcmode="lin" valueType="num">
                                      <p:cBhvr>
                                        <p:cTn id="32" dur="1000" fill="hold"/>
                                        <p:tgtEl>
                                          <p:spTgt spid="9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fade">
                                      <p:cBhvr>
                                        <p:cTn id="35" dur="1000"/>
                                        <p:tgtEl>
                                          <p:spTgt spid="107"/>
                                        </p:tgtEl>
                                      </p:cBhvr>
                                    </p:animEffect>
                                    <p:anim calcmode="lin" valueType="num">
                                      <p:cBhvr>
                                        <p:cTn id="36" dur="1000" fill="hold"/>
                                        <p:tgtEl>
                                          <p:spTgt spid="107"/>
                                        </p:tgtEl>
                                        <p:attrNameLst>
                                          <p:attrName>ppt_x</p:attrName>
                                        </p:attrNameLst>
                                      </p:cBhvr>
                                      <p:tavLst>
                                        <p:tav tm="0">
                                          <p:val>
                                            <p:strVal val="#ppt_x"/>
                                          </p:val>
                                        </p:tav>
                                        <p:tav tm="100000">
                                          <p:val>
                                            <p:strVal val="#ppt_x"/>
                                          </p:val>
                                        </p:tav>
                                      </p:tavLst>
                                    </p:anim>
                                    <p:anim calcmode="lin" valueType="num">
                                      <p:cBhvr>
                                        <p:cTn id="37" dur="1000" fill="hold"/>
                                        <p:tgtEl>
                                          <p:spTgt spid="10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1000"/>
                                        <p:tgtEl>
                                          <p:spTgt spid="50"/>
                                        </p:tgtEl>
                                      </p:cBhvr>
                                    </p:animEffect>
                                    <p:anim calcmode="lin" valueType="num">
                                      <p:cBhvr>
                                        <p:cTn id="41" dur="1000" fill="hold"/>
                                        <p:tgtEl>
                                          <p:spTgt spid="50"/>
                                        </p:tgtEl>
                                        <p:attrNameLst>
                                          <p:attrName>ppt_x</p:attrName>
                                        </p:attrNameLst>
                                      </p:cBhvr>
                                      <p:tavLst>
                                        <p:tav tm="0">
                                          <p:val>
                                            <p:strVal val="#ppt_x"/>
                                          </p:val>
                                        </p:tav>
                                        <p:tav tm="100000">
                                          <p:val>
                                            <p:strVal val="#ppt_x"/>
                                          </p:val>
                                        </p:tav>
                                      </p:tavLst>
                                    </p:anim>
                                    <p:anim calcmode="lin" valueType="num">
                                      <p:cBhvr>
                                        <p:cTn id="42" dur="1000" fill="hold"/>
                                        <p:tgtEl>
                                          <p:spTgt spid="5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1000"/>
                                        <p:tgtEl>
                                          <p:spTgt spid="51"/>
                                        </p:tgtEl>
                                      </p:cBhvr>
                                    </p:animEffect>
                                    <p:anim calcmode="lin" valueType="num">
                                      <p:cBhvr>
                                        <p:cTn id="46" dur="1000" fill="hold"/>
                                        <p:tgtEl>
                                          <p:spTgt spid="51"/>
                                        </p:tgtEl>
                                        <p:attrNameLst>
                                          <p:attrName>ppt_x</p:attrName>
                                        </p:attrNameLst>
                                      </p:cBhvr>
                                      <p:tavLst>
                                        <p:tav tm="0">
                                          <p:val>
                                            <p:strVal val="#ppt_x"/>
                                          </p:val>
                                        </p:tav>
                                        <p:tav tm="100000">
                                          <p:val>
                                            <p:strVal val="#ppt_x"/>
                                          </p:val>
                                        </p:tav>
                                      </p:tavLst>
                                    </p:anim>
                                    <p:anim calcmode="lin" valueType="num">
                                      <p:cBhvr>
                                        <p:cTn id="47" dur="1000" fill="hold"/>
                                        <p:tgtEl>
                                          <p:spTgt spid="5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1000"/>
                                        <p:tgtEl>
                                          <p:spTgt spid="57"/>
                                        </p:tgtEl>
                                      </p:cBhvr>
                                    </p:animEffect>
                                    <p:anim calcmode="lin" valueType="num">
                                      <p:cBhvr>
                                        <p:cTn id="51" dur="1000" fill="hold"/>
                                        <p:tgtEl>
                                          <p:spTgt spid="57"/>
                                        </p:tgtEl>
                                        <p:attrNameLst>
                                          <p:attrName>ppt_x</p:attrName>
                                        </p:attrNameLst>
                                      </p:cBhvr>
                                      <p:tavLst>
                                        <p:tav tm="0">
                                          <p:val>
                                            <p:strVal val="#ppt_x"/>
                                          </p:val>
                                        </p:tav>
                                        <p:tav tm="100000">
                                          <p:val>
                                            <p:strVal val="#ppt_x"/>
                                          </p:val>
                                        </p:tav>
                                      </p:tavLst>
                                    </p:anim>
                                    <p:anim calcmode="lin" valueType="num">
                                      <p:cBhvr>
                                        <p:cTn id="52" dur="1000" fill="hold"/>
                                        <p:tgtEl>
                                          <p:spTgt spid="5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1000"/>
                                        <p:tgtEl>
                                          <p:spTgt spid="58"/>
                                        </p:tgtEl>
                                      </p:cBhvr>
                                    </p:animEffect>
                                    <p:anim calcmode="lin" valueType="num">
                                      <p:cBhvr>
                                        <p:cTn id="56" dur="1000" fill="hold"/>
                                        <p:tgtEl>
                                          <p:spTgt spid="58"/>
                                        </p:tgtEl>
                                        <p:attrNameLst>
                                          <p:attrName>ppt_x</p:attrName>
                                        </p:attrNameLst>
                                      </p:cBhvr>
                                      <p:tavLst>
                                        <p:tav tm="0">
                                          <p:val>
                                            <p:strVal val="#ppt_x"/>
                                          </p:val>
                                        </p:tav>
                                        <p:tav tm="100000">
                                          <p:val>
                                            <p:strVal val="#ppt_x"/>
                                          </p:val>
                                        </p:tav>
                                      </p:tavLst>
                                    </p:anim>
                                    <p:anim calcmode="lin" valueType="num">
                                      <p:cBhvr>
                                        <p:cTn id="57" dur="1000" fill="hold"/>
                                        <p:tgtEl>
                                          <p:spTgt spid="5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fade">
                                      <p:cBhvr>
                                        <p:cTn id="60" dur="1000"/>
                                        <p:tgtEl>
                                          <p:spTgt spid="40"/>
                                        </p:tgtEl>
                                      </p:cBhvr>
                                    </p:animEffect>
                                    <p:anim calcmode="lin" valueType="num">
                                      <p:cBhvr>
                                        <p:cTn id="61" dur="1000" fill="hold"/>
                                        <p:tgtEl>
                                          <p:spTgt spid="40"/>
                                        </p:tgtEl>
                                        <p:attrNameLst>
                                          <p:attrName>ppt_x</p:attrName>
                                        </p:attrNameLst>
                                      </p:cBhvr>
                                      <p:tavLst>
                                        <p:tav tm="0">
                                          <p:val>
                                            <p:strVal val="#ppt_x"/>
                                          </p:val>
                                        </p:tav>
                                        <p:tav tm="100000">
                                          <p:val>
                                            <p:strVal val="#ppt_x"/>
                                          </p:val>
                                        </p:tav>
                                      </p:tavLst>
                                    </p:anim>
                                    <p:anim calcmode="lin" valueType="num">
                                      <p:cBhvr>
                                        <p:cTn id="62" dur="1000" fill="hold"/>
                                        <p:tgtEl>
                                          <p:spTgt spid="4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fade">
                                      <p:cBhvr>
                                        <p:cTn id="65" dur="1000"/>
                                        <p:tgtEl>
                                          <p:spTgt spid="64"/>
                                        </p:tgtEl>
                                      </p:cBhvr>
                                    </p:animEffect>
                                    <p:anim calcmode="lin" valueType="num">
                                      <p:cBhvr>
                                        <p:cTn id="66" dur="1000" fill="hold"/>
                                        <p:tgtEl>
                                          <p:spTgt spid="64"/>
                                        </p:tgtEl>
                                        <p:attrNameLst>
                                          <p:attrName>ppt_x</p:attrName>
                                        </p:attrNameLst>
                                      </p:cBhvr>
                                      <p:tavLst>
                                        <p:tav tm="0">
                                          <p:val>
                                            <p:strVal val="#ppt_x"/>
                                          </p:val>
                                        </p:tav>
                                        <p:tav tm="100000">
                                          <p:val>
                                            <p:strVal val="#ppt_x"/>
                                          </p:val>
                                        </p:tav>
                                      </p:tavLst>
                                    </p:anim>
                                    <p:anim calcmode="lin" valueType="num">
                                      <p:cBhvr>
                                        <p:cTn id="67" dur="1000" fill="hold"/>
                                        <p:tgtEl>
                                          <p:spTgt spid="6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1000"/>
                                        <p:tgtEl>
                                          <p:spTgt spid="65"/>
                                        </p:tgtEl>
                                      </p:cBhvr>
                                    </p:animEffect>
                                    <p:anim calcmode="lin" valueType="num">
                                      <p:cBhvr>
                                        <p:cTn id="71" dur="1000" fill="hold"/>
                                        <p:tgtEl>
                                          <p:spTgt spid="65"/>
                                        </p:tgtEl>
                                        <p:attrNameLst>
                                          <p:attrName>ppt_x</p:attrName>
                                        </p:attrNameLst>
                                      </p:cBhvr>
                                      <p:tavLst>
                                        <p:tav tm="0">
                                          <p:val>
                                            <p:strVal val="#ppt_x"/>
                                          </p:val>
                                        </p:tav>
                                        <p:tav tm="100000">
                                          <p:val>
                                            <p:strVal val="#ppt_x"/>
                                          </p:val>
                                        </p:tav>
                                      </p:tavLst>
                                    </p:anim>
                                    <p:anim calcmode="lin" valueType="num">
                                      <p:cBhvr>
                                        <p:cTn id="72" dur="1000" fill="hold"/>
                                        <p:tgtEl>
                                          <p:spTgt spid="6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fade">
                                      <p:cBhvr>
                                        <p:cTn id="75" dur="1000"/>
                                        <p:tgtEl>
                                          <p:spTgt spid="94"/>
                                        </p:tgtEl>
                                      </p:cBhvr>
                                    </p:animEffect>
                                    <p:anim calcmode="lin" valueType="num">
                                      <p:cBhvr>
                                        <p:cTn id="76" dur="1000" fill="hold"/>
                                        <p:tgtEl>
                                          <p:spTgt spid="94"/>
                                        </p:tgtEl>
                                        <p:attrNameLst>
                                          <p:attrName>ppt_x</p:attrName>
                                        </p:attrNameLst>
                                      </p:cBhvr>
                                      <p:tavLst>
                                        <p:tav tm="0">
                                          <p:val>
                                            <p:strVal val="#ppt_x"/>
                                          </p:val>
                                        </p:tav>
                                        <p:tav tm="100000">
                                          <p:val>
                                            <p:strVal val="#ppt_x"/>
                                          </p:val>
                                        </p:tav>
                                      </p:tavLst>
                                    </p:anim>
                                    <p:anim calcmode="lin" valueType="num">
                                      <p:cBhvr>
                                        <p:cTn id="77" dur="1000" fill="hold"/>
                                        <p:tgtEl>
                                          <p:spTgt spid="94"/>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95"/>
                                        </p:tgtEl>
                                        <p:attrNameLst>
                                          <p:attrName>style.visibility</p:attrName>
                                        </p:attrNameLst>
                                      </p:cBhvr>
                                      <p:to>
                                        <p:strVal val="visible"/>
                                      </p:to>
                                    </p:set>
                                    <p:animEffect transition="in" filter="fade">
                                      <p:cBhvr>
                                        <p:cTn id="80" dur="1000"/>
                                        <p:tgtEl>
                                          <p:spTgt spid="95"/>
                                        </p:tgtEl>
                                      </p:cBhvr>
                                    </p:animEffect>
                                    <p:anim calcmode="lin" valueType="num">
                                      <p:cBhvr>
                                        <p:cTn id="81" dur="1000" fill="hold"/>
                                        <p:tgtEl>
                                          <p:spTgt spid="95"/>
                                        </p:tgtEl>
                                        <p:attrNameLst>
                                          <p:attrName>ppt_x</p:attrName>
                                        </p:attrNameLst>
                                      </p:cBhvr>
                                      <p:tavLst>
                                        <p:tav tm="0">
                                          <p:val>
                                            <p:strVal val="#ppt_x"/>
                                          </p:val>
                                        </p:tav>
                                        <p:tav tm="100000">
                                          <p:val>
                                            <p:strVal val="#ppt_x"/>
                                          </p:val>
                                        </p:tav>
                                      </p:tavLst>
                                    </p:anim>
                                    <p:anim calcmode="lin" valueType="num">
                                      <p:cBhvr>
                                        <p:cTn id="82" dur="1000" fill="hold"/>
                                        <p:tgtEl>
                                          <p:spTgt spid="9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animEffect transition="in" filter="fade">
                                      <p:cBhvr>
                                        <p:cTn id="85" dur="1000"/>
                                        <p:tgtEl>
                                          <p:spTgt spid="110"/>
                                        </p:tgtEl>
                                      </p:cBhvr>
                                    </p:animEffect>
                                    <p:anim calcmode="lin" valueType="num">
                                      <p:cBhvr>
                                        <p:cTn id="86" dur="1000" fill="hold"/>
                                        <p:tgtEl>
                                          <p:spTgt spid="110"/>
                                        </p:tgtEl>
                                        <p:attrNameLst>
                                          <p:attrName>ppt_x</p:attrName>
                                        </p:attrNameLst>
                                      </p:cBhvr>
                                      <p:tavLst>
                                        <p:tav tm="0">
                                          <p:val>
                                            <p:strVal val="#ppt_x"/>
                                          </p:val>
                                        </p:tav>
                                        <p:tav tm="100000">
                                          <p:val>
                                            <p:strVal val="#ppt_x"/>
                                          </p:val>
                                        </p:tav>
                                      </p:tavLst>
                                    </p:anim>
                                    <p:anim calcmode="lin" valueType="num">
                                      <p:cBhvr>
                                        <p:cTn id="87" dur="1000" fill="hold"/>
                                        <p:tgtEl>
                                          <p:spTgt spid="11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fade">
                                      <p:cBhvr>
                                        <p:cTn id="90" dur="1000"/>
                                        <p:tgtEl>
                                          <p:spTgt spid="91"/>
                                        </p:tgtEl>
                                      </p:cBhvr>
                                    </p:animEffect>
                                    <p:anim calcmode="lin" valueType="num">
                                      <p:cBhvr>
                                        <p:cTn id="91" dur="1000" fill="hold"/>
                                        <p:tgtEl>
                                          <p:spTgt spid="91"/>
                                        </p:tgtEl>
                                        <p:attrNameLst>
                                          <p:attrName>ppt_x</p:attrName>
                                        </p:attrNameLst>
                                      </p:cBhvr>
                                      <p:tavLst>
                                        <p:tav tm="0">
                                          <p:val>
                                            <p:strVal val="#ppt_x"/>
                                          </p:val>
                                        </p:tav>
                                        <p:tav tm="100000">
                                          <p:val>
                                            <p:strVal val="#ppt_x"/>
                                          </p:val>
                                        </p:tav>
                                      </p:tavLst>
                                    </p:anim>
                                    <p:anim calcmode="lin" valueType="num">
                                      <p:cBhvr>
                                        <p:cTn id="92" dur="1000" fill="hold"/>
                                        <p:tgtEl>
                                          <p:spTgt spid="9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fade">
                                      <p:cBhvr>
                                        <p:cTn id="95" dur="1000"/>
                                        <p:tgtEl>
                                          <p:spTgt spid="92"/>
                                        </p:tgtEl>
                                      </p:cBhvr>
                                    </p:animEffect>
                                    <p:anim calcmode="lin" valueType="num">
                                      <p:cBhvr>
                                        <p:cTn id="96" dur="1000" fill="hold"/>
                                        <p:tgtEl>
                                          <p:spTgt spid="92"/>
                                        </p:tgtEl>
                                        <p:attrNameLst>
                                          <p:attrName>ppt_x</p:attrName>
                                        </p:attrNameLst>
                                      </p:cBhvr>
                                      <p:tavLst>
                                        <p:tav tm="0">
                                          <p:val>
                                            <p:strVal val="#ppt_x"/>
                                          </p:val>
                                        </p:tav>
                                        <p:tav tm="100000">
                                          <p:val>
                                            <p:strVal val="#ppt_x"/>
                                          </p:val>
                                        </p:tav>
                                      </p:tavLst>
                                    </p:anim>
                                    <p:anim calcmode="lin" valueType="num">
                                      <p:cBhvr>
                                        <p:cTn id="97" dur="1000" fill="hold"/>
                                        <p:tgtEl>
                                          <p:spTgt spid="9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111"/>
                                        </p:tgtEl>
                                        <p:attrNameLst>
                                          <p:attrName>style.visibility</p:attrName>
                                        </p:attrNameLst>
                                      </p:cBhvr>
                                      <p:to>
                                        <p:strVal val="visible"/>
                                      </p:to>
                                    </p:set>
                                    <p:animEffect transition="in" filter="fade">
                                      <p:cBhvr>
                                        <p:cTn id="100" dur="1000"/>
                                        <p:tgtEl>
                                          <p:spTgt spid="111"/>
                                        </p:tgtEl>
                                      </p:cBhvr>
                                    </p:animEffect>
                                    <p:anim calcmode="lin" valueType="num">
                                      <p:cBhvr>
                                        <p:cTn id="101" dur="1000" fill="hold"/>
                                        <p:tgtEl>
                                          <p:spTgt spid="111"/>
                                        </p:tgtEl>
                                        <p:attrNameLst>
                                          <p:attrName>ppt_x</p:attrName>
                                        </p:attrNameLst>
                                      </p:cBhvr>
                                      <p:tavLst>
                                        <p:tav tm="0">
                                          <p:val>
                                            <p:strVal val="#ppt_x"/>
                                          </p:val>
                                        </p:tav>
                                        <p:tav tm="100000">
                                          <p:val>
                                            <p:strVal val="#ppt_x"/>
                                          </p:val>
                                        </p:tav>
                                      </p:tavLst>
                                    </p:anim>
                                    <p:anim calcmode="lin" valueType="num">
                                      <p:cBhvr>
                                        <p:cTn id="102" dur="1000" fill="hold"/>
                                        <p:tgtEl>
                                          <p:spTgt spid="111"/>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fade">
                                      <p:cBhvr>
                                        <p:cTn id="105" dur="1000"/>
                                        <p:tgtEl>
                                          <p:spTgt spid="97"/>
                                        </p:tgtEl>
                                      </p:cBhvr>
                                    </p:animEffect>
                                    <p:anim calcmode="lin" valueType="num">
                                      <p:cBhvr>
                                        <p:cTn id="106" dur="1000" fill="hold"/>
                                        <p:tgtEl>
                                          <p:spTgt spid="97"/>
                                        </p:tgtEl>
                                        <p:attrNameLst>
                                          <p:attrName>ppt_x</p:attrName>
                                        </p:attrNameLst>
                                      </p:cBhvr>
                                      <p:tavLst>
                                        <p:tav tm="0">
                                          <p:val>
                                            <p:strVal val="#ppt_x"/>
                                          </p:val>
                                        </p:tav>
                                        <p:tav tm="100000">
                                          <p:val>
                                            <p:strVal val="#ppt_x"/>
                                          </p:val>
                                        </p:tav>
                                      </p:tavLst>
                                    </p:anim>
                                    <p:anim calcmode="lin" valueType="num">
                                      <p:cBhvr>
                                        <p:cTn id="107" dur="1000" fill="hold"/>
                                        <p:tgtEl>
                                          <p:spTgt spid="97"/>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98"/>
                                        </p:tgtEl>
                                        <p:attrNameLst>
                                          <p:attrName>style.visibility</p:attrName>
                                        </p:attrNameLst>
                                      </p:cBhvr>
                                      <p:to>
                                        <p:strVal val="visible"/>
                                      </p:to>
                                    </p:set>
                                    <p:animEffect transition="in" filter="fade">
                                      <p:cBhvr>
                                        <p:cTn id="110" dur="1000"/>
                                        <p:tgtEl>
                                          <p:spTgt spid="98"/>
                                        </p:tgtEl>
                                      </p:cBhvr>
                                    </p:animEffect>
                                    <p:anim calcmode="lin" valueType="num">
                                      <p:cBhvr>
                                        <p:cTn id="111" dur="1000" fill="hold"/>
                                        <p:tgtEl>
                                          <p:spTgt spid="98"/>
                                        </p:tgtEl>
                                        <p:attrNameLst>
                                          <p:attrName>ppt_x</p:attrName>
                                        </p:attrNameLst>
                                      </p:cBhvr>
                                      <p:tavLst>
                                        <p:tav tm="0">
                                          <p:val>
                                            <p:strVal val="#ppt_x"/>
                                          </p:val>
                                        </p:tav>
                                        <p:tav tm="100000">
                                          <p:val>
                                            <p:strVal val="#ppt_x"/>
                                          </p:val>
                                        </p:tav>
                                      </p:tavLst>
                                    </p:anim>
                                    <p:anim calcmode="lin" valueType="num">
                                      <p:cBhvr>
                                        <p:cTn id="112" dur="1000" fill="hold"/>
                                        <p:tgtEl>
                                          <p:spTgt spid="98"/>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112"/>
                                        </p:tgtEl>
                                        <p:attrNameLst>
                                          <p:attrName>style.visibility</p:attrName>
                                        </p:attrNameLst>
                                      </p:cBhvr>
                                      <p:to>
                                        <p:strVal val="visible"/>
                                      </p:to>
                                    </p:set>
                                    <p:animEffect transition="in" filter="fade">
                                      <p:cBhvr>
                                        <p:cTn id="115" dur="1000"/>
                                        <p:tgtEl>
                                          <p:spTgt spid="112"/>
                                        </p:tgtEl>
                                      </p:cBhvr>
                                    </p:animEffect>
                                    <p:anim calcmode="lin" valueType="num">
                                      <p:cBhvr>
                                        <p:cTn id="116" dur="1000" fill="hold"/>
                                        <p:tgtEl>
                                          <p:spTgt spid="112"/>
                                        </p:tgtEl>
                                        <p:attrNameLst>
                                          <p:attrName>ppt_x</p:attrName>
                                        </p:attrNameLst>
                                      </p:cBhvr>
                                      <p:tavLst>
                                        <p:tav tm="0">
                                          <p:val>
                                            <p:strVal val="#ppt_x"/>
                                          </p:val>
                                        </p:tav>
                                        <p:tav tm="100000">
                                          <p:val>
                                            <p:strVal val="#ppt_x"/>
                                          </p:val>
                                        </p:tav>
                                      </p:tavLst>
                                    </p:anim>
                                    <p:anim calcmode="lin" valueType="num">
                                      <p:cBhvr>
                                        <p:cTn id="117" dur="1000" fill="hold"/>
                                        <p:tgtEl>
                                          <p:spTgt spid="112"/>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17"/>
                                        </p:tgtEl>
                                        <p:attrNameLst>
                                          <p:attrName>style.visibility</p:attrName>
                                        </p:attrNameLst>
                                      </p:cBhvr>
                                      <p:to>
                                        <p:strVal val="visible"/>
                                      </p:to>
                                    </p:set>
                                    <p:animEffect transition="in" filter="fade">
                                      <p:cBhvr>
                                        <p:cTn id="120" dur="1000"/>
                                        <p:tgtEl>
                                          <p:spTgt spid="17"/>
                                        </p:tgtEl>
                                      </p:cBhvr>
                                    </p:animEffect>
                                    <p:anim calcmode="lin" valueType="num">
                                      <p:cBhvr>
                                        <p:cTn id="121" dur="1000" fill="hold"/>
                                        <p:tgtEl>
                                          <p:spTgt spid="17"/>
                                        </p:tgtEl>
                                        <p:attrNameLst>
                                          <p:attrName>ppt_x</p:attrName>
                                        </p:attrNameLst>
                                      </p:cBhvr>
                                      <p:tavLst>
                                        <p:tav tm="0">
                                          <p:val>
                                            <p:strVal val="#ppt_x"/>
                                          </p:val>
                                        </p:tav>
                                        <p:tav tm="100000">
                                          <p:val>
                                            <p:strVal val="#ppt_x"/>
                                          </p:val>
                                        </p:tav>
                                      </p:tavLst>
                                    </p:anim>
                                    <p:anim calcmode="lin" valueType="num">
                                      <p:cBhvr>
                                        <p:cTn id="122" dur="1000" fill="hold"/>
                                        <p:tgtEl>
                                          <p:spTgt spid="1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fade">
                                      <p:cBhvr>
                                        <p:cTn id="125" dur="1000"/>
                                        <p:tgtEl>
                                          <p:spTgt spid="54"/>
                                        </p:tgtEl>
                                      </p:cBhvr>
                                    </p:animEffect>
                                    <p:anim calcmode="lin" valueType="num">
                                      <p:cBhvr>
                                        <p:cTn id="126" dur="1000" fill="hold"/>
                                        <p:tgtEl>
                                          <p:spTgt spid="54"/>
                                        </p:tgtEl>
                                        <p:attrNameLst>
                                          <p:attrName>ppt_x</p:attrName>
                                        </p:attrNameLst>
                                      </p:cBhvr>
                                      <p:tavLst>
                                        <p:tav tm="0">
                                          <p:val>
                                            <p:strVal val="#ppt_x"/>
                                          </p:val>
                                        </p:tav>
                                        <p:tav tm="100000">
                                          <p:val>
                                            <p:strVal val="#ppt_x"/>
                                          </p:val>
                                        </p:tav>
                                      </p:tavLst>
                                    </p:anim>
                                    <p:anim calcmode="lin" valueType="num">
                                      <p:cBhvr>
                                        <p:cTn id="12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6" grpId="0" animBg="1"/>
      <p:bldP spid="18" grpId="0" animBg="1"/>
      <p:bldP spid="52" grpId="0" animBg="1"/>
      <p:bldP spid="99" grpId="0" animBg="1"/>
      <p:bldP spid="107" grpId="0" animBg="1"/>
      <p:bldP spid="4" grpId="0" animBg="1"/>
      <p:bldP spid="50" grpId="0"/>
      <p:bldP spid="51" grpId="0"/>
      <p:bldP spid="57" grpId="0"/>
      <p:bldP spid="58" grpId="0"/>
      <p:bldP spid="64" grpId="0"/>
      <p:bldP spid="65" grpId="0"/>
      <p:bldP spid="94" grpId="0"/>
      <p:bldP spid="95" grpId="0"/>
      <p:bldP spid="110" grpId="0" animBg="1"/>
      <p:bldP spid="91" grpId="0"/>
      <p:bldP spid="92" grpId="0"/>
      <p:bldP spid="111" grpId="0" animBg="1"/>
      <p:bldP spid="97" grpId="0"/>
      <p:bldP spid="98" grpId="0"/>
      <p:bldP spid="112" grpId="0" animBg="1"/>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818B6632-3E52-4C6F-B90B-9D6748777C5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75528" cy="6858000"/>
          </a:xfrm>
          <a:prstGeom prst="rect">
            <a:avLst/>
          </a:prstGeom>
        </p:spPr>
      </p:pic>
      <p:sp>
        <p:nvSpPr>
          <p:cNvPr id="14" name="TextBox 8">
            <a:extLst>
              <a:ext uri="{FF2B5EF4-FFF2-40B4-BE49-F238E27FC236}">
                <a16:creationId xmlns:a16="http://schemas.microsoft.com/office/drawing/2014/main" id="{A0A899A0-DE1B-429C-9B94-A83B3DF25473}"/>
              </a:ext>
            </a:extLst>
          </p:cNvPr>
          <p:cNvSpPr txBox="1"/>
          <p:nvPr/>
        </p:nvSpPr>
        <p:spPr>
          <a:xfrm>
            <a:off x="3263975" y="2589546"/>
            <a:ext cx="5664051" cy="1200329"/>
          </a:xfrm>
          <a:prstGeom prst="rect">
            <a:avLst/>
          </a:prstGeom>
          <a:noFill/>
        </p:spPr>
        <p:txBody>
          <a:bodyPr wrap="none" rtlCol="0">
            <a:spAutoFit/>
          </a:bodyPr>
          <a:lstStyle/>
          <a:p>
            <a:r>
              <a:rPr lang="en-US" altLang="zh-CN" sz="7200" dirty="0">
                <a:solidFill>
                  <a:schemeClr val="bg1"/>
                </a:solidFill>
                <a:latin typeface="微软雅黑" panose="020B0503020204020204" pitchFamily="34" charset="-122"/>
                <a:ea typeface="微软雅黑" panose="020B0503020204020204" pitchFamily="34" charset="-122"/>
                <a:cs typeface="Segoe UI Light" panose="020B0502040204020203" pitchFamily="34" charset="0"/>
                <a:sym typeface="微软雅黑" panose="020B0503020204020204" pitchFamily="34" charset="-122"/>
              </a:rPr>
              <a:t>THANK YOU</a:t>
            </a:r>
            <a:endParaRPr lang="zh-CN" altLang="en-US" sz="7200" dirty="0">
              <a:solidFill>
                <a:schemeClr val="bg1"/>
              </a:solidFill>
              <a:latin typeface="微软雅黑" panose="020B0503020204020204" pitchFamily="34" charset="-122"/>
              <a:ea typeface="微软雅黑" panose="020B0503020204020204" pitchFamily="34" charset="-122"/>
              <a:cs typeface="Segoe UI Light" panose="020B0502040204020203" pitchFamily="34" charset="0"/>
              <a:sym typeface="微软雅黑" panose="020B0503020204020204" pitchFamily="34" charset="-122"/>
            </a:endParaRPr>
          </a:p>
        </p:txBody>
      </p:sp>
      <p:sp>
        <p:nvSpPr>
          <p:cNvPr id="18" name="矩形 17">
            <a:extLst>
              <a:ext uri="{FF2B5EF4-FFF2-40B4-BE49-F238E27FC236}">
                <a16:creationId xmlns:a16="http://schemas.microsoft.com/office/drawing/2014/main" id="{39995D1F-95CD-4C6F-A743-7A9DEAAB8CE9}"/>
              </a:ext>
            </a:extLst>
          </p:cNvPr>
          <p:cNvSpPr/>
          <p:nvPr/>
        </p:nvSpPr>
        <p:spPr>
          <a:xfrm>
            <a:off x="3887892" y="4737733"/>
            <a:ext cx="74376" cy="198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18">
            <a:extLst>
              <a:ext uri="{FF2B5EF4-FFF2-40B4-BE49-F238E27FC236}">
                <a16:creationId xmlns:a16="http://schemas.microsoft.com/office/drawing/2014/main" id="{8DDFC9BB-106D-4FBC-B1D0-20BF9F71EE44}"/>
              </a:ext>
            </a:extLst>
          </p:cNvPr>
          <p:cNvSpPr txBox="1"/>
          <p:nvPr/>
        </p:nvSpPr>
        <p:spPr>
          <a:xfrm>
            <a:off x="4057015" y="4631055"/>
            <a:ext cx="2138045"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汇报人：研小招</a:t>
            </a:r>
          </a:p>
        </p:txBody>
      </p:sp>
      <p:sp>
        <p:nvSpPr>
          <p:cNvPr id="20" name="矩形 19">
            <a:extLst>
              <a:ext uri="{FF2B5EF4-FFF2-40B4-BE49-F238E27FC236}">
                <a16:creationId xmlns:a16="http://schemas.microsoft.com/office/drawing/2014/main" id="{2D214934-B4BB-4E6D-8599-7E0DB077D5B3}"/>
              </a:ext>
            </a:extLst>
          </p:cNvPr>
          <p:cNvSpPr/>
          <p:nvPr/>
        </p:nvSpPr>
        <p:spPr>
          <a:xfrm>
            <a:off x="6518622" y="4736093"/>
            <a:ext cx="74376" cy="198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a:extLst>
              <a:ext uri="{FF2B5EF4-FFF2-40B4-BE49-F238E27FC236}">
                <a16:creationId xmlns:a16="http://schemas.microsoft.com/office/drawing/2014/main" id="{B2B32997-D373-436F-8147-6C69CE2E36DE}"/>
              </a:ext>
            </a:extLst>
          </p:cNvPr>
          <p:cNvSpPr txBox="1"/>
          <p:nvPr/>
        </p:nvSpPr>
        <p:spPr>
          <a:xfrm>
            <a:off x="6687527" y="4629130"/>
            <a:ext cx="1755194"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导师：</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XXX</a:t>
            </a:r>
          </a:p>
        </p:txBody>
      </p:sp>
      <p:sp>
        <p:nvSpPr>
          <p:cNvPr id="22" name="矩形 21">
            <a:extLst>
              <a:ext uri="{FF2B5EF4-FFF2-40B4-BE49-F238E27FC236}">
                <a16:creationId xmlns:a16="http://schemas.microsoft.com/office/drawing/2014/main" id="{1D040B1C-EC97-401C-B662-2967D196D397}"/>
              </a:ext>
            </a:extLst>
          </p:cNvPr>
          <p:cNvSpPr/>
          <p:nvPr/>
        </p:nvSpPr>
        <p:spPr>
          <a:xfrm>
            <a:off x="3340735" y="4158615"/>
            <a:ext cx="5510530" cy="375920"/>
          </a:xfrm>
          <a:prstGeom prst="rect">
            <a:avLst/>
          </a:prstGeom>
        </p:spPr>
        <p:txBody>
          <a:bodyPr wrap="square" lIns="68580" tIns="34290" rIns="68580" bIns="34290">
            <a:spAutoFit/>
          </a:bodyPr>
          <a:lstStyle/>
          <a:p>
            <a:pPr algn="ctr"/>
            <a:r>
              <a:rPr lang="zh-CN" altLang="en-US" sz="2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华中科技大学</a:t>
            </a:r>
            <a:r>
              <a:rPr lang="en-US" altLang="zh-CN" sz="2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20XX</a:t>
            </a:r>
            <a:r>
              <a:rPr lang="zh-CN" altLang="en-US" sz="2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级</a:t>
            </a:r>
            <a:r>
              <a:rPr lang="en-US" altLang="zh-CN" sz="2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XX</a:t>
            </a:r>
            <a:r>
              <a:rPr lang="zh-CN" altLang="en-US" sz="2000" spc="3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学院</a:t>
            </a:r>
          </a:p>
        </p:txBody>
      </p:sp>
      <p:pic>
        <p:nvPicPr>
          <p:cNvPr id="23" name="图片 22" descr="白色logo副本">
            <a:extLst>
              <a:ext uri="{FF2B5EF4-FFF2-40B4-BE49-F238E27FC236}">
                <a16:creationId xmlns:a16="http://schemas.microsoft.com/office/drawing/2014/main" id="{55B74AD1-79B8-4B39-BB23-B2489E8C478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03725" y="676275"/>
            <a:ext cx="3384550" cy="10045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700"/>
                            </p:stCondLst>
                            <p:childTnLst>
                              <p:par>
                                <p:cTn id="9" presetID="17"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750" fill="hold"/>
                                        <p:tgtEl>
                                          <p:spTgt spid="18"/>
                                        </p:tgtEl>
                                        <p:attrNameLst>
                                          <p:attrName>ppt_x</p:attrName>
                                        </p:attrNameLst>
                                      </p:cBhvr>
                                      <p:tavLst>
                                        <p:tav tm="0">
                                          <p:val>
                                            <p:strVal val="#ppt_x"/>
                                          </p:val>
                                        </p:tav>
                                        <p:tav tm="100000">
                                          <p:val>
                                            <p:strVal val="#ppt_x"/>
                                          </p:val>
                                        </p:tav>
                                      </p:tavLst>
                                    </p:anim>
                                    <p:anim calcmode="lin" valueType="num">
                                      <p:cBhvr>
                                        <p:cTn id="12" dur="750" fill="hold"/>
                                        <p:tgtEl>
                                          <p:spTgt spid="18"/>
                                        </p:tgtEl>
                                        <p:attrNameLst>
                                          <p:attrName>ppt_y</p:attrName>
                                        </p:attrNameLst>
                                      </p:cBhvr>
                                      <p:tavLst>
                                        <p:tav tm="0">
                                          <p:val>
                                            <p:strVal val="#ppt_y-#ppt_h/2"/>
                                          </p:val>
                                        </p:tav>
                                        <p:tav tm="100000">
                                          <p:val>
                                            <p:strVal val="#ppt_y"/>
                                          </p:val>
                                        </p:tav>
                                      </p:tavLst>
                                    </p:anim>
                                    <p:anim calcmode="lin" valueType="num">
                                      <p:cBhvr>
                                        <p:cTn id="13" dur="750" fill="hold"/>
                                        <p:tgtEl>
                                          <p:spTgt spid="18"/>
                                        </p:tgtEl>
                                        <p:attrNameLst>
                                          <p:attrName>ppt_w</p:attrName>
                                        </p:attrNameLst>
                                      </p:cBhvr>
                                      <p:tavLst>
                                        <p:tav tm="0">
                                          <p:val>
                                            <p:strVal val="#ppt_w"/>
                                          </p:val>
                                        </p:tav>
                                        <p:tav tm="100000">
                                          <p:val>
                                            <p:strVal val="#ppt_w"/>
                                          </p:val>
                                        </p:tav>
                                      </p:tavLst>
                                    </p:anim>
                                    <p:anim calcmode="lin" valueType="num">
                                      <p:cBhvr>
                                        <p:cTn id="14" dur="750" fill="hold"/>
                                        <p:tgtEl>
                                          <p:spTgt spid="18"/>
                                        </p:tgtEl>
                                        <p:attrNameLst>
                                          <p:attrName>ppt_h</p:attrName>
                                        </p:attrNameLst>
                                      </p:cBhvr>
                                      <p:tavLst>
                                        <p:tav tm="0">
                                          <p:val>
                                            <p:fltVal val="0"/>
                                          </p:val>
                                        </p:tav>
                                        <p:tav tm="100000">
                                          <p:val>
                                            <p:strVal val="#ppt_h"/>
                                          </p:val>
                                        </p:tav>
                                      </p:tavLst>
                                    </p:anim>
                                  </p:childTnLst>
                                </p:cTn>
                              </p:par>
                              <p:par>
                                <p:cTn id="15" presetID="17" presetClass="entr" presetSubtype="1"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750" fill="hold"/>
                                        <p:tgtEl>
                                          <p:spTgt spid="20"/>
                                        </p:tgtEl>
                                        <p:attrNameLst>
                                          <p:attrName>ppt_x</p:attrName>
                                        </p:attrNameLst>
                                      </p:cBhvr>
                                      <p:tavLst>
                                        <p:tav tm="0">
                                          <p:val>
                                            <p:strVal val="#ppt_x"/>
                                          </p:val>
                                        </p:tav>
                                        <p:tav tm="100000">
                                          <p:val>
                                            <p:strVal val="#ppt_x"/>
                                          </p:val>
                                        </p:tav>
                                      </p:tavLst>
                                    </p:anim>
                                    <p:anim calcmode="lin" valueType="num">
                                      <p:cBhvr>
                                        <p:cTn id="18" dur="750" fill="hold"/>
                                        <p:tgtEl>
                                          <p:spTgt spid="20"/>
                                        </p:tgtEl>
                                        <p:attrNameLst>
                                          <p:attrName>ppt_y</p:attrName>
                                        </p:attrNameLst>
                                      </p:cBhvr>
                                      <p:tavLst>
                                        <p:tav tm="0">
                                          <p:val>
                                            <p:strVal val="#ppt_y-#ppt_h/2"/>
                                          </p:val>
                                        </p:tav>
                                        <p:tav tm="100000">
                                          <p:val>
                                            <p:strVal val="#ppt_y"/>
                                          </p:val>
                                        </p:tav>
                                      </p:tavLst>
                                    </p:anim>
                                    <p:anim calcmode="lin" valueType="num">
                                      <p:cBhvr>
                                        <p:cTn id="19" dur="750" fill="hold"/>
                                        <p:tgtEl>
                                          <p:spTgt spid="20"/>
                                        </p:tgtEl>
                                        <p:attrNameLst>
                                          <p:attrName>ppt_w</p:attrName>
                                        </p:attrNameLst>
                                      </p:cBhvr>
                                      <p:tavLst>
                                        <p:tav tm="0">
                                          <p:val>
                                            <p:strVal val="#ppt_w"/>
                                          </p:val>
                                        </p:tav>
                                        <p:tav tm="100000">
                                          <p:val>
                                            <p:strVal val="#ppt_w"/>
                                          </p:val>
                                        </p:tav>
                                      </p:tavLst>
                                    </p:anim>
                                    <p:anim calcmode="lin" valueType="num">
                                      <p:cBhvr>
                                        <p:cTn id="20" dur="750" fill="hold"/>
                                        <p:tgtEl>
                                          <p:spTgt spid="20"/>
                                        </p:tgtEl>
                                        <p:attrNameLst>
                                          <p:attrName>ppt_h</p:attrName>
                                        </p:attrNameLst>
                                      </p:cBhvr>
                                      <p:tavLst>
                                        <p:tav tm="0">
                                          <p:val>
                                            <p:fltVal val="0"/>
                                          </p:val>
                                        </p:tav>
                                        <p:tav tm="100000">
                                          <p:val>
                                            <p:strVal val="#ppt_h"/>
                                          </p:val>
                                        </p:tav>
                                      </p:tavLst>
                                    </p:anim>
                                  </p:childTnLst>
                                </p:cTn>
                              </p:par>
                              <p:par>
                                <p:cTn id="21" presetID="22" presetClass="entr" presetSubtype="8" fill="hold" grpId="0" nodeType="withEffect">
                                  <p:stCondLst>
                                    <p:cond delay="55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750"/>
                                        <p:tgtEl>
                                          <p:spTgt spid="19"/>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750"/>
                                        <p:tgtEl>
                                          <p:spTgt spid="21"/>
                                        </p:tgtEl>
                                      </p:cBhvr>
                                    </p:animEffect>
                                  </p:childTnLst>
                                </p:cTn>
                              </p:par>
                            </p:childTnLst>
                          </p:cTn>
                        </p:par>
                        <p:par>
                          <p:cTn id="27" fill="hold">
                            <p:stCondLst>
                              <p:cond delay="3000"/>
                            </p:stCondLst>
                            <p:childTnLst>
                              <p:par>
                                <p:cTn id="28" presetID="14" presetClass="entr" presetSubtype="1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animBg="1"/>
      <p:bldP spid="19" grpId="0"/>
      <p:bldP spid="20" grpId="0" animBg="1"/>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6921012" y="1374666"/>
            <a:ext cx="1781065" cy="461665"/>
          </a:xfrm>
          <a:prstGeom prst="rect">
            <a:avLst/>
          </a:prstGeom>
        </p:spPr>
        <p:txBody>
          <a:bodyPr wrap="none">
            <a:spAutoFit/>
          </a:bodyPr>
          <a:lstStyle/>
          <a:p>
            <a:pPr>
              <a:defRPr/>
            </a:pPr>
            <a:r>
              <a:rPr lang="en-US" altLang="zh-CN" sz="2400" b="1" kern="100" dirty="0">
                <a:solidFill>
                  <a:schemeClr val="accent6">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CONTENTS</a:t>
            </a:r>
            <a:endParaRPr lang="zh-CN" altLang="en-US" sz="2400" b="1" kern="100" dirty="0">
              <a:solidFill>
                <a:schemeClr val="accent6">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4" name="矩形 43"/>
          <p:cNvSpPr/>
          <p:nvPr/>
        </p:nvSpPr>
        <p:spPr bwMode="auto">
          <a:xfrm>
            <a:off x="6964700" y="586490"/>
            <a:ext cx="1646605" cy="769441"/>
          </a:xfrm>
          <a:prstGeom prst="rect">
            <a:avLst/>
          </a:prstGeom>
        </p:spPr>
        <p:txBody>
          <a:bodyPr wrap="none">
            <a:spAutoFit/>
          </a:bodyPr>
          <a:lstStyle/>
          <a:p>
            <a:pPr algn="ctr">
              <a:defRPr/>
            </a:pPr>
            <a:r>
              <a:rPr lang="zh-CN" altLang="en-US" sz="4400" b="1" kern="100" dirty="0">
                <a:solidFill>
                  <a:schemeClr val="accent6">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目  录</a:t>
            </a:r>
          </a:p>
        </p:txBody>
      </p:sp>
      <p:sp>
        <p:nvSpPr>
          <p:cNvPr id="20" name="文本框 6"/>
          <p:cNvSpPr txBox="1">
            <a:spLocks noChangeArrowheads="1"/>
          </p:cNvSpPr>
          <p:nvPr/>
        </p:nvSpPr>
        <p:spPr bwMode="auto">
          <a:xfrm>
            <a:off x="6151796" y="2343828"/>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accent6">
                    <a:lumMod val="50000"/>
                  </a:schemeClr>
                </a:solidFill>
                <a:latin typeface="微软雅黑 Light" panose="020B0502040204020203" pitchFamily="34" charset="-122"/>
                <a:ea typeface="微软雅黑 Light" panose="020B0502040204020203" pitchFamily="34" charset="-122"/>
              </a:rPr>
              <a:t>请输入标题</a:t>
            </a:r>
          </a:p>
        </p:txBody>
      </p:sp>
      <p:sp>
        <p:nvSpPr>
          <p:cNvPr id="24" name="矩形 23"/>
          <p:cNvSpPr/>
          <p:nvPr/>
        </p:nvSpPr>
        <p:spPr>
          <a:xfrm>
            <a:off x="6151796" y="2795647"/>
            <a:ext cx="3319498" cy="276999"/>
          </a:xfrm>
          <a:prstGeom prst="rect">
            <a:avLst/>
          </a:prstGeom>
        </p:spPr>
        <p:txBody>
          <a:bodyPr wrap="none">
            <a:spAutoFit/>
          </a:bodyPr>
          <a:lstStyle/>
          <a:p>
            <a:pPr lvl="0" fontAlgn="base">
              <a:spcBef>
                <a:spcPct val="0"/>
              </a:spcBef>
              <a:spcAft>
                <a:spcPct val="0"/>
              </a:spcAft>
              <a:defRPr/>
            </a:pPr>
            <a:r>
              <a:rPr lang="en-US" altLang="zh-CN" sz="1200" dirty="0">
                <a:solidFill>
                  <a:schemeClr val="accent6">
                    <a:lumMod val="50000"/>
                  </a:schemeClr>
                </a:solidFill>
                <a:latin typeface="Calibri Light" panose="020F0302020204030204" pitchFamily="34" charset="0"/>
                <a:ea typeface="方正兰亭黑_GBK"/>
              </a:rPr>
              <a:t>Background And Significance Of The Selected Topic</a:t>
            </a:r>
          </a:p>
        </p:txBody>
      </p:sp>
      <p:sp>
        <p:nvSpPr>
          <p:cNvPr id="29" name="椭圆 28"/>
          <p:cNvSpPr/>
          <p:nvPr/>
        </p:nvSpPr>
        <p:spPr>
          <a:xfrm>
            <a:off x="5563967" y="2417540"/>
            <a:ext cx="587829" cy="58782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dirty="0">
                <a:solidFill>
                  <a:schemeClr val="bg1"/>
                </a:solidFill>
                <a:latin typeface="+mj-lt"/>
              </a:rPr>
              <a:t>1</a:t>
            </a:r>
            <a:endParaRPr lang="zh-CN" altLang="en-US" sz="1865" dirty="0">
              <a:solidFill>
                <a:schemeClr val="bg1"/>
              </a:solidFill>
              <a:latin typeface="+mj-lt"/>
            </a:endParaRPr>
          </a:p>
        </p:txBody>
      </p:sp>
      <p:sp>
        <p:nvSpPr>
          <p:cNvPr id="21" name="文本框 6"/>
          <p:cNvSpPr txBox="1">
            <a:spLocks noChangeArrowheads="1"/>
          </p:cNvSpPr>
          <p:nvPr/>
        </p:nvSpPr>
        <p:spPr bwMode="auto">
          <a:xfrm>
            <a:off x="5857882" y="3359155"/>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accent6">
                    <a:lumMod val="50000"/>
                  </a:schemeClr>
                </a:solidFill>
                <a:latin typeface="微软雅黑 Light" panose="020B0502040204020203" pitchFamily="34" charset="-122"/>
                <a:ea typeface="微软雅黑 Light" panose="020B0502040204020203" pitchFamily="34" charset="-122"/>
              </a:rPr>
              <a:t>请输入标题</a:t>
            </a:r>
          </a:p>
        </p:txBody>
      </p:sp>
      <p:sp>
        <p:nvSpPr>
          <p:cNvPr id="25" name="矩形 24"/>
          <p:cNvSpPr/>
          <p:nvPr/>
        </p:nvSpPr>
        <p:spPr>
          <a:xfrm>
            <a:off x="5857882" y="3810975"/>
            <a:ext cx="2251642" cy="276999"/>
          </a:xfrm>
          <a:prstGeom prst="rect">
            <a:avLst/>
          </a:prstGeom>
        </p:spPr>
        <p:txBody>
          <a:bodyPr wrap="none">
            <a:spAutoFit/>
          </a:bodyPr>
          <a:lstStyle/>
          <a:p>
            <a:pPr lvl="0" fontAlgn="base">
              <a:spcBef>
                <a:spcPct val="0"/>
              </a:spcBef>
              <a:spcAft>
                <a:spcPct val="0"/>
              </a:spcAft>
              <a:defRPr/>
            </a:pPr>
            <a:r>
              <a:rPr lang="en-US" altLang="zh-CN" sz="1200">
                <a:solidFill>
                  <a:schemeClr val="accent6">
                    <a:lumMod val="50000"/>
                  </a:schemeClr>
                </a:solidFill>
                <a:latin typeface="Calibri Light" panose="020F0302020204030204" pitchFamily="34" charset="0"/>
                <a:ea typeface="方正兰亭黑_GBK"/>
              </a:rPr>
              <a:t>Research Methods And Processes</a:t>
            </a:r>
          </a:p>
        </p:txBody>
      </p:sp>
      <p:sp>
        <p:nvSpPr>
          <p:cNvPr id="30" name="椭圆 29"/>
          <p:cNvSpPr/>
          <p:nvPr/>
        </p:nvSpPr>
        <p:spPr>
          <a:xfrm>
            <a:off x="5270053" y="3442642"/>
            <a:ext cx="587829" cy="58782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a:solidFill>
                  <a:schemeClr val="bg1"/>
                </a:solidFill>
                <a:latin typeface="+mj-lt"/>
              </a:rPr>
              <a:t>2</a:t>
            </a:r>
            <a:endParaRPr lang="zh-CN" altLang="en-US" sz="1865">
              <a:solidFill>
                <a:schemeClr val="bg1"/>
              </a:solidFill>
              <a:latin typeface="+mj-lt"/>
            </a:endParaRPr>
          </a:p>
        </p:txBody>
      </p:sp>
      <p:sp>
        <p:nvSpPr>
          <p:cNvPr id="22" name="文本框 21"/>
          <p:cNvSpPr txBox="1">
            <a:spLocks noChangeArrowheads="1"/>
          </p:cNvSpPr>
          <p:nvPr/>
        </p:nvSpPr>
        <p:spPr bwMode="auto">
          <a:xfrm>
            <a:off x="5514697" y="4398803"/>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accent6">
                    <a:lumMod val="50000"/>
                  </a:schemeClr>
                </a:solidFill>
                <a:latin typeface="微软雅黑 Light" panose="020B0502040204020203" pitchFamily="34" charset="-122"/>
                <a:ea typeface="微软雅黑 Light" panose="020B0502040204020203" pitchFamily="34" charset="-122"/>
              </a:rPr>
              <a:t>请输入标题</a:t>
            </a:r>
          </a:p>
        </p:txBody>
      </p:sp>
      <p:sp>
        <p:nvSpPr>
          <p:cNvPr id="26" name="矩形 25"/>
          <p:cNvSpPr/>
          <p:nvPr/>
        </p:nvSpPr>
        <p:spPr>
          <a:xfrm>
            <a:off x="5514697" y="4850623"/>
            <a:ext cx="2409634" cy="276999"/>
          </a:xfrm>
          <a:prstGeom prst="rect">
            <a:avLst/>
          </a:prstGeom>
        </p:spPr>
        <p:txBody>
          <a:bodyPr wrap="none">
            <a:spAutoFit/>
          </a:bodyPr>
          <a:lstStyle/>
          <a:p>
            <a:pPr lvl="0" fontAlgn="base">
              <a:spcBef>
                <a:spcPct val="0"/>
              </a:spcBef>
              <a:spcAft>
                <a:spcPct val="0"/>
              </a:spcAft>
              <a:defRPr/>
            </a:pPr>
            <a:r>
              <a:rPr lang="en-US" altLang="zh-CN" sz="1200">
                <a:solidFill>
                  <a:schemeClr val="accent6">
                    <a:lumMod val="50000"/>
                  </a:schemeClr>
                </a:solidFill>
                <a:latin typeface="Calibri Light" panose="020F0302020204030204" pitchFamily="34" charset="0"/>
                <a:ea typeface="方正兰亭黑_GBK"/>
              </a:rPr>
              <a:t>Research Results And Its Application</a:t>
            </a:r>
          </a:p>
        </p:txBody>
      </p:sp>
      <p:sp>
        <p:nvSpPr>
          <p:cNvPr id="32" name="椭圆 31"/>
          <p:cNvSpPr/>
          <p:nvPr/>
        </p:nvSpPr>
        <p:spPr>
          <a:xfrm>
            <a:off x="4937753" y="4472516"/>
            <a:ext cx="587829" cy="58782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a:solidFill>
                  <a:schemeClr val="bg1"/>
                </a:solidFill>
                <a:latin typeface="+mj-lt"/>
              </a:rPr>
              <a:t>3</a:t>
            </a:r>
            <a:endParaRPr lang="zh-CN" altLang="en-US" sz="1865">
              <a:solidFill>
                <a:schemeClr val="bg1"/>
              </a:solidFill>
              <a:latin typeface="+mj-lt"/>
            </a:endParaRPr>
          </a:p>
        </p:txBody>
      </p:sp>
      <p:sp>
        <p:nvSpPr>
          <p:cNvPr id="23" name="文本框 6"/>
          <p:cNvSpPr txBox="1">
            <a:spLocks noChangeArrowheads="1"/>
          </p:cNvSpPr>
          <p:nvPr/>
        </p:nvSpPr>
        <p:spPr bwMode="auto">
          <a:xfrm>
            <a:off x="5263003" y="5472756"/>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accent6">
                    <a:lumMod val="50000"/>
                  </a:schemeClr>
                </a:solidFill>
                <a:latin typeface="微软雅黑 Light" panose="020B0502040204020203" pitchFamily="34" charset="-122"/>
                <a:ea typeface="微软雅黑 Light" panose="020B0502040204020203" pitchFamily="34" charset="-122"/>
              </a:rPr>
              <a:t>请输入标题</a:t>
            </a:r>
          </a:p>
        </p:txBody>
      </p:sp>
      <p:sp>
        <p:nvSpPr>
          <p:cNvPr id="27" name="矩形 26"/>
          <p:cNvSpPr/>
          <p:nvPr/>
        </p:nvSpPr>
        <p:spPr>
          <a:xfrm>
            <a:off x="5263003" y="5924576"/>
            <a:ext cx="1425968" cy="276999"/>
          </a:xfrm>
          <a:prstGeom prst="rect">
            <a:avLst/>
          </a:prstGeom>
        </p:spPr>
        <p:txBody>
          <a:bodyPr wrap="none">
            <a:spAutoFit/>
          </a:bodyPr>
          <a:lstStyle/>
          <a:p>
            <a:pPr lvl="0" fontAlgn="base">
              <a:spcBef>
                <a:spcPct val="0"/>
              </a:spcBef>
              <a:spcAft>
                <a:spcPct val="0"/>
              </a:spcAft>
              <a:defRPr/>
            </a:pPr>
            <a:r>
              <a:rPr lang="en-US" altLang="zh-CN" sz="1200" dirty="0">
                <a:solidFill>
                  <a:schemeClr val="accent6">
                    <a:lumMod val="50000"/>
                  </a:schemeClr>
                </a:solidFill>
                <a:latin typeface="Calibri Light" panose="020F0302020204030204" pitchFamily="34" charset="0"/>
                <a:ea typeface="方正兰亭黑_GBK"/>
              </a:rPr>
              <a:t>The Paper Summary</a:t>
            </a:r>
          </a:p>
        </p:txBody>
      </p:sp>
      <p:sp>
        <p:nvSpPr>
          <p:cNvPr id="33" name="椭圆 32"/>
          <p:cNvSpPr/>
          <p:nvPr/>
        </p:nvSpPr>
        <p:spPr>
          <a:xfrm>
            <a:off x="4686059" y="5556244"/>
            <a:ext cx="587829" cy="587829"/>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5">
                <a:solidFill>
                  <a:schemeClr val="bg1"/>
                </a:solidFill>
                <a:latin typeface="+mj-lt"/>
              </a:rPr>
              <a:t>4</a:t>
            </a:r>
            <a:endParaRPr lang="zh-CN" altLang="en-US" sz="1865">
              <a:solidFill>
                <a:schemeClr val="bg1"/>
              </a:solidFill>
              <a:latin typeface="+mj-lt"/>
            </a:endParaRPr>
          </a:p>
        </p:txBody>
      </p:sp>
      <p:cxnSp>
        <p:nvCxnSpPr>
          <p:cNvPr id="3" name="直接连接符 2"/>
          <p:cNvCxnSpPr/>
          <p:nvPr/>
        </p:nvCxnSpPr>
        <p:spPr>
          <a:xfrm>
            <a:off x="1448937" y="1674093"/>
            <a:ext cx="241904" cy="0"/>
          </a:xfrm>
          <a:prstGeom prst="line">
            <a:avLst/>
          </a:prstGeom>
        </p:spPr>
        <p:style>
          <a:lnRef idx="1">
            <a:schemeClr val="dk1"/>
          </a:lnRef>
          <a:fillRef idx="0">
            <a:schemeClr val="dk1"/>
          </a:fillRef>
          <a:effectRef idx="0">
            <a:schemeClr val="dk1"/>
          </a:effectRef>
          <a:fontRef idx="minor">
            <a:schemeClr val="tx1"/>
          </a:fontRef>
        </p:style>
      </p:cxnSp>
      <p:pic>
        <p:nvPicPr>
          <p:cNvPr id="6" name="图片 5" descr="hei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58060" y="5934421"/>
            <a:ext cx="2562860" cy="761153"/>
          </a:xfrm>
          <a:prstGeom prst="rect">
            <a:avLst/>
          </a:prstGeom>
        </p:spPr>
      </p:pic>
      <p:pic>
        <p:nvPicPr>
          <p:cNvPr id="4" name="图片 3">
            <a:extLst>
              <a:ext uri="{FF2B5EF4-FFF2-40B4-BE49-F238E27FC236}">
                <a16:creationId xmlns:a16="http://schemas.microsoft.com/office/drawing/2014/main" id="{9DCB30EF-3E1D-4B4A-BE5B-DD8E5215AE8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4385" y="7206"/>
            <a:ext cx="4572001" cy="6858000"/>
          </a:xfrm>
          <a:prstGeom prst="parallelogram">
            <a:avLst>
              <a:gd name="adj" fmla="val 32778"/>
            </a:avLst>
          </a:prstGeom>
        </p:spPr>
      </p:pic>
      <p:sp>
        <p:nvSpPr>
          <p:cNvPr id="36" name="平行四边形 35">
            <a:extLst>
              <a:ext uri="{FF2B5EF4-FFF2-40B4-BE49-F238E27FC236}">
                <a16:creationId xmlns:a16="http://schemas.microsoft.com/office/drawing/2014/main" id="{BDBB10F7-E11C-4A59-BA6C-83CB86801653}"/>
              </a:ext>
            </a:extLst>
          </p:cNvPr>
          <p:cNvSpPr/>
          <p:nvPr/>
        </p:nvSpPr>
        <p:spPr>
          <a:xfrm>
            <a:off x="3214204" y="3005369"/>
            <a:ext cx="1037464" cy="3859837"/>
          </a:xfrm>
          <a:prstGeom prst="parallelogram">
            <a:avLst>
              <a:gd name="adj" fmla="val 8133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平行四边形 38">
            <a:extLst>
              <a:ext uri="{FF2B5EF4-FFF2-40B4-BE49-F238E27FC236}">
                <a16:creationId xmlns:a16="http://schemas.microsoft.com/office/drawing/2014/main" id="{1CBD3C1D-5415-45A1-9FC6-16130D9B72BF}"/>
              </a:ext>
            </a:extLst>
          </p:cNvPr>
          <p:cNvSpPr/>
          <p:nvPr/>
        </p:nvSpPr>
        <p:spPr>
          <a:xfrm>
            <a:off x="841330" y="0"/>
            <a:ext cx="1037464" cy="3859837"/>
          </a:xfrm>
          <a:prstGeom prst="parallelogram">
            <a:avLst>
              <a:gd name="adj" fmla="val 8133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平行四边形 39">
            <a:extLst>
              <a:ext uri="{FF2B5EF4-FFF2-40B4-BE49-F238E27FC236}">
                <a16:creationId xmlns:a16="http://schemas.microsoft.com/office/drawing/2014/main" id="{FF9384D2-A3B8-48FF-BB27-347269E895A6}"/>
              </a:ext>
            </a:extLst>
          </p:cNvPr>
          <p:cNvSpPr/>
          <p:nvPr/>
        </p:nvSpPr>
        <p:spPr>
          <a:xfrm>
            <a:off x="866021" y="0"/>
            <a:ext cx="684189" cy="2545494"/>
          </a:xfrm>
          <a:prstGeom prst="parallelogram">
            <a:avLst>
              <a:gd name="adj" fmla="val 81333"/>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a:extLst>
              <a:ext uri="{FF2B5EF4-FFF2-40B4-BE49-F238E27FC236}">
                <a16:creationId xmlns:a16="http://schemas.microsoft.com/office/drawing/2014/main" id="{16CF43D6-8DC6-4F77-8A23-F67EC9735DFA}"/>
              </a:ext>
            </a:extLst>
          </p:cNvPr>
          <p:cNvSpPr/>
          <p:nvPr/>
        </p:nvSpPr>
        <p:spPr>
          <a:xfrm>
            <a:off x="4886439" y="-15014"/>
            <a:ext cx="7104947" cy="6858000"/>
          </a:xfrm>
          <a:prstGeom prst="parallelogram">
            <a:avLst>
              <a:gd name="adj" fmla="val 1785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4319F091-2C61-411A-8A62-56C0E8990C73}"/>
              </a:ext>
            </a:extLst>
          </p:cNvPr>
          <p:cNvSpPr/>
          <p:nvPr/>
        </p:nvSpPr>
        <p:spPr>
          <a:xfrm>
            <a:off x="4988391" y="1055977"/>
            <a:ext cx="6901041" cy="4716018"/>
          </a:xfrm>
          <a:prstGeom prst="parallelogram">
            <a:avLst>
              <a:gd name="adj" fmla="val 138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98E44D3-1F9C-4A83-97E7-0FE77B664524}"/>
              </a:ext>
            </a:extLst>
          </p:cNvPr>
          <p:cNvSpPr txBox="1"/>
          <p:nvPr/>
        </p:nvSpPr>
        <p:spPr>
          <a:xfrm>
            <a:off x="5939728" y="1683568"/>
            <a:ext cx="4584563" cy="3770263"/>
          </a:xfrm>
          <a:prstGeom prst="rect">
            <a:avLst/>
          </a:prstGeom>
          <a:noFill/>
        </p:spPr>
        <p:txBody>
          <a:bodyPr wrap="square" rtlCol="0">
            <a:spAutoFit/>
          </a:bodyPr>
          <a:lstStyle/>
          <a:p>
            <a:pPr algn="ctr"/>
            <a:r>
              <a:rPr lang="en-US" altLang="zh-CN"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rPr>
              <a:t>01</a:t>
            </a:r>
            <a:endParaRPr lang="zh-CN" altLang="en-US"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endParaRPr>
          </a:p>
        </p:txBody>
      </p:sp>
      <p:sp>
        <p:nvSpPr>
          <p:cNvPr id="13" name="文本框 12">
            <a:extLst>
              <a:ext uri="{FF2B5EF4-FFF2-40B4-BE49-F238E27FC236}">
                <a16:creationId xmlns:a16="http://schemas.microsoft.com/office/drawing/2014/main" id="{AB89CA7B-2270-4405-A64E-A0978DFBE1B4}"/>
              </a:ext>
            </a:extLst>
          </p:cNvPr>
          <p:cNvSpPr txBox="1"/>
          <p:nvPr/>
        </p:nvSpPr>
        <p:spPr>
          <a:xfrm>
            <a:off x="6017755" y="3153200"/>
            <a:ext cx="5226820" cy="830997"/>
          </a:xfrm>
          <a:prstGeom prst="rect">
            <a:avLst/>
          </a:prstGeom>
          <a:noFill/>
        </p:spPr>
        <p:txBody>
          <a:bodyPr wrap="square" rtlCol="0">
            <a:spAutoFit/>
          </a:bodyPr>
          <a:lstStyle/>
          <a:p>
            <a:r>
              <a:rPr lang="zh-CN" altLang="en-US" sz="4800" dirty="0">
                <a:solidFill>
                  <a:schemeClr val="accent6">
                    <a:lumMod val="50000"/>
                  </a:schemeClr>
                </a:solidFill>
                <a:latin typeface="微软雅黑 Light" panose="020B0502040204020203" pitchFamily="34" charset="-122"/>
                <a:ea typeface="微软雅黑 Light" panose="020B0502040204020203" pitchFamily="34" charset="-122"/>
                <a:cs typeface="851tegakizatsu" panose="02000600000000000000" pitchFamily="2" charset="-122"/>
              </a:rPr>
              <a:t>输入您需要的主题</a:t>
            </a:r>
          </a:p>
        </p:txBody>
      </p:sp>
      <p:pic>
        <p:nvPicPr>
          <p:cNvPr id="17" name="图片 16" descr="heilogo">
            <a:extLst>
              <a:ext uri="{FF2B5EF4-FFF2-40B4-BE49-F238E27FC236}">
                <a16:creationId xmlns:a16="http://schemas.microsoft.com/office/drawing/2014/main" id="{DD98B9A1-67AB-44DC-80D5-01004E3502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3370" y="183184"/>
            <a:ext cx="2562860" cy="761153"/>
          </a:xfrm>
          <a:prstGeom prst="rect">
            <a:avLst/>
          </a:prstGeom>
        </p:spPr>
      </p:pic>
      <p:pic>
        <p:nvPicPr>
          <p:cNvPr id="29" name="PA_库_PicturePlaceholder 1">
            <a:extLst>
              <a:ext uri="{FF2B5EF4-FFF2-40B4-BE49-F238E27FC236}">
                <a16:creationId xmlns:a16="http://schemas.microsoft.com/office/drawing/2014/main" id="{B3AABC44-D656-4B26-A7BF-78DCA401F544}"/>
              </a:ext>
            </a:extLst>
          </p:cNvPr>
          <p:cNvPicPr>
            <a:picLocks noChangeAspect="1"/>
          </p:cNvPicPr>
          <p:nvPr>
            <p:custDataLst>
              <p:tags r:id="rId1"/>
            </p:custDataLst>
          </p:nvPr>
        </p:nvPicPr>
        <p:blipFill>
          <a:blip r:embed="rId4" cstate="screen">
            <a:extLst>
              <a:ext uri="{28A0092B-C50C-407E-A947-70E740481C1C}">
                <a14:useLocalDpi xmlns:a14="http://schemas.microsoft.com/office/drawing/2010/main"/>
              </a:ext>
            </a:extLst>
          </a:blip>
          <a:srcRect/>
          <a:stretch/>
        </p:blipFill>
        <p:spPr>
          <a:xfrm>
            <a:off x="-156743" y="1270814"/>
            <a:ext cx="5895386" cy="4286343"/>
          </a:xfrm>
          <a:custGeom>
            <a:avLst/>
            <a:gdLst>
              <a:gd name="T0" fmla="*/ 1178 w 1281"/>
              <a:gd name="T1" fmla="*/ 312 h 778"/>
              <a:gd name="T2" fmla="*/ 1093 w 1281"/>
              <a:gd name="T3" fmla="*/ 255 h 778"/>
              <a:gd name="T4" fmla="*/ 1245 w 1281"/>
              <a:gd name="T5" fmla="*/ 188 h 778"/>
              <a:gd name="T6" fmla="*/ 1165 w 1281"/>
              <a:gd name="T7" fmla="*/ 183 h 778"/>
              <a:gd name="T8" fmla="*/ 1201 w 1281"/>
              <a:gd name="T9" fmla="*/ 114 h 778"/>
              <a:gd name="T10" fmla="*/ 1060 w 1281"/>
              <a:gd name="T11" fmla="*/ 81 h 778"/>
              <a:gd name="T12" fmla="*/ 771 w 1281"/>
              <a:gd name="T13" fmla="*/ 104 h 778"/>
              <a:gd name="T14" fmla="*/ 432 w 1281"/>
              <a:gd name="T15" fmla="*/ 207 h 778"/>
              <a:gd name="T16" fmla="*/ 786 w 1281"/>
              <a:gd name="T17" fmla="*/ 66 h 778"/>
              <a:gd name="T18" fmla="*/ 1045 w 1281"/>
              <a:gd name="T19" fmla="*/ 15 h 778"/>
              <a:gd name="T20" fmla="*/ 654 w 1281"/>
              <a:gd name="T21" fmla="*/ 66 h 778"/>
              <a:gd name="T22" fmla="*/ 717 w 1281"/>
              <a:gd name="T23" fmla="*/ 38 h 778"/>
              <a:gd name="T24" fmla="*/ 401 w 1281"/>
              <a:gd name="T25" fmla="*/ 104 h 778"/>
              <a:gd name="T26" fmla="*/ 183 w 1281"/>
              <a:gd name="T27" fmla="*/ 199 h 778"/>
              <a:gd name="T28" fmla="*/ 107 w 1281"/>
              <a:gd name="T29" fmla="*/ 322 h 778"/>
              <a:gd name="T30" fmla="*/ 145 w 1281"/>
              <a:gd name="T31" fmla="*/ 362 h 778"/>
              <a:gd name="T32" fmla="*/ 45 w 1281"/>
              <a:gd name="T33" fmla="*/ 479 h 778"/>
              <a:gd name="T34" fmla="*/ 34 w 1281"/>
              <a:gd name="T35" fmla="*/ 546 h 778"/>
              <a:gd name="T36" fmla="*/ 126 w 1281"/>
              <a:gd name="T37" fmla="*/ 563 h 778"/>
              <a:gd name="T38" fmla="*/ 295 w 1281"/>
              <a:gd name="T39" fmla="*/ 532 h 778"/>
              <a:gd name="T40" fmla="*/ 432 w 1281"/>
              <a:gd name="T41" fmla="*/ 486 h 778"/>
              <a:gd name="T42" fmla="*/ 636 w 1281"/>
              <a:gd name="T43" fmla="*/ 450 h 778"/>
              <a:gd name="T44" fmla="*/ 842 w 1281"/>
              <a:gd name="T45" fmla="*/ 426 h 778"/>
              <a:gd name="T46" fmla="*/ 1002 w 1281"/>
              <a:gd name="T47" fmla="*/ 408 h 778"/>
              <a:gd name="T48" fmla="*/ 1157 w 1281"/>
              <a:gd name="T49" fmla="*/ 379 h 778"/>
              <a:gd name="T50" fmla="*/ 1012 w 1281"/>
              <a:gd name="T51" fmla="*/ 372 h 778"/>
              <a:gd name="T52" fmla="*/ 324 w 1281"/>
              <a:gd name="T53" fmla="*/ 575 h 778"/>
              <a:gd name="T54" fmla="*/ 240 w 1281"/>
              <a:gd name="T55" fmla="*/ 598 h 778"/>
              <a:gd name="T56" fmla="*/ 154 w 1281"/>
              <a:gd name="T57" fmla="*/ 687 h 778"/>
              <a:gd name="T58" fmla="*/ 119 w 1281"/>
              <a:gd name="T59" fmla="*/ 774 h 778"/>
              <a:gd name="T60" fmla="*/ 331 w 1281"/>
              <a:gd name="T61" fmla="*/ 708 h 778"/>
              <a:gd name="T62" fmla="*/ 511 w 1281"/>
              <a:gd name="T63" fmla="*/ 657 h 778"/>
              <a:gd name="T64" fmla="*/ 875 w 1281"/>
              <a:gd name="T65" fmla="*/ 596 h 778"/>
              <a:gd name="T66" fmla="*/ 1154 w 1281"/>
              <a:gd name="T67" fmla="*/ 566 h 778"/>
              <a:gd name="T68" fmla="*/ 1053 w 1281"/>
              <a:gd name="T69" fmla="*/ 549 h 778"/>
              <a:gd name="T70" fmla="*/ 1092 w 1281"/>
              <a:gd name="T71" fmla="*/ 506 h 778"/>
              <a:gd name="T72" fmla="*/ 780 w 1281"/>
              <a:gd name="T73" fmla="*/ 495 h 778"/>
              <a:gd name="T74" fmla="*/ 478 w 1281"/>
              <a:gd name="T75" fmla="*/ 545 h 778"/>
              <a:gd name="T76" fmla="*/ 355 w 1281"/>
              <a:gd name="T77" fmla="*/ 562 h 778"/>
              <a:gd name="T78" fmla="*/ 671 w 1281"/>
              <a:gd name="T79" fmla="*/ 467 h 778"/>
              <a:gd name="T80" fmla="*/ 770 w 1281"/>
              <a:gd name="T81" fmla="*/ 458 h 778"/>
              <a:gd name="T82" fmla="*/ 1040 w 1281"/>
              <a:gd name="T83" fmla="*/ 495 h 778"/>
              <a:gd name="T84" fmla="*/ 760 w 1281"/>
              <a:gd name="T85" fmla="*/ 463 h 778"/>
              <a:gd name="T86" fmla="*/ 616 w 1281"/>
              <a:gd name="T87" fmla="*/ 482 h 778"/>
              <a:gd name="T88" fmla="*/ 641 w 1281"/>
              <a:gd name="T89" fmla="*/ 140 h 778"/>
              <a:gd name="T90" fmla="*/ 861 w 1281"/>
              <a:gd name="T91" fmla="*/ 474 h 778"/>
              <a:gd name="T92" fmla="*/ 435 w 1281"/>
              <a:gd name="T93" fmla="*/ 524 h 778"/>
              <a:gd name="T94" fmla="*/ 483 w 1281"/>
              <a:gd name="T95" fmla="*/ 507 h 778"/>
              <a:gd name="T96" fmla="*/ 208 w 1281"/>
              <a:gd name="T97" fmla="*/ 561 h 778"/>
              <a:gd name="T98" fmla="*/ 68 w 1281"/>
              <a:gd name="T99" fmla="*/ 599 h 778"/>
              <a:gd name="T100" fmla="*/ 198 w 1281"/>
              <a:gd name="T101" fmla="*/ 624 h 778"/>
              <a:gd name="T102" fmla="*/ 93 w 1281"/>
              <a:gd name="T103" fmla="*/ 505 h 778"/>
              <a:gd name="T104" fmla="*/ 494 w 1281"/>
              <a:gd name="T105" fmla="*/ 143 h 778"/>
              <a:gd name="T106" fmla="*/ 451 w 1281"/>
              <a:gd name="T107" fmla="*/ 164 h 778"/>
              <a:gd name="T108" fmla="*/ 498 w 1281"/>
              <a:gd name="T109" fmla="*/ 463 h 778"/>
              <a:gd name="T110" fmla="*/ 458 w 1281"/>
              <a:gd name="T111" fmla="*/ 214 h 778"/>
              <a:gd name="T112" fmla="*/ 641 w 1281"/>
              <a:gd name="T113" fmla="*/ 420 h 778"/>
              <a:gd name="T114" fmla="*/ 589 w 1281"/>
              <a:gd name="T115" fmla="*/ 429 h 778"/>
              <a:gd name="T116" fmla="*/ 854 w 1281"/>
              <a:gd name="T117" fmla="*/ 398 h 778"/>
              <a:gd name="T118" fmla="*/ 669 w 1281"/>
              <a:gd name="T119" fmla="*/ 437 h 778"/>
              <a:gd name="T120" fmla="*/ 695 w 1281"/>
              <a:gd name="T121" fmla="*/ 419 h 778"/>
              <a:gd name="T122" fmla="*/ 935 w 1281"/>
              <a:gd name="T123" fmla="*/ 38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778">
                <a:moveTo>
                  <a:pt x="1280" y="337"/>
                </a:moveTo>
                <a:lnTo>
                  <a:pt x="1278" y="334"/>
                </a:lnTo>
                <a:lnTo>
                  <a:pt x="1275" y="331"/>
                </a:lnTo>
                <a:lnTo>
                  <a:pt x="1273" y="330"/>
                </a:lnTo>
                <a:lnTo>
                  <a:pt x="1270" y="328"/>
                </a:lnTo>
                <a:lnTo>
                  <a:pt x="1263" y="325"/>
                </a:lnTo>
                <a:lnTo>
                  <a:pt x="1255" y="325"/>
                </a:lnTo>
                <a:lnTo>
                  <a:pt x="1247" y="325"/>
                </a:lnTo>
                <a:lnTo>
                  <a:pt x="1238" y="326"/>
                </a:lnTo>
                <a:lnTo>
                  <a:pt x="1229" y="323"/>
                </a:lnTo>
                <a:lnTo>
                  <a:pt x="1220" y="320"/>
                </a:lnTo>
                <a:lnTo>
                  <a:pt x="1209" y="318"/>
                </a:lnTo>
                <a:lnTo>
                  <a:pt x="1200" y="318"/>
                </a:lnTo>
                <a:lnTo>
                  <a:pt x="1190" y="318"/>
                </a:lnTo>
                <a:lnTo>
                  <a:pt x="1180" y="320"/>
                </a:lnTo>
                <a:lnTo>
                  <a:pt x="1170" y="320"/>
                </a:lnTo>
                <a:lnTo>
                  <a:pt x="1159" y="320"/>
                </a:lnTo>
                <a:lnTo>
                  <a:pt x="1149" y="321"/>
                </a:lnTo>
                <a:lnTo>
                  <a:pt x="1139" y="321"/>
                </a:lnTo>
                <a:lnTo>
                  <a:pt x="1117" y="322"/>
                </a:lnTo>
                <a:lnTo>
                  <a:pt x="1097" y="323"/>
                </a:lnTo>
                <a:lnTo>
                  <a:pt x="1075" y="325"/>
                </a:lnTo>
                <a:lnTo>
                  <a:pt x="1055" y="326"/>
                </a:lnTo>
                <a:lnTo>
                  <a:pt x="1044" y="329"/>
                </a:lnTo>
                <a:lnTo>
                  <a:pt x="1034" y="329"/>
                </a:lnTo>
                <a:lnTo>
                  <a:pt x="1025" y="330"/>
                </a:lnTo>
                <a:lnTo>
                  <a:pt x="1017" y="329"/>
                </a:lnTo>
                <a:lnTo>
                  <a:pt x="1017" y="328"/>
                </a:lnTo>
                <a:lnTo>
                  <a:pt x="1017" y="326"/>
                </a:lnTo>
                <a:lnTo>
                  <a:pt x="1018" y="325"/>
                </a:lnTo>
                <a:lnTo>
                  <a:pt x="1020" y="325"/>
                </a:lnTo>
                <a:lnTo>
                  <a:pt x="1026" y="324"/>
                </a:lnTo>
                <a:lnTo>
                  <a:pt x="1031" y="324"/>
                </a:lnTo>
                <a:lnTo>
                  <a:pt x="1041" y="323"/>
                </a:lnTo>
                <a:lnTo>
                  <a:pt x="1052" y="322"/>
                </a:lnTo>
                <a:lnTo>
                  <a:pt x="1094" y="318"/>
                </a:lnTo>
                <a:lnTo>
                  <a:pt x="1137" y="315"/>
                </a:lnTo>
                <a:lnTo>
                  <a:pt x="1178" y="312"/>
                </a:lnTo>
                <a:lnTo>
                  <a:pt x="1220" y="309"/>
                </a:lnTo>
                <a:lnTo>
                  <a:pt x="1237" y="309"/>
                </a:lnTo>
                <a:lnTo>
                  <a:pt x="1253" y="306"/>
                </a:lnTo>
                <a:lnTo>
                  <a:pt x="1255" y="305"/>
                </a:lnTo>
                <a:lnTo>
                  <a:pt x="1256" y="304"/>
                </a:lnTo>
                <a:lnTo>
                  <a:pt x="1256" y="301"/>
                </a:lnTo>
                <a:lnTo>
                  <a:pt x="1255" y="299"/>
                </a:lnTo>
                <a:lnTo>
                  <a:pt x="1250" y="299"/>
                </a:lnTo>
                <a:lnTo>
                  <a:pt x="1246" y="299"/>
                </a:lnTo>
                <a:lnTo>
                  <a:pt x="1240" y="298"/>
                </a:lnTo>
                <a:lnTo>
                  <a:pt x="1237" y="298"/>
                </a:lnTo>
                <a:lnTo>
                  <a:pt x="1234" y="297"/>
                </a:lnTo>
                <a:lnTo>
                  <a:pt x="1233" y="296"/>
                </a:lnTo>
                <a:lnTo>
                  <a:pt x="1232" y="293"/>
                </a:lnTo>
                <a:lnTo>
                  <a:pt x="1232" y="291"/>
                </a:lnTo>
                <a:lnTo>
                  <a:pt x="1231" y="288"/>
                </a:lnTo>
                <a:lnTo>
                  <a:pt x="1231" y="287"/>
                </a:lnTo>
                <a:lnTo>
                  <a:pt x="1230" y="285"/>
                </a:lnTo>
                <a:lnTo>
                  <a:pt x="1228" y="284"/>
                </a:lnTo>
                <a:lnTo>
                  <a:pt x="1223" y="280"/>
                </a:lnTo>
                <a:lnTo>
                  <a:pt x="1218" y="276"/>
                </a:lnTo>
                <a:lnTo>
                  <a:pt x="1215" y="272"/>
                </a:lnTo>
                <a:lnTo>
                  <a:pt x="1212" y="266"/>
                </a:lnTo>
                <a:lnTo>
                  <a:pt x="1212" y="262"/>
                </a:lnTo>
                <a:lnTo>
                  <a:pt x="1212" y="259"/>
                </a:lnTo>
                <a:lnTo>
                  <a:pt x="1209" y="257"/>
                </a:lnTo>
                <a:lnTo>
                  <a:pt x="1206" y="255"/>
                </a:lnTo>
                <a:lnTo>
                  <a:pt x="1195" y="254"/>
                </a:lnTo>
                <a:lnTo>
                  <a:pt x="1184" y="254"/>
                </a:lnTo>
                <a:lnTo>
                  <a:pt x="1173" y="255"/>
                </a:lnTo>
                <a:lnTo>
                  <a:pt x="1163" y="255"/>
                </a:lnTo>
                <a:lnTo>
                  <a:pt x="1151" y="256"/>
                </a:lnTo>
                <a:lnTo>
                  <a:pt x="1139" y="256"/>
                </a:lnTo>
                <a:lnTo>
                  <a:pt x="1127" y="257"/>
                </a:lnTo>
                <a:lnTo>
                  <a:pt x="1116" y="257"/>
                </a:lnTo>
                <a:lnTo>
                  <a:pt x="1105" y="257"/>
                </a:lnTo>
                <a:lnTo>
                  <a:pt x="1094" y="255"/>
                </a:lnTo>
                <a:lnTo>
                  <a:pt x="1093" y="255"/>
                </a:lnTo>
                <a:lnTo>
                  <a:pt x="1093" y="254"/>
                </a:lnTo>
                <a:lnTo>
                  <a:pt x="1092" y="254"/>
                </a:lnTo>
                <a:lnTo>
                  <a:pt x="1090" y="253"/>
                </a:lnTo>
                <a:lnTo>
                  <a:pt x="1088" y="253"/>
                </a:lnTo>
                <a:lnTo>
                  <a:pt x="1086" y="250"/>
                </a:lnTo>
                <a:lnTo>
                  <a:pt x="1102" y="248"/>
                </a:lnTo>
                <a:lnTo>
                  <a:pt x="1119" y="246"/>
                </a:lnTo>
                <a:lnTo>
                  <a:pt x="1135" y="242"/>
                </a:lnTo>
                <a:lnTo>
                  <a:pt x="1151" y="239"/>
                </a:lnTo>
                <a:lnTo>
                  <a:pt x="1168" y="237"/>
                </a:lnTo>
                <a:lnTo>
                  <a:pt x="1187" y="234"/>
                </a:lnTo>
                <a:lnTo>
                  <a:pt x="1204" y="233"/>
                </a:lnTo>
                <a:lnTo>
                  <a:pt x="1221" y="232"/>
                </a:lnTo>
                <a:lnTo>
                  <a:pt x="1215" y="231"/>
                </a:lnTo>
                <a:lnTo>
                  <a:pt x="1211" y="230"/>
                </a:lnTo>
                <a:lnTo>
                  <a:pt x="1206" y="228"/>
                </a:lnTo>
                <a:lnTo>
                  <a:pt x="1201" y="225"/>
                </a:lnTo>
                <a:lnTo>
                  <a:pt x="1216" y="222"/>
                </a:lnTo>
                <a:lnTo>
                  <a:pt x="1231" y="218"/>
                </a:lnTo>
                <a:lnTo>
                  <a:pt x="1238" y="216"/>
                </a:lnTo>
                <a:lnTo>
                  <a:pt x="1245" y="212"/>
                </a:lnTo>
                <a:lnTo>
                  <a:pt x="1249" y="207"/>
                </a:lnTo>
                <a:lnTo>
                  <a:pt x="1254" y="200"/>
                </a:lnTo>
                <a:lnTo>
                  <a:pt x="1233" y="204"/>
                </a:lnTo>
                <a:lnTo>
                  <a:pt x="1213" y="207"/>
                </a:lnTo>
                <a:lnTo>
                  <a:pt x="1192" y="210"/>
                </a:lnTo>
                <a:lnTo>
                  <a:pt x="1171" y="213"/>
                </a:lnTo>
                <a:lnTo>
                  <a:pt x="1181" y="209"/>
                </a:lnTo>
                <a:lnTo>
                  <a:pt x="1191" y="208"/>
                </a:lnTo>
                <a:lnTo>
                  <a:pt x="1199" y="206"/>
                </a:lnTo>
                <a:lnTo>
                  <a:pt x="1207" y="205"/>
                </a:lnTo>
                <a:lnTo>
                  <a:pt x="1215" y="202"/>
                </a:lnTo>
                <a:lnTo>
                  <a:pt x="1224" y="201"/>
                </a:lnTo>
                <a:lnTo>
                  <a:pt x="1231" y="198"/>
                </a:lnTo>
                <a:lnTo>
                  <a:pt x="1239" y="193"/>
                </a:lnTo>
                <a:lnTo>
                  <a:pt x="1241" y="191"/>
                </a:lnTo>
                <a:lnTo>
                  <a:pt x="1244" y="189"/>
                </a:lnTo>
                <a:lnTo>
                  <a:pt x="1245" y="188"/>
                </a:lnTo>
                <a:lnTo>
                  <a:pt x="1245" y="187"/>
                </a:lnTo>
                <a:lnTo>
                  <a:pt x="1245" y="184"/>
                </a:lnTo>
                <a:lnTo>
                  <a:pt x="1242" y="183"/>
                </a:lnTo>
                <a:lnTo>
                  <a:pt x="1238" y="183"/>
                </a:lnTo>
                <a:lnTo>
                  <a:pt x="1233" y="183"/>
                </a:lnTo>
                <a:lnTo>
                  <a:pt x="1229" y="185"/>
                </a:lnTo>
                <a:lnTo>
                  <a:pt x="1224" y="187"/>
                </a:lnTo>
                <a:lnTo>
                  <a:pt x="1213" y="189"/>
                </a:lnTo>
                <a:lnTo>
                  <a:pt x="1201" y="190"/>
                </a:lnTo>
                <a:lnTo>
                  <a:pt x="1190" y="192"/>
                </a:lnTo>
                <a:lnTo>
                  <a:pt x="1179" y="193"/>
                </a:lnTo>
                <a:lnTo>
                  <a:pt x="1167" y="196"/>
                </a:lnTo>
                <a:lnTo>
                  <a:pt x="1156" y="197"/>
                </a:lnTo>
                <a:lnTo>
                  <a:pt x="1145" y="199"/>
                </a:lnTo>
                <a:lnTo>
                  <a:pt x="1133" y="201"/>
                </a:lnTo>
                <a:lnTo>
                  <a:pt x="1123" y="202"/>
                </a:lnTo>
                <a:lnTo>
                  <a:pt x="1112" y="204"/>
                </a:lnTo>
                <a:lnTo>
                  <a:pt x="1102" y="206"/>
                </a:lnTo>
                <a:lnTo>
                  <a:pt x="1092" y="206"/>
                </a:lnTo>
                <a:lnTo>
                  <a:pt x="1082" y="205"/>
                </a:lnTo>
                <a:lnTo>
                  <a:pt x="1073" y="204"/>
                </a:lnTo>
                <a:lnTo>
                  <a:pt x="1061" y="205"/>
                </a:lnTo>
                <a:lnTo>
                  <a:pt x="1051" y="206"/>
                </a:lnTo>
                <a:lnTo>
                  <a:pt x="1041" y="208"/>
                </a:lnTo>
                <a:lnTo>
                  <a:pt x="1031" y="209"/>
                </a:lnTo>
                <a:lnTo>
                  <a:pt x="1020" y="209"/>
                </a:lnTo>
                <a:lnTo>
                  <a:pt x="1010" y="209"/>
                </a:lnTo>
                <a:lnTo>
                  <a:pt x="1020" y="206"/>
                </a:lnTo>
                <a:lnTo>
                  <a:pt x="1031" y="204"/>
                </a:lnTo>
                <a:lnTo>
                  <a:pt x="1041" y="202"/>
                </a:lnTo>
                <a:lnTo>
                  <a:pt x="1052" y="201"/>
                </a:lnTo>
                <a:lnTo>
                  <a:pt x="1064" y="200"/>
                </a:lnTo>
                <a:lnTo>
                  <a:pt x="1075" y="198"/>
                </a:lnTo>
                <a:lnTo>
                  <a:pt x="1086" y="197"/>
                </a:lnTo>
                <a:lnTo>
                  <a:pt x="1098" y="196"/>
                </a:lnTo>
                <a:lnTo>
                  <a:pt x="1121" y="192"/>
                </a:lnTo>
                <a:lnTo>
                  <a:pt x="1143" y="188"/>
                </a:lnTo>
                <a:lnTo>
                  <a:pt x="1165" y="183"/>
                </a:lnTo>
                <a:lnTo>
                  <a:pt x="1188" y="177"/>
                </a:lnTo>
                <a:lnTo>
                  <a:pt x="1197" y="176"/>
                </a:lnTo>
                <a:lnTo>
                  <a:pt x="1206" y="173"/>
                </a:lnTo>
                <a:lnTo>
                  <a:pt x="1208" y="170"/>
                </a:lnTo>
                <a:lnTo>
                  <a:pt x="1209" y="168"/>
                </a:lnTo>
                <a:lnTo>
                  <a:pt x="1212" y="167"/>
                </a:lnTo>
                <a:lnTo>
                  <a:pt x="1215" y="166"/>
                </a:lnTo>
                <a:lnTo>
                  <a:pt x="1222" y="165"/>
                </a:lnTo>
                <a:lnTo>
                  <a:pt x="1230" y="162"/>
                </a:lnTo>
                <a:lnTo>
                  <a:pt x="1234" y="160"/>
                </a:lnTo>
                <a:lnTo>
                  <a:pt x="1237" y="158"/>
                </a:lnTo>
                <a:lnTo>
                  <a:pt x="1237" y="157"/>
                </a:lnTo>
                <a:lnTo>
                  <a:pt x="1237" y="156"/>
                </a:lnTo>
                <a:lnTo>
                  <a:pt x="1237" y="154"/>
                </a:lnTo>
                <a:lnTo>
                  <a:pt x="1236" y="152"/>
                </a:lnTo>
                <a:lnTo>
                  <a:pt x="1230" y="148"/>
                </a:lnTo>
                <a:lnTo>
                  <a:pt x="1224" y="145"/>
                </a:lnTo>
                <a:lnTo>
                  <a:pt x="1221" y="142"/>
                </a:lnTo>
                <a:lnTo>
                  <a:pt x="1217" y="141"/>
                </a:lnTo>
                <a:lnTo>
                  <a:pt x="1214" y="139"/>
                </a:lnTo>
                <a:lnTo>
                  <a:pt x="1209" y="139"/>
                </a:lnTo>
                <a:lnTo>
                  <a:pt x="1207" y="140"/>
                </a:lnTo>
                <a:lnTo>
                  <a:pt x="1204" y="140"/>
                </a:lnTo>
                <a:lnTo>
                  <a:pt x="1203" y="140"/>
                </a:lnTo>
                <a:lnTo>
                  <a:pt x="1201" y="139"/>
                </a:lnTo>
                <a:lnTo>
                  <a:pt x="1200" y="138"/>
                </a:lnTo>
                <a:lnTo>
                  <a:pt x="1201" y="135"/>
                </a:lnTo>
                <a:lnTo>
                  <a:pt x="1204" y="133"/>
                </a:lnTo>
                <a:lnTo>
                  <a:pt x="1207" y="133"/>
                </a:lnTo>
                <a:lnTo>
                  <a:pt x="1213" y="132"/>
                </a:lnTo>
                <a:lnTo>
                  <a:pt x="1218" y="129"/>
                </a:lnTo>
                <a:lnTo>
                  <a:pt x="1212" y="129"/>
                </a:lnTo>
                <a:lnTo>
                  <a:pt x="1205" y="126"/>
                </a:lnTo>
                <a:lnTo>
                  <a:pt x="1207" y="124"/>
                </a:lnTo>
                <a:lnTo>
                  <a:pt x="1208" y="122"/>
                </a:lnTo>
                <a:lnTo>
                  <a:pt x="1207" y="119"/>
                </a:lnTo>
                <a:lnTo>
                  <a:pt x="1206" y="117"/>
                </a:lnTo>
                <a:lnTo>
                  <a:pt x="1201" y="114"/>
                </a:lnTo>
                <a:lnTo>
                  <a:pt x="1196" y="112"/>
                </a:lnTo>
                <a:lnTo>
                  <a:pt x="1190" y="110"/>
                </a:lnTo>
                <a:lnTo>
                  <a:pt x="1184" y="109"/>
                </a:lnTo>
                <a:lnTo>
                  <a:pt x="1179" y="109"/>
                </a:lnTo>
                <a:lnTo>
                  <a:pt x="1172" y="110"/>
                </a:lnTo>
                <a:lnTo>
                  <a:pt x="1166" y="109"/>
                </a:lnTo>
                <a:lnTo>
                  <a:pt x="1157" y="108"/>
                </a:lnTo>
                <a:lnTo>
                  <a:pt x="1152" y="107"/>
                </a:lnTo>
                <a:lnTo>
                  <a:pt x="1149" y="105"/>
                </a:lnTo>
                <a:lnTo>
                  <a:pt x="1148" y="102"/>
                </a:lnTo>
                <a:lnTo>
                  <a:pt x="1148" y="100"/>
                </a:lnTo>
                <a:lnTo>
                  <a:pt x="1152" y="98"/>
                </a:lnTo>
                <a:lnTo>
                  <a:pt x="1157" y="98"/>
                </a:lnTo>
                <a:lnTo>
                  <a:pt x="1163" y="94"/>
                </a:lnTo>
                <a:lnTo>
                  <a:pt x="1168" y="91"/>
                </a:lnTo>
                <a:lnTo>
                  <a:pt x="1168" y="89"/>
                </a:lnTo>
                <a:lnTo>
                  <a:pt x="1166" y="88"/>
                </a:lnTo>
                <a:lnTo>
                  <a:pt x="1165" y="85"/>
                </a:lnTo>
                <a:lnTo>
                  <a:pt x="1163" y="84"/>
                </a:lnTo>
                <a:lnTo>
                  <a:pt x="1159" y="83"/>
                </a:lnTo>
                <a:lnTo>
                  <a:pt x="1155" y="83"/>
                </a:lnTo>
                <a:lnTo>
                  <a:pt x="1150" y="83"/>
                </a:lnTo>
                <a:lnTo>
                  <a:pt x="1146" y="84"/>
                </a:lnTo>
                <a:lnTo>
                  <a:pt x="1137" y="85"/>
                </a:lnTo>
                <a:lnTo>
                  <a:pt x="1126" y="87"/>
                </a:lnTo>
                <a:lnTo>
                  <a:pt x="1116" y="88"/>
                </a:lnTo>
                <a:lnTo>
                  <a:pt x="1106" y="88"/>
                </a:lnTo>
                <a:lnTo>
                  <a:pt x="1097" y="88"/>
                </a:lnTo>
                <a:lnTo>
                  <a:pt x="1088" y="88"/>
                </a:lnTo>
                <a:lnTo>
                  <a:pt x="1078" y="89"/>
                </a:lnTo>
                <a:lnTo>
                  <a:pt x="1069" y="91"/>
                </a:lnTo>
                <a:lnTo>
                  <a:pt x="1061" y="91"/>
                </a:lnTo>
                <a:lnTo>
                  <a:pt x="1055" y="90"/>
                </a:lnTo>
                <a:lnTo>
                  <a:pt x="1051" y="89"/>
                </a:lnTo>
                <a:lnTo>
                  <a:pt x="1048" y="88"/>
                </a:lnTo>
                <a:lnTo>
                  <a:pt x="1045" y="85"/>
                </a:lnTo>
                <a:lnTo>
                  <a:pt x="1043" y="82"/>
                </a:lnTo>
                <a:lnTo>
                  <a:pt x="1060" y="81"/>
                </a:lnTo>
                <a:lnTo>
                  <a:pt x="1077" y="79"/>
                </a:lnTo>
                <a:lnTo>
                  <a:pt x="1094" y="76"/>
                </a:lnTo>
                <a:lnTo>
                  <a:pt x="1112" y="74"/>
                </a:lnTo>
                <a:lnTo>
                  <a:pt x="1126" y="72"/>
                </a:lnTo>
                <a:lnTo>
                  <a:pt x="1141" y="69"/>
                </a:lnTo>
                <a:lnTo>
                  <a:pt x="1149" y="67"/>
                </a:lnTo>
                <a:lnTo>
                  <a:pt x="1157" y="64"/>
                </a:lnTo>
                <a:lnTo>
                  <a:pt x="1137" y="65"/>
                </a:lnTo>
                <a:lnTo>
                  <a:pt x="1116" y="66"/>
                </a:lnTo>
                <a:lnTo>
                  <a:pt x="1097" y="68"/>
                </a:lnTo>
                <a:lnTo>
                  <a:pt x="1076" y="69"/>
                </a:lnTo>
                <a:lnTo>
                  <a:pt x="1056" y="72"/>
                </a:lnTo>
                <a:lnTo>
                  <a:pt x="1034" y="74"/>
                </a:lnTo>
                <a:lnTo>
                  <a:pt x="1014" y="77"/>
                </a:lnTo>
                <a:lnTo>
                  <a:pt x="992" y="81"/>
                </a:lnTo>
                <a:lnTo>
                  <a:pt x="972" y="83"/>
                </a:lnTo>
                <a:lnTo>
                  <a:pt x="951" y="85"/>
                </a:lnTo>
                <a:lnTo>
                  <a:pt x="931" y="89"/>
                </a:lnTo>
                <a:lnTo>
                  <a:pt x="910" y="91"/>
                </a:lnTo>
                <a:lnTo>
                  <a:pt x="891" y="94"/>
                </a:lnTo>
                <a:lnTo>
                  <a:pt x="871" y="98"/>
                </a:lnTo>
                <a:lnTo>
                  <a:pt x="852" y="101"/>
                </a:lnTo>
                <a:lnTo>
                  <a:pt x="833" y="105"/>
                </a:lnTo>
                <a:lnTo>
                  <a:pt x="824" y="108"/>
                </a:lnTo>
                <a:lnTo>
                  <a:pt x="814" y="110"/>
                </a:lnTo>
                <a:lnTo>
                  <a:pt x="806" y="108"/>
                </a:lnTo>
                <a:lnTo>
                  <a:pt x="799" y="108"/>
                </a:lnTo>
                <a:lnTo>
                  <a:pt x="791" y="112"/>
                </a:lnTo>
                <a:lnTo>
                  <a:pt x="783" y="115"/>
                </a:lnTo>
                <a:lnTo>
                  <a:pt x="772" y="115"/>
                </a:lnTo>
                <a:lnTo>
                  <a:pt x="762" y="115"/>
                </a:lnTo>
                <a:lnTo>
                  <a:pt x="769" y="112"/>
                </a:lnTo>
                <a:lnTo>
                  <a:pt x="776" y="109"/>
                </a:lnTo>
                <a:lnTo>
                  <a:pt x="783" y="107"/>
                </a:lnTo>
                <a:lnTo>
                  <a:pt x="791" y="105"/>
                </a:lnTo>
                <a:lnTo>
                  <a:pt x="785" y="104"/>
                </a:lnTo>
                <a:lnTo>
                  <a:pt x="778" y="102"/>
                </a:lnTo>
                <a:lnTo>
                  <a:pt x="771" y="104"/>
                </a:lnTo>
                <a:lnTo>
                  <a:pt x="764" y="106"/>
                </a:lnTo>
                <a:lnTo>
                  <a:pt x="758" y="108"/>
                </a:lnTo>
                <a:lnTo>
                  <a:pt x="751" y="109"/>
                </a:lnTo>
                <a:lnTo>
                  <a:pt x="744" y="110"/>
                </a:lnTo>
                <a:lnTo>
                  <a:pt x="737" y="112"/>
                </a:lnTo>
                <a:lnTo>
                  <a:pt x="734" y="119"/>
                </a:lnTo>
                <a:lnTo>
                  <a:pt x="733" y="127"/>
                </a:lnTo>
                <a:lnTo>
                  <a:pt x="729" y="129"/>
                </a:lnTo>
                <a:lnTo>
                  <a:pt x="722" y="131"/>
                </a:lnTo>
                <a:lnTo>
                  <a:pt x="715" y="132"/>
                </a:lnTo>
                <a:lnTo>
                  <a:pt x="712" y="132"/>
                </a:lnTo>
                <a:lnTo>
                  <a:pt x="707" y="133"/>
                </a:lnTo>
                <a:lnTo>
                  <a:pt x="701" y="134"/>
                </a:lnTo>
                <a:lnTo>
                  <a:pt x="700" y="135"/>
                </a:lnTo>
                <a:lnTo>
                  <a:pt x="697" y="137"/>
                </a:lnTo>
                <a:lnTo>
                  <a:pt x="695" y="138"/>
                </a:lnTo>
                <a:lnTo>
                  <a:pt x="690" y="139"/>
                </a:lnTo>
                <a:lnTo>
                  <a:pt x="682" y="140"/>
                </a:lnTo>
                <a:lnTo>
                  <a:pt x="677" y="141"/>
                </a:lnTo>
                <a:lnTo>
                  <a:pt x="669" y="143"/>
                </a:lnTo>
                <a:lnTo>
                  <a:pt x="660" y="146"/>
                </a:lnTo>
                <a:lnTo>
                  <a:pt x="651" y="148"/>
                </a:lnTo>
                <a:lnTo>
                  <a:pt x="641" y="150"/>
                </a:lnTo>
                <a:lnTo>
                  <a:pt x="623" y="155"/>
                </a:lnTo>
                <a:lnTo>
                  <a:pt x="604" y="160"/>
                </a:lnTo>
                <a:lnTo>
                  <a:pt x="586" y="165"/>
                </a:lnTo>
                <a:lnTo>
                  <a:pt x="567" y="171"/>
                </a:lnTo>
                <a:lnTo>
                  <a:pt x="549" y="175"/>
                </a:lnTo>
                <a:lnTo>
                  <a:pt x="530" y="181"/>
                </a:lnTo>
                <a:lnTo>
                  <a:pt x="512" y="185"/>
                </a:lnTo>
                <a:lnTo>
                  <a:pt x="494" y="191"/>
                </a:lnTo>
                <a:lnTo>
                  <a:pt x="476" y="196"/>
                </a:lnTo>
                <a:lnTo>
                  <a:pt x="459" y="200"/>
                </a:lnTo>
                <a:lnTo>
                  <a:pt x="453" y="204"/>
                </a:lnTo>
                <a:lnTo>
                  <a:pt x="445" y="206"/>
                </a:lnTo>
                <a:lnTo>
                  <a:pt x="440" y="207"/>
                </a:lnTo>
                <a:lnTo>
                  <a:pt x="437" y="207"/>
                </a:lnTo>
                <a:lnTo>
                  <a:pt x="432" y="207"/>
                </a:lnTo>
                <a:lnTo>
                  <a:pt x="429" y="206"/>
                </a:lnTo>
                <a:lnTo>
                  <a:pt x="446" y="198"/>
                </a:lnTo>
                <a:lnTo>
                  <a:pt x="464" y="191"/>
                </a:lnTo>
                <a:lnTo>
                  <a:pt x="481" y="184"/>
                </a:lnTo>
                <a:lnTo>
                  <a:pt x="499" y="176"/>
                </a:lnTo>
                <a:lnTo>
                  <a:pt x="514" y="168"/>
                </a:lnTo>
                <a:lnTo>
                  <a:pt x="529" y="163"/>
                </a:lnTo>
                <a:lnTo>
                  <a:pt x="544" y="156"/>
                </a:lnTo>
                <a:lnTo>
                  <a:pt x="557" y="149"/>
                </a:lnTo>
                <a:lnTo>
                  <a:pt x="549" y="150"/>
                </a:lnTo>
                <a:lnTo>
                  <a:pt x="541" y="151"/>
                </a:lnTo>
                <a:lnTo>
                  <a:pt x="533" y="155"/>
                </a:lnTo>
                <a:lnTo>
                  <a:pt x="525" y="158"/>
                </a:lnTo>
                <a:lnTo>
                  <a:pt x="519" y="162"/>
                </a:lnTo>
                <a:lnTo>
                  <a:pt x="511" y="164"/>
                </a:lnTo>
                <a:lnTo>
                  <a:pt x="503" y="166"/>
                </a:lnTo>
                <a:lnTo>
                  <a:pt x="494" y="166"/>
                </a:lnTo>
                <a:lnTo>
                  <a:pt x="505" y="160"/>
                </a:lnTo>
                <a:lnTo>
                  <a:pt x="516" y="156"/>
                </a:lnTo>
                <a:lnTo>
                  <a:pt x="527" y="152"/>
                </a:lnTo>
                <a:lnTo>
                  <a:pt x="538" y="149"/>
                </a:lnTo>
                <a:lnTo>
                  <a:pt x="555" y="140"/>
                </a:lnTo>
                <a:lnTo>
                  <a:pt x="572" y="130"/>
                </a:lnTo>
                <a:lnTo>
                  <a:pt x="597" y="121"/>
                </a:lnTo>
                <a:lnTo>
                  <a:pt x="622" y="113"/>
                </a:lnTo>
                <a:lnTo>
                  <a:pt x="647" y="105"/>
                </a:lnTo>
                <a:lnTo>
                  <a:pt x="673" y="98"/>
                </a:lnTo>
                <a:lnTo>
                  <a:pt x="684" y="94"/>
                </a:lnTo>
                <a:lnTo>
                  <a:pt x="695" y="91"/>
                </a:lnTo>
                <a:lnTo>
                  <a:pt x="705" y="89"/>
                </a:lnTo>
                <a:lnTo>
                  <a:pt x="713" y="88"/>
                </a:lnTo>
                <a:lnTo>
                  <a:pt x="723" y="84"/>
                </a:lnTo>
                <a:lnTo>
                  <a:pt x="733" y="80"/>
                </a:lnTo>
                <a:lnTo>
                  <a:pt x="744" y="77"/>
                </a:lnTo>
                <a:lnTo>
                  <a:pt x="755" y="76"/>
                </a:lnTo>
                <a:lnTo>
                  <a:pt x="766" y="73"/>
                </a:lnTo>
                <a:lnTo>
                  <a:pt x="775" y="69"/>
                </a:lnTo>
                <a:lnTo>
                  <a:pt x="786" y="66"/>
                </a:lnTo>
                <a:lnTo>
                  <a:pt x="797" y="65"/>
                </a:lnTo>
                <a:lnTo>
                  <a:pt x="811" y="63"/>
                </a:lnTo>
                <a:lnTo>
                  <a:pt x="825" y="59"/>
                </a:lnTo>
                <a:lnTo>
                  <a:pt x="838" y="57"/>
                </a:lnTo>
                <a:lnTo>
                  <a:pt x="851" y="55"/>
                </a:lnTo>
                <a:lnTo>
                  <a:pt x="866" y="52"/>
                </a:lnTo>
                <a:lnTo>
                  <a:pt x="880" y="50"/>
                </a:lnTo>
                <a:lnTo>
                  <a:pt x="894" y="47"/>
                </a:lnTo>
                <a:lnTo>
                  <a:pt x="909" y="44"/>
                </a:lnTo>
                <a:lnTo>
                  <a:pt x="920" y="44"/>
                </a:lnTo>
                <a:lnTo>
                  <a:pt x="931" y="43"/>
                </a:lnTo>
                <a:lnTo>
                  <a:pt x="934" y="43"/>
                </a:lnTo>
                <a:lnTo>
                  <a:pt x="937" y="43"/>
                </a:lnTo>
                <a:lnTo>
                  <a:pt x="939" y="43"/>
                </a:lnTo>
                <a:lnTo>
                  <a:pt x="940" y="44"/>
                </a:lnTo>
                <a:lnTo>
                  <a:pt x="941" y="46"/>
                </a:lnTo>
                <a:lnTo>
                  <a:pt x="942" y="48"/>
                </a:lnTo>
                <a:lnTo>
                  <a:pt x="941" y="46"/>
                </a:lnTo>
                <a:lnTo>
                  <a:pt x="940" y="43"/>
                </a:lnTo>
                <a:lnTo>
                  <a:pt x="941" y="41"/>
                </a:lnTo>
                <a:lnTo>
                  <a:pt x="942" y="41"/>
                </a:lnTo>
                <a:lnTo>
                  <a:pt x="943" y="41"/>
                </a:lnTo>
                <a:lnTo>
                  <a:pt x="945" y="41"/>
                </a:lnTo>
                <a:lnTo>
                  <a:pt x="949" y="41"/>
                </a:lnTo>
                <a:lnTo>
                  <a:pt x="952" y="40"/>
                </a:lnTo>
                <a:lnTo>
                  <a:pt x="956" y="35"/>
                </a:lnTo>
                <a:lnTo>
                  <a:pt x="957" y="31"/>
                </a:lnTo>
                <a:lnTo>
                  <a:pt x="961" y="29"/>
                </a:lnTo>
                <a:lnTo>
                  <a:pt x="967" y="30"/>
                </a:lnTo>
                <a:lnTo>
                  <a:pt x="975" y="29"/>
                </a:lnTo>
                <a:lnTo>
                  <a:pt x="983" y="29"/>
                </a:lnTo>
                <a:lnTo>
                  <a:pt x="999" y="26"/>
                </a:lnTo>
                <a:lnTo>
                  <a:pt x="1014" y="24"/>
                </a:lnTo>
                <a:lnTo>
                  <a:pt x="1022" y="22"/>
                </a:lnTo>
                <a:lnTo>
                  <a:pt x="1030" y="21"/>
                </a:lnTo>
                <a:lnTo>
                  <a:pt x="1036" y="19"/>
                </a:lnTo>
                <a:lnTo>
                  <a:pt x="1043" y="17"/>
                </a:lnTo>
                <a:lnTo>
                  <a:pt x="1045" y="15"/>
                </a:lnTo>
                <a:lnTo>
                  <a:pt x="1045" y="14"/>
                </a:lnTo>
                <a:lnTo>
                  <a:pt x="1043" y="13"/>
                </a:lnTo>
                <a:lnTo>
                  <a:pt x="1041" y="13"/>
                </a:lnTo>
                <a:lnTo>
                  <a:pt x="1034" y="13"/>
                </a:lnTo>
                <a:lnTo>
                  <a:pt x="1028" y="13"/>
                </a:lnTo>
                <a:lnTo>
                  <a:pt x="1012" y="15"/>
                </a:lnTo>
                <a:lnTo>
                  <a:pt x="997" y="17"/>
                </a:lnTo>
                <a:lnTo>
                  <a:pt x="981" y="19"/>
                </a:lnTo>
                <a:lnTo>
                  <a:pt x="965" y="21"/>
                </a:lnTo>
                <a:lnTo>
                  <a:pt x="949" y="23"/>
                </a:lnTo>
                <a:lnTo>
                  <a:pt x="933" y="24"/>
                </a:lnTo>
                <a:lnTo>
                  <a:pt x="919" y="22"/>
                </a:lnTo>
                <a:lnTo>
                  <a:pt x="904" y="21"/>
                </a:lnTo>
                <a:lnTo>
                  <a:pt x="888" y="22"/>
                </a:lnTo>
                <a:lnTo>
                  <a:pt x="872" y="24"/>
                </a:lnTo>
                <a:lnTo>
                  <a:pt x="857" y="27"/>
                </a:lnTo>
                <a:lnTo>
                  <a:pt x="841" y="30"/>
                </a:lnTo>
                <a:lnTo>
                  <a:pt x="809" y="37"/>
                </a:lnTo>
                <a:lnTo>
                  <a:pt x="777" y="43"/>
                </a:lnTo>
                <a:lnTo>
                  <a:pt x="744" y="50"/>
                </a:lnTo>
                <a:lnTo>
                  <a:pt x="713" y="58"/>
                </a:lnTo>
                <a:lnTo>
                  <a:pt x="695" y="63"/>
                </a:lnTo>
                <a:lnTo>
                  <a:pt x="678" y="67"/>
                </a:lnTo>
                <a:lnTo>
                  <a:pt x="661" y="73"/>
                </a:lnTo>
                <a:lnTo>
                  <a:pt x="644" y="77"/>
                </a:lnTo>
                <a:lnTo>
                  <a:pt x="627" y="83"/>
                </a:lnTo>
                <a:lnTo>
                  <a:pt x="610" y="89"/>
                </a:lnTo>
                <a:lnTo>
                  <a:pt x="593" y="93"/>
                </a:lnTo>
                <a:lnTo>
                  <a:pt x="574" y="98"/>
                </a:lnTo>
                <a:lnTo>
                  <a:pt x="581" y="93"/>
                </a:lnTo>
                <a:lnTo>
                  <a:pt x="589" y="89"/>
                </a:lnTo>
                <a:lnTo>
                  <a:pt x="598" y="87"/>
                </a:lnTo>
                <a:lnTo>
                  <a:pt x="606" y="83"/>
                </a:lnTo>
                <a:lnTo>
                  <a:pt x="616" y="80"/>
                </a:lnTo>
                <a:lnTo>
                  <a:pt x="626" y="77"/>
                </a:lnTo>
                <a:lnTo>
                  <a:pt x="636" y="74"/>
                </a:lnTo>
                <a:lnTo>
                  <a:pt x="645" y="69"/>
                </a:lnTo>
                <a:lnTo>
                  <a:pt x="654" y="66"/>
                </a:lnTo>
                <a:lnTo>
                  <a:pt x="662" y="62"/>
                </a:lnTo>
                <a:lnTo>
                  <a:pt x="671" y="58"/>
                </a:lnTo>
                <a:lnTo>
                  <a:pt x="680" y="56"/>
                </a:lnTo>
                <a:lnTo>
                  <a:pt x="687" y="56"/>
                </a:lnTo>
                <a:lnTo>
                  <a:pt x="694" y="57"/>
                </a:lnTo>
                <a:lnTo>
                  <a:pt x="701" y="56"/>
                </a:lnTo>
                <a:lnTo>
                  <a:pt x="709" y="54"/>
                </a:lnTo>
                <a:lnTo>
                  <a:pt x="714" y="50"/>
                </a:lnTo>
                <a:lnTo>
                  <a:pt x="721" y="48"/>
                </a:lnTo>
                <a:lnTo>
                  <a:pt x="730" y="47"/>
                </a:lnTo>
                <a:lnTo>
                  <a:pt x="739" y="46"/>
                </a:lnTo>
                <a:lnTo>
                  <a:pt x="750" y="43"/>
                </a:lnTo>
                <a:lnTo>
                  <a:pt x="759" y="41"/>
                </a:lnTo>
                <a:lnTo>
                  <a:pt x="768" y="38"/>
                </a:lnTo>
                <a:lnTo>
                  <a:pt x="778" y="35"/>
                </a:lnTo>
                <a:lnTo>
                  <a:pt x="797" y="31"/>
                </a:lnTo>
                <a:lnTo>
                  <a:pt x="817" y="25"/>
                </a:lnTo>
                <a:lnTo>
                  <a:pt x="837" y="19"/>
                </a:lnTo>
                <a:lnTo>
                  <a:pt x="857" y="15"/>
                </a:lnTo>
                <a:lnTo>
                  <a:pt x="867" y="13"/>
                </a:lnTo>
                <a:lnTo>
                  <a:pt x="878" y="11"/>
                </a:lnTo>
                <a:lnTo>
                  <a:pt x="888" y="10"/>
                </a:lnTo>
                <a:lnTo>
                  <a:pt x="900" y="8"/>
                </a:lnTo>
                <a:lnTo>
                  <a:pt x="909" y="7"/>
                </a:lnTo>
                <a:lnTo>
                  <a:pt x="919" y="6"/>
                </a:lnTo>
                <a:lnTo>
                  <a:pt x="929" y="4"/>
                </a:lnTo>
                <a:lnTo>
                  <a:pt x="939" y="0"/>
                </a:lnTo>
                <a:lnTo>
                  <a:pt x="925" y="0"/>
                </a:lnTo>
                <a:lnTo>
                  <a:pt x="911" y="0"/>
                </a:lnTo>
                <a:lnTo>
                  <a:pt x="895" y="4"/>
                </a:lnTo>
                <a:lnTo>
                  <a:pt x="879" y="7"/>
                </a:lnTo>
                <a:lnTo>
                  <a:pt x="862" y="9"/>
                </a:lnTo>
                <a:lnTo>
                  <a:pt x="846" y="11"/>
                </a:lnTo>
                <a:lnTo>
                  <a:pt x="829" y="14"/>
                </a:lnTo>
                <a:lnTo>
                  <a:pt x="812" y="17"/>
                </a:lnTo>
                <a:lnTo>
                  <a:pt x="780" y="24"/>
                </a:lnTo>
                <a:lnTo>
                  <a:pt x="748" y="31"/>
                </a:lnTo>
                <a:lnTo>
                  <a:pt x="717" y="38"/>
                </a:lnTo>
                <a:lnTo>
                  <a:pt x="685" y="47"/>
                </a:lnTo>
                <a:lnTo>
                  <a:pt x="669" y="51"/>
                </a:lnTo>
                <a:lnTo>
                  <a:pt x="654" y="56"/>
                </a:lnTo>
                <a:lnTo>
                  <a:pt x="638" y="60"/>
                </a:lnTo>
                <a:lnTo>
                  <a:pt x="623" y="66"/>
                </a:lnTo>
                <a:lnTo>
                  <a:pt x="611" y="68"/>
                </a:lnTo>
                <a:lnTo>
                  <a:pt x="597" y="69"/>
                </a:lnTo>
                <a:lnTo>
                  <a:pt x="581" y="72"/>
                </a:lnTo>
                <a:lnTo>
                  <a:pt x="566" y="74"/>
                </a:lnTo>
                <a:lnTo>
                  <a:pt x="554" y="79"/>
                </a:lnTo>
                <a:lnTo>
                  <a:pt x="541" y="82"/>
                </a:lnTo>
                <a:lnTo>
                  <a:pt x="538" y="82"/>
                </a:lnTo>
                <a:lnTo>
                  <a:pt x="534" y="81"/>
                </a:lnTo>
                <a:lnTo>
                  <a:pt x="534" y="80"/>
                </a:lnTo>
                <a:lnTo>
                  <a:pt x="534" y="79"/>
                </a:lnTo>
                <a:lnTo>
                  <a:pt x="536" y="77"/>
                </a:lnTo>
                <a:lnTo>
                  <a:pt x="534" y="76"/>
                </a:lnTo>
                <a:lnTo>
                  <a:pt x="534" y="75"/>
                </a:lnTo>
                <a:lnTo>
                  <a:pt x="532" y="76"/>
                </a:lnTo>
                <a:lnTo>
                  <a:pt x="530" y="75"/>
                </a:lnTo>
                <a:lnTo>
                  <a:pt x="527" y="76"/>
                </a:lnTo>
                <a:lnTo>
                  <a:pt x="514" y="80"/>
                </a:lnTo>
                <a:lnTo>
                  <a:pt x="501" y="82"/>
                </a:lnTo>
                <a:lnTo>
                  <a:pt x="494" y="82"/>
                </a:lnTo>
                <a:lnTo>
                  <a:pt x="486" y="83"/>
                </a:lnTo>
                <a:lnTo>
                  <a:pt x="479" y="84"/>
                </a:lnTo>
                <a:lnTo>
                  <a:pt x="471" y="85"/>
                </a:lnTo>
                <a:lnTo>
                  <a:pt x="456" y="89"/>
                </a:lnTo>
                <a:lnTo>
                  <a:pt x="442" y="92"/>
                </a:lnTo>
                <a:lnTo>
                  <a:pt x="434" y="94"/>
                </a:lnTo>
                <a:lnTo>
                  <a:pt x="429" y="98"/>
                </a:lnTo>
                <a:lnTo>
                  <a:pt x="426" y="99"/>
                </a:lnTo>
                <a:lnTo>
                  <a:pt x="425" y="100"/>
                </a:lnTo>
                <a:lnTo>
                  <a:pt x="422" y="99"/>
                </a:lnTo>
                <a:lnTo>
                  <a:pt x="418" y="97"/>
                </a:lnTo>
                <a:lnTo>
                  <a:pt x="414" y="98"/>
                </a:lnTo>
                <a:lnTo>
                  <a:pt x="409" y="100"/>
                </a:lnTo>
                <a:lnTo>
                  <a:pt x="401" y="104"/>
                </a:lnTo>
                <a:lnTo>
                  <a:pt x="394" y="106"/>
                </a:lnTo>
                <a:lnTo>
                  <a:pt x="388" y="108"/>
                </a:lnTo>
                <a:lnTo>
                  <a:pt x="380" y="112"/>
                </a:lnTo>
                <a:lnTo>
                  <a:pt x="375" y="113"/>
                </a:lnTo>
                <a:lnTo>
                  <a:pt x="372" y="114"/>
                </a:lnTo>
                <a:lnTo>
                  <a:pt x="368" y="113"/>
                </a:lnTo>
                <a:lnTo>
                  <a:pt x="367" y="110"/>
                </a:lnTo>
                <a:lnTo>
                  <a:pt x="369" y="109"/>
                </a:lnTo>
                <a:lnTo>
                  <a:pt x="371" y="108"/>
                </a:lnTo>
                <a:lnTo>
                  <a:pt x="369" y="107"/>
                </a:lnTo>
                <a:lnTo>
                  <a:pt x="367" y="106"/>
                </a:lnTo>
                <a:lnTo>
                  <a:pt x="357" y="108"/>
                </a:lnTo>
                <a:lnTo>
                  <a:pt x="349" y="112"/>
                </a:lnTo>
                <a:lnTo>
                  <a:pt x="339" y="116"/>
                </a:lnTo>
                <a:lnTo>
                  <a:pt x="330" y="119"/>
                </a:lnTo>
                <a:lnTo>
                  <a:pt x="321" y="123"/>
                </a:lnTo>
                <a:lnTo>
                  <a:pt x="311" y="127"/>
                </a:lnTo>
                <a:lnTo>
                  <a:pt x="301" y="131"/>
                </a:lnTo>
                <a:lnTo>
                  <a:pt x="291" y="135"/>
                </a:lnTo>
                <a:lnTo>
                  <a:pt x="282" y="140"/>
                </a:lnTo>
                <a:lnTo>
                  <a:pt x="272" y="145"/>
                </a:lnTo>
                <a:lnTo>
                  <a:pt x="270" y="146"/>
                </a:lnTo>
                <a:lnTo>
                  <a:pt x="269" y="148"/>
                </a:lnTo>
                <a:lnTo>
                  <a:pt x="270" y="149"/>
                </a:lnTo>
                <a:lnTo>
                  <a:pt x="273" y="150"/>
                </a:lnTo>
                <a:lnTo>
                  <a:pt x="275" y="149"/>
                </a:lnTo>
                <a:lnTo>
                  <a:pt x="278" y="148"/>
                </a:lnTo>
                <a:lnTo>
                  <a:pt x="281" y="149"/>
                </a:lnTo>
                <a:lnTo>
                  <a:pt x="283" y="150"/>
                </a:lnTo>
                <a:lnTo>
                  <a:pt x="272" y="155"/>
                </a:lnTo>
                <a:lnTo>
                  <a:pt x="260" y="160"/>
                </a:lnTo>
                <a:lnTo>
                  <a:pt x="248" y="165"/>
                </a:lnTo>
                <a:lnTo>
                  <a:pt x="236" y="172"/>
                </a:lnTo>
                <a:lnTo>
                  <a:pt x="225" y="179"/>
                </a:lnTo>
                <a:lnTo>
                  <a:pt x="215" y="184"/>
                </a:lnTo>
                <a:lnTo>
                  <a:pt x="203" y="189"/>
                </a:lnTo>
                <a:lnTo>
                  <a:pt x="193" y="193"/>
                </a:lnTo>
                <a:lnTo>
                  <a:pt x="183" y="199"/>
                </a:lnTo>
                <a:lnTo>
                  <a:pt x="173" y="205"/>
                </a:lnTo>
                <a:lnTo>
                  <a:pt x="165" y="212"/>
                </a:lnTo>
                <a:lnTo>
                  <a:pt x="157" y="220"/>
                </a:lnTo>
                <a:lnTo>
                  <a:pt x="150" y="228"/>
                </a:lnTo>
                <a:lnTo>
                  <a:pt x="142" y="235"/>
                </a:lnTo>
                <a:lnTo>
                  <a:pt x="138" y="237"/>
                </a:lnTo>
                <a:lnTo>
                  <a:pt x="135" y="240"/>
                </a:lnTo>
                <a:lnTo>
                  <a:pt x="136" y="242"/>
                </a:lnTo>
                <a:lnTo>
                  <a:pt x="138" y="243"/>
                </a:lnTo>
                <a:lnTo>
                  <a:pt x="141" y="245"/>
                </a:lnTo>
                <a:lnTo>
                  <a:pt x="143" y="246"/>
                </a:lnTo>
                <a:lnTo>
                  <a:pt x="136" y="250"/>
                </a:lnTo>
                <a:lnTo>
                  <a:pt x="129" y="256"/>
                </a:lnTo>
                <a:lnTo>
                  <a:pt x="128" y="263"/>
                </a:lnTo>
                <a:lnTo>
                  <a:pt x="126" y="268"/>
                </a:lnTo>
                <a:lnTo>
                  <a:pt x="122" y="270"/>
                </a:lnTo>
                <a:lnTo>
                  <a:pt x="120" y="272"/>
                </a:lnTo>
                <a:lnTo>
                  <a:pt x="121" y="275"/>
                </a:lnTo>
                <a:lnTo>
                  <a:pt x="122" y="279"/>
                </a:lnTo>
                <a:lnTo>
                  <a:pt x="125" y="281"/>
                </a:lnTo>
                <a:lnTo>
                  <a:pt x="128" y="282"/>
                </a:lnTo>
                <a:lnTo>
                  <a:pt x="132" y="281"/>
                </a:lnTo>
                <a:lnTo>
                  <a:pt x="136" y="282"/>
                </a:lnTo>
                <a:lnTo>
                  <a:pt x="130" y="284"/>
                </a:lnTo>
                <a:lnTo>
                  <a:pt x="124" y="288"/>
                </a:lnTo>
                <a:lnTo>
                  <a:pt x="118" y="291"/>
                </a:lnTo>
                <a:lnTo>
                  <a:pt x="113" y="296"/>
                </a:lnTo>
                <a:lnTo>
                  <a:pt x="112" y="298"/>
                </a:lnTo>
                <a:lnTo>
                  <a:pt x="110" y="301"/>
                </a:lnTo>
                <a:lnTo>
                  <a:pt x="110" y="305"/>
                </a:lnTo>
                <a:lnTo>
                  <a:pt x="110" y="307"/>
                </a:lnTo>
                <a:lnTo>
                  <a:pt x="113" y="309"/>
                </a:lnTo>
                <a:lnTo>
                  <a:pt x="120" y="308"/>
                </a:lnTo>
                <a:lnTo>
                  <a:pt x="118" y="313"/>
                </a:lnTo>
                <a:lnTo>
                  <a:pt x="113" y="315"/>
                </a:lnTo>
                <a:lnTo>
                  <a:pt x="111" y="317"/>
                </a:lnTo>
                <a:lnTo>
                  <a:pt x="108" y="320"/>
                </a:lnTo>
                <a:lnTo>
                  <a:pt x="107" y="322"/>
                </a:lnTo>
                <a:lnTo>
                  <a:pt x="107" y="323"/>
                </a:lnTo>
                <a:lnTo>
                  <a:pt x="108" y="324"/>
                </a:lnTo>
                <a:lnTo>
                  <a:pt x="109" y="324"/>
                </a:lnTo>
                <a:lnTo>
                  <a:pt x="113" y="324"/>
                </a:lnTo>
                <a:lnTo>
                  <a:pt x="117" y="324"/>
                </a:lnTo>
                <a:lnTo>
                  <a:pt x="112" y="326"/>
                </a:lnTo>
                <a:lnTo>
                  <a:pt x="108" y="330"/>
                </a:lnTo>
                <a:lnTo>
                  <a:pt x="107" y="332"/>
                </a:lnTo>
                <a:lnTo>
                  <a:pt x="107" y="334"/>
                </a:lnTo>
                <a:lnTo>
                  <a:pt x="107" y="337"/>
                </a:lnTo>
                <a:lnTo>
                  <a:pt x="109" y="340"/>
                </a:lnTo>
                <a:lnTo>
                  <a:pt x="112" y="345"/>
                </a:lnTo>
                <a:lnTo>
                  <a:pt x="117" y="347"/>
                </a:lnTo>
                <a:lnTo>
                  <a:pt x="120" y="348"/>
                </a:lnTo>
                <a:lnTo>
                  <a:pt x="124" y="347"/>
                </a:lnTo>
                <a:lnTo>
                  <a:pt x="126" y="346"/>
                </a:lnTo>
                <a:lnTo>
                  <a:pt x="129" y="345"/>
                </a:lnTo>
                <a:lnTo>
                  <a:pt x="146" y="337"/>
                </a:lnTo>
                <a:lnTo>
                  <a:pt x="162" y="330"/>
                </a:lnTo>
                <a:lnTo>
                  <a:pt x="168" y="326"/>
                </a:lnTo>
                <a:lnTo>
                  <a:pt x="175" y="323"/>
                </a:lnTo>
                <a:lnTo>
                  <a:pt x="181" y="322"/>
                </a:lnTo>
                <a:lnTo>
                  <a:pt x="187" y="321"/>
                </a:lnTo>
                <a:lnTo>
                  <a:pt x="178" y="325"/>
                </a:lnTo>
                <a:lnTo>
                  <a:pt x="170" y="331"/>
                </a:lnTo>
                <a:lnTo>
                  <a:pt x="161" y="336"/>
                </a:lnTo>
                <a:lnTo>
                  <a:pt x="152" y="341"/>
                </a:lnTo>
                <a:lnTo>
                  <a:pt x="149" y="342"/>
                </a:lnTo>
                <a:lnTo>
                  <a:pt x="144" y="345"/>
                </a:lnTo>
                <a:lnTo>
                  <a:pt x="140" y="348"/>
                </a:lnTo>
                <a:lnTo>
                  <a:pt x="138" y="351"/>
                </a:lnTo>
                <a:lnTo>
                  <a:pt x="138" y="356"/>
                </a:lnTo>
                <a:lnTo>
                  <a:pt x="138" y="361"/>
                </a:lnTo>
                <a:lnTo>
                  <a:pt x="141" y="361"/>
                </a:lnTo>
                <a:lnTo>
                  <a:pt x="143" y="361"/>
                </a:lnTo>
                <a:lnTo>
                  <a:pt x="144" y="361"/>
                </a:lnTo>
                <a:lnTo>
                  <a:pt x="144" y="361"/>
                </a:lnTo>
                <a:lnTo>
                  <a:pt x="145" y="362"/>
                </a:lnTo>
                <a:lnTo>
                  <a:pt x="144" y="363"/>
                </a:lnTo>
                <a:lnTo>
                  <a:pt x="140" y="366"/>
                </a:lnTo>
                <a:lnTo>
                  <a:pt x="134" y="370"/>
                </a:lnTo>
                <a:lnTo>
                  <a:pt x="135" y="372"/>
                </a:lnTo>
                <a:lnTo>
                  <a:pt x="137" y="375"/>
                </a:lnTo>
                <a:lnTo>
                  <a:pt x="136" y="378"/>
                </a:lnTo>
                <a:lnTo>
                  <a:pt x="134" y="380"/>
                </a:lnTo>
                <a:lnTo>
                  <a:pt x="133" y="383"/>
                </a:lnTo>
                <a:lnTo>
                  <a:pt x="132" y="387"/>
                </a:lnTo>
                <a:lnTo>
                  <a:pt x="130" y="390"/>
                </a:lnTo>
                <a:lnTo>
                  <a:pt x="128" y="392"/>
                </a:lnTo>
                <a:lnTo>
                  <a:pt x="130" y="395"/>
                </a:lnTo>
                <a:lnTo>
                  <a:pt x="134" y="396"/>
                </a:lnTo>
                <a:lnTo>
                  <a:pt x="138" y="399"/>
                </a:lnTo>
                <a:lnTo>
                  <a:pt x="142" y="404"/>
                </a:lnTo>
                <a:lnTo>
                  <a:pt x="136" y="407"/>
                </a:lnTo>
                <a:lnTo>
                  <a:pt x="128" y="411"/>
                </a:lnTo>
                <a:lnTo>
                  <a:pt x="118" y="416"/>
                </a:lnTo>
                <a:lnTo>
                  <a:pt x="109" y="421"/>
                </a:lnTo>
                <a:lnTo>
                  <a:pt x="100" y="425"/>
                </a:lnTo>
                <a:lnTo>
                  <a:pt x="91" y="429"/>
                </a:lnTo>
                <a:lnTo>
                  <a:pt x="80" y="432"/>
                </a:lnTo>
                <a:lnTo>
                  <a:pt x="71" y="434"/>
                </a:lnTo>
                <a:lnTo>
                  <a:pt x="68" y="437"/>
                </a:lnTo>
                <a:lnTo>
                  <a:pt x="64" y="438"/>
                </a:lnTo>
                <a:lnTo>
                  <a:pt x="62" y="440"/>
                </a:lnTo>
                <a:lnTo>
                  <a:pt x="60" y="444"/>
                </a:lnTo>
                <a:lnTo>
                  <a:pt x="60" y="447"/>
                </a:lnTo>
                <a:lnTo>
                  <a:pt x="62" y="450"/>
                </a:lnTo>
                <a:lnTo>
                  <a:pt x="64" y="453"/>
                </a:lnTo>
                <a:lnTo>
                  <a:pt x="68" y="454"/>
                </a:lnTo>
                <a:lnTo>
                  <a:pt x="60" y="458"/>
                </a:lnTo>
                <a:lnTo>
                  <a:pt x="50" y="465"/>
                </a:lnTo>
                <a:lnTo>
                  <a:pt x="45" y="469"/>
                </a:lnTo>
                <a:lnTo>
                  <a:pt x="44" y="473"/>
                </a:lnTo>
                <a:lnTo>
                  <a:pt x="43" y="475"/>
                </a:lnTo>
                <a:lnTo>
                  <a:pt x="44" y="477"/>
                </a:lnTo>
                <a:lnTo>
                  <a:pt x="45" y="479"/>
                </a:lnTo>
                <a:lnTo>
                  <a:pt x="48" y="481"/>
                </a:lnTo>
                <a:lnTo>
                  <a:pt x="53" y="483"/>
                </a:lnTo>
                <a:lnTo>
                  <a:pt x="58" y="483"/>
                </a:lnTo>
                <a:lnTo>
                  <a:pt x="61" y="483"/>
                </a:lnTo>
                <a:lnTo>
                  <a:pt x="64" y="483"/>
                </a:lnTo>
                <a:lnTo>
                  <a:pt x="67" y="484"/>
                </a:lnTo>
                <a:lnTo>
                  <a:pt x="67" y="486"/>
                </a:lnTo>
                <a:lnTo>
                  <a:pt x="67" y="488"/>
                </a:lnTo>
                <a:lnTo>
                  <a:pt x="66" y="489"/>
                </a:lnTo>
                <a:lnTo>
                  <a:pt x="62" y="492"/>
                </a:lnTo>
                <a:lnTo>
                  <a:pt x="60" y="494"/>
                </a:lnTo>
                <a:lnTo>
                  <a:pt x="56" y="496"/>
                </a:lnTo>
                <a:lnTo>
                  <a:pt x="53" y="497"/>
                </a:lnTo>
                <a:lnTo>
                  <a:pt x="52" y="498"/>
                </a:lnTo>
                <a:lnTo>
                  <a:pt x="51" y="499"/>
                </a:lnTo>
                <a:lnTo>
                  <a:pt x="51" y="502"/>
                </a:lnTo>
                <a:lnTo>
                  <a:pt x="51" y="503"/>
                </a:lnTo>
                <a:lnTo>
                  <a:pt x="52" y="506"/>
                </a:lnTo>
                <a:lnTo>
                  <a:pt x="54" y="507"/>
                </a:lnTo>
                <a:lnTo>
                  <a:pt x="56" y="508"/>
                </a:lnTo>
                <a:lnTo>
                  <a:pt x="59" y="508"/>
                </a:lnTo>
                <a:lnTo>
                  <a:pt x="63" y="508"/>
                </a:lnTo>
                <a:lnTo>
                  <a:pt x="68" y="507"/>
                </a:lnTo>
                <a:lnTo>
                  <a:pt x="71" y="506"/>
                </a:lnTo>
                <a:lnTo>
                  <a:pt x="76" y="506"/>
                </a:lnTo>
                <a:lnTo>
                  <a:pt x="78" y="507"/>
                </a:lnTo>
                <a:lnTo>
                  <a:pt x="80" y="507"/>
                </a:lnTo>
                <a:lnTo>
                  <a:pt x="82" y="508"/>
                </a:lnTo>
                <a:lnTo>
                  <a:pt x="83" y="511"/>
                </a:lnTo>
                <a:lnTo>
                  <a:pt x="83" y="515"/>
                </a:lnTo>
                <a:lnTo>
                  <a:pt x="80" y="519"/>
                </a:lnTo>
                <a:lnTo>
                  <a:pt x="76" y="522"/>
                </a:lnTo>
                <a:lnTo>
                  <a:pt x="72" y="524"/>
                </a:lnTo>
                <a:lnTo>
                  <a:pt x="64" y="527"/>
                </a:lnTo>
                <a:lnTo>
                  <a:pt x="56" y="529"/>
                </a:lnTo>
                <a:lnTo>
                  <a:pt x="50" y="536"/>
                </a:lnTo>
                <a:lnTo>
                  <a:pt x="43" y="542"/>
                </a:lnTo>
                <a:lnTo>
                  <a:pt x="34" y="546"/>
                </a:lnTo>
                <a:lnTo>
                  <a:pt x="23" y="549"/>
                </a:lnTo>
                <a:lnTo>
                  <a:pt x="17" y="556"/>
                </a:lnTo>
                <a:lnTo>
                  <a:pt x="10" y="562"/>
                </a:lnTo>
                <a:lnTo>
                  <a:pt x="6" y="564"/>
                </a:lnTo>
                <a:lnTo>
                  <a:pt x="2" y="566"/>
                </a:lnTo>
                <a:lnTo>
                  <a:pt x="1" y="567"/>
                </a:lnTo>
                <a:lnTo>
                  <a:pt x="0" y="569"/>
                </a:lnTo>
                <a:lnTo>
                  <a:pt x="0" y="570"/>
                </a:lnTo>
                <a:lnTo>
                  <a:pt x="1" y="572"/>
                </a:lnTo>
                <a:lnTo>
                  <a:pt x="6" y="573"/>
                </a:lnTo>
                <a:lnTo>
                  <a:pt x="12" y="575"/>
                </a:lnTo>
                <a:lnTo>
                  <a:pt x="13" y="578"/>
                </a:lnTo>
                <a:lnTo>
                  <a:pt x="13" y="581"/>
                </a:lnTo>
                <a:lnTo>
                  <a:pt x="14" y="582"/>
                </a:lnTo>
                <a:lnTo>
                  <a:pt x="17" y="583"/>
                </a:lnTo>
                <a:lnTo>
                  <a:pt x="21" y="582"/>
                </a:lnTo>
                <a:lnTo>
                  <a:pt x="26" y="582"/>
                </a:lnTo>
                <a:lnTo>
                  <a:pt x="30" y="586"/>
                </a:lnTo>
                <a:lnTo>
                  <a:pt x="35" y="588"/>
                </a:lnTo>
                <a:lnTo>
                  <a:pt x="39" y="588"/>
                </a:lnTo>
                <a:lnTo>
                  <a:pt x="44" y="587"/>
                </a:lnTo>
                <a:lnTo>
                  <a:pt x="48" y="586"/>
                </a:lnTo>
                <a:lnTo>
                  <a:pt x="53" y="583"/>
                </a:lnTo>
                <a:lnTo>
                  <a:pt x="56" y="581"/>
                </a:lnTo>
                <a:lnTo>
                  <a:pt x="61" y="580"/>
                </a:lnTo>
                <a:lnTo>
                  <a:pt x="66" y="580"/>
                </a:lnTo>
                <a:lnTo>
                  <a:pt x="70" y="581"/>
                </a:lnTo>
                <a:lnTo>
                  <a:pt x="75" y="581"/>
                </a:lnTo>
                <a:lnTo>
                  <a:pt x="79" y="581"/>
                </a:lnTo>
                <a:lnTo>
                  <a:pt x="84" y="580"/>
                </a:lnTo>
                <a:lnTo>
                  <a:pt x="88" y="579"/>
                </a:lnTo>
                <a:lnTo>
                  <a:pt x="97" y="577"/>
                </a:lnTo>
                <a:lnTo>
                  <a:pt x="107" y="574"/>
                </a:lnTo>
                <a:lnTo>
                  <a:pt x="115" y="571"/>
                </a:lnTo>
                <a:lnTo>
                  <a:pt x="121" y="565"/>
                </a:lnTo>
                <a:lnTo>
                  <a:pt x="122" y="564"/>
                </a:lnTo>
                <a:lnTo>
                  <a:pt x="124" y="563"/>
                </a:lnTo>
                <a:lnTo>
                  <a:pt x="126" y="563"/>
                </a:lnTo>
                <a:lnTo>
                  <a:pt x="128" y="564"/>
                </a:lnTo>
                <a:lnTo>
                  <a:pt x="135" y="565"/>
                </a:lnTo>
                <a:lnTo>
                  <a:pt x="141" y="565"/>
                </a:lnTo>
                <a:lnTo>
                  <a:pt x="151" y="562"/>
                </a:lnTo>
                <a:lnTo>
                  <a:pt x="159" y="557"/>
                </a:lnTo>
                <a:lnTo>
                  <a:pt x="163" y="554"/>
                </a:lnTo>
                <a:lnTo>
                  <a:pt x="169" y="552"/>
                </a:lnTo>
                <a:lnTo>
                  <a:pt x="175" y="549"/>
                </a:lnTo>
                <a:lnTo>
                  <a:pt x="181" y="548"/>
                </a:lnTo>
                <a:lnTo>
                  <a:pt x="191" y="544"/>
                </a:lnTo>
                <a:lnTo>
                  <a:pt x="202" y="540"/>
                </a:lnTo>
                <a:lnTo>
                  <a:pt x="212" y="537"/>
                </a:lnTo>
                <a:lnTo>
                  <a:pt x="224" y="536"/>
                </a:lnTo>
                <a:lnTo>
                  <a:pt x="229" y="537"/>
                </a:lnTo>
                <a:lnTo>
                  <a:pt x="235" y="536"/>
                </a:lnTo>
                <a:lnTo>
                  <a:pt x="241" y="536"/>
                </a:lnTo>
                <a:lnTo>
                  <a:pt x="247" y="534"/>
                </a:lnTo>
                <a:lnTo>
                  <a:pt x="248" y="536"/>
                </a:lnTo>
                <a:lnTo>
                  <a:pt x="249" y="536"/>
                </a:lnTo>
                <a:lnTo>
                  <a:pt x="249" y="538"/>
                </a:lnTo>
                <a:lnTo>
                  <a:pt x="249" y="539"/>
                </a:lnTo>
                <a:lnTo>
                  <a:pt x="244" y="541"/>
                </a:lnTo>
                <a:lnTo>
                  <a:pt x="240" y="542"/>
                </a:lnTo>
                <a:lnTo>
                  <a:pt x="237" y="544"/>
                </a:lnTo>
                <a:lnTo>
                  <a:pt x="234" y="546"/>
                </a:lnTo>
                <a:lnTo>
                  <a:pt x="233" y="547"/>
                </a:lnTo>
                <a:lnTo>
                  <a:pt x="232" y="548"/>
                </a:lnTo>
                <a:lnTo>
                  <a:pt x="233" y="548"/>
                </a:lnTo>
                <a:lnTo>
                  <a:pt x="235" y="549"/>
                </a:lnTo>
                <a:lnTo>
                  <a:pt x="237" y="547"/>
                </a:lnTo>
                <a:lnTo>
                  <a:pt x="239" y="546"/>
                </a:lnTo>
                <a:lnTo>
                  <a:pt x="242" y="546"/>
                </a:lnTo>
                <a:lnTo>
                  <a:pt x="247" y="546"/>
                </a:lnTo>
                <a:lnTo>
                  <a:pt x="253" y="545"/>
                </a:lnTo>
                <a:lnTo>
                  <a:pt x="259" y="544"/>
                </a:lnTo>
                <a:lnTo>
                  <a:pt x="272" y="540"/>
                </a:lnTo>
                <a:lnTo>
                  <a:pt x="284" y="536"/>
                </a:lnTo>
                <a:lnTo>
                  <a:pt x="295" y="532"/>
                </a:lnTo>
                <a:lnTo>
                  <a:pt x="308" y="529"/>
                </a:lnTo>
                <a:lnTo>
                  <a:pt x="322" y="525"/>
                </a:lnTo>
                <a:lnTo>
                  <a:pt x="335" y="522"/>
                </a:lnTo>
                <a:lnTo>
                  <a:pt x="348" y="519"/>
                </a:lnTo>
                <a:lnTo>
                  <a:pt x="361" y="514"/>
                </a:lnTo>
                <a:lnTo>
                  <a:pt x="374" y="511"/>
                </a:lnTo>
                <a:lnTo>
                  <a:pt x="388" y="508"/>
                </a:lnTo>
                <a:lnTo>
                  <a:pt x="400" y="506"/>
                </a:lnTo>
                <a:lnTo>
                  <a:pt x="413" y="502"/>
                </a:lnTo>
                <a:lnTo>
                  <a:pt x="415" y="499"/>
                </a:lnTo>
                <a:lnTo>
                  <a:pt x="417" y="498"/>
                </a:lnTo>
                <a:lnTo>
                  <a:pt x="420" y="496"/>
                </a:lnTo>
                <a:lnTo>
                  <a:pt x="420" y="494"/>
                </a:lnTo>
                <a:lnTo>
                  <a:pt x="420" y="491"/>
                </a:lnTo>
                <a:lnTo>
                  <a:pt x="418" y="489"/>
                </a:lnTo>
                <a:lnTo>
                  <a:pt x="417" y="489"/>
                </a:lnTo>
                <a:lnTo>
                  <a:pt x="415" y="488"/>
                </a:lnTo>
                <a:lnTo>
                  <a:pt x="402" y="490"/>
                </a:lnTo>
                <a:lnTo>
                  <a:pt x="391" y="495"/>
                </a:lnTo>
                <a:lnTo>
                  <a:pt x="377" y="498"/>
                </a:lnTo>
                <a:lnTo>
                  <a:pt x="363" y="502"/>
                </a:lnTo>
                <a:lnTo>
                  <a:pt x="349" y="505"/>
                </a:lnTo>
                <a:lnTo>
                  <a:pt x="334" y="508"/>
                </a:lnTo>
                <a:lnTo>
                  <a:pt x="342" y="504"/>
                </a:lnTo>
                <a:lnTo>
                  <a:pt x="351" y="500"/>
                </a:lnTo>
                <a:lnTo>
                  <a:pt x="359" y="498"/>
                </a:lnTo>
                <a:lnTo>
                  <a:pt x="368" y="497"/>
                </a:lnTo>
                <a:lnTo>
                  <a:pt x="379" y="494"/>
                </a:lnTo>
                <a:lnTo>
                  <a:pt x="388" y="491"/>
                </a:lnTo>
                <a:lnTo>
                  <a:pt x="398" y="489"/>
                </a:lnTo>
                <a:lnTo>
                  <a:pt x="407" y="486"/>
                </a:lnTo>
                <a:lnTo>
                  <a:pt x="412" y="483"/>
                </a:lnTo>
                <a:lnTo>
                  <a:pt x="417" y="482"/>
                </a:lnTo>
                <a:lnTo>
                  <a:pt x="423" y="482"/>
                </a:lnTo>
                <a:lnTo>
                  <a:pt x="429" y="482"/>
                </a:lnTo>
                <a:lnTo>
                  <a:pt x="431" y="483"/>
                </a:lnTo>
                <a:lnTo>
                  <a:pt x="432" y="484"/>
                </a:lnTo>
                <a:lnTo>
                  <a:pt x="432" y="486"/>
                </a:lnTo>
                <a:lnTo>
                  <a:pt x="432" y="489"/>
                </a:lnTo>
                <a:lnTo>
                  <a:pt x="434" y="492"/>
                </a:lnTo>
                <a:lnTo>
                  <a:pt x="438" y="494"/>
                </a:lnTo>
                <a:lnTo>
                  <a:pt x="442" y="495"/>
                </a:lnTo>
                <a:lnTo>
                  <a:pt x="448" y="494"/>
                </a:lnTo>
                <a:lnTo>
                  <a:pt x="458" y="492"/>
                </a:lnTo>
                <a:lnTo>
                  <a:pt x="466" y="490"/>
                </a:lnTo>
                <a:lnTo>
                  <a:pt x="478" y="488"/>
                </a:lnTo>
                <a:lnTo>
                  <a:pt x="488" y="484"/>
                </a:lnTo>
                <a:lnTo>
                  <a:pt x="499" y="482"/>
                </a:lnTo>
                <a:lnTo>
                  <a:pt x="511" y="480"/>
                </a:lnTo>
                <a:lnTo>
                  <a:pt x="521" y="478"/>
                </a:lnTo>
                <a:lnTo>
                  <a:pt x="531" y="475"/>
                </a:lnTo>
                <a:lnTo>
                  <a:pt x="538" y="474"/>
                </a:lnTo>
                <a:lnTo>
                  <a:pt x="546" y="473"/>
                </a:lnTo>
                <a:lnTo>
                  <a:pt x="547" y="471"/>
                </a:lnTo>
                <a:lnTo>
                  <a:pt x="549" y="470"/>
                </a:lnTo>
                <a:lnTo>
                  <a:pt x="553" y="469"/>
                </a:lnTo>
                <a:lnTo>
                  <a:pt x="557" y="470"/>
                </a:lnTo>
                <a:lnTo>
                  <a:pt x="566" y="467"/>
                </a:lnTo>
                <a:lnTo>
                  <a:pt x="577" y="465"/>
                </a:lnTo>
                <a:lnTo>
                  <a:pt x="585" y="465"/>
                </a:lnTo>
                <a:lnTo>
                  <a:pt x="593" y="464"/>
                </a:lnTo>
                <a:lnTo>
                  <a:pt x="596" y="463"/>
                </a:lnTo>
                <a:lnTo>
                  <a:pt x="598" y="462"/>
                </a:lnTo>
                <a:lnTo>
                  <a:pt x="599" y="462"/>
                </a:lnTo>
                <a:lnTo>
                  <a:pt x="600" y="462"/>
                </a:lnTo>
                <a:lnTo>
                  <a:pt x="602" y="461"/>
                </a:lnTo>
                <a:lnTo>
                  <a:pt x="602" y="459"/>
                </a:lnTo>
                <a:lnTo>
                  <a:pt x="612" y="459"/>
                </a:lnTo>
                <a:lnTo>
                  <a:pt x="623" y="457"/>
                </a:lnTo>
                <a:lnTo>
                  <a:pt x="628" y="457"/>
                </a:lnTo>
                <a:lnTo>
                  <a:pt x="631" y="456"/>
                </a:lnTo>
                <a:lnTo>
                  <a:pt x="631" y="454"/>
                </a:lnTo>
                <a:lnTo>
                  <a:pt x="630" y="451"/>
                </a:lnTo>
                <a:lnTo>
                  <a:pt x="631" y="449"/>
                </a:lnTo>
                <a:lnTo>
                  <a:pt x="635" y="448"/>
                </a:lnTo>
                <a:lnTo>
                  <a:pt x="636" y="450"/>
                </a:lnTo>
                <a:lnTo>
                  <a:pt x="637" y="454"/>
                </a:lnTo>
                <a:lnTo>
                  <a:pt x="639" y="454"/>
                </a:lnTo>
                <a:lnTo>
                  <a:pt x="641" y="454"/>
                </a:lnTo>
                <a:lnTo>
                  <a:pt x="653" y="453"/>
                </a:lnTo>
                <a:lnTo>
                  <a:pt x="664" y="451"/>
                </a:lnTo>
                <a:lnTo>
                  <a:pt x="676" y="449"/>
                </a:lnTo>
                <a:lnTo>
                  <a:pt x="687" y="447"/>
                </a:lnTo>
                <a:lnTo>
                  <a:pt x="698" y="445"/>
                </a:lnTo>
                <a:lnTo>
                  <a:pt x="710" y="442"/>
                </a:lnTo>
                <a:lnTo>
                  <a:pt x="722" y="441"/>
                </a:lnTo>
                <a:lnTo>
                  <a:pt x="734" y="441"/>
                </a:lnTo>
                <a:lnTo>
                  <a:pt x="731" y="439"/>
                </a:lnTo>
                <a:lnTo>
                  <a:pt x="728" y="437"/>
                </a:lnTo>
                <a:lnTo>
                  <a:pt x="727" y="437"/>
                </a:lnTo>
                <a:lnTo>
                  <a:pt x="727" y="436"/>
                </a:lnTo>
                <a:lnTo>
                  <a:pt x="728" y="434"/>
                </a:lnTo>
                <a:lnTo>
                  <a:pt x="730" y="433"/>
                </a:lnTo>
                <a:lnTo>
                  <a:pt x="738" y="436"/>
                </a:lnTo>
                <a:lnTo>
                  <a:pt x="744" y="438"/>
                </a:lnTo>
                <a:lnTo>
                  <a:pt x="748" y="437"/>
                </a:lnTo>
                <a:lnTo>
                  <a:pt x="754" y="437"/>
                </a:lnTo>
                <a:lnTo>
                  <a:pt x="759" y="437"/>
                </a:lnTo>
                <a:lnTo>
                  <a:pt x="763" y="437"/>
                </a:lnTo>
                <a:lnTo>
                  <a:pt x="769" y="437"/>
                </a:lnTo>
                <a:lnTo>
                  <a:pt x="773" y="436"/>
                </a:lnTo>
                <a:lnTo>
                  <a:pt x="778" y="434"/>
                </a:lnTo>
                <a:lnTo>
                  <a:pt x="781" y="431"/>
                </a:lnTo>
                <a:lnTo>
                  <a:pt x="784" y="429"/>
                </a:lnTo>
                <a:lnTo>
                  <a:pt x="785" y="426"/>
                </a:lnTo>
                <a:lnTo>
                  <a:pt x="787" y="426"/>
                </a:lnTo>
                <a:lnTo>
                  <a:pt x="789" y="425"/>
                </a:lnTo>
                <a:lnTo>
                  <a:pt x="795" y="426"/>
                </a:lnTo>
                <a:lnTo>
                  <a:pt x="800" y="429"/>
                </a:lnTo>
                <a:lnTo>
                  <a:pt x="806" y="430"/>
                </a:lnTo>
                <a:lnTo>
                  <a:pt x="813" y="431"/>
                </a:lnTo>
                <a:lnTo>
                  <a:pt x="820" y="431"/>
                </a:lnTo>
                <a:lnTo>
                  <a:pt x="827" y="430"/>
                </a:lnTo>
                <a:lnTo>
                  <a:pt x="842" y="426"/>
                </a:lnTo>
                <a:lnTo>
                  <a:pt x="855" y="422"/>
                </a:lnTo>
                <a:lnTo>
                  <a:pt x="859" y="421"/>
                </a:lnTo>
                <a:lnTo>
                  <a:pt x="861" y="421"/>
                </a:lnTo>
                <a:lnTo>
                  <a:pt x="863" y="421"/>
                </a:lnTo>
                <a:lnTo>
                  <a:pt x="866" y="422"/>
                </a:lnTo>
                <a:lnTo>
                  <a:pt x="867" y="423"/>
                </a:lnTo>
                <a:lnTo>
                  <a:pt x="868" y="425"/>
                </a:lnTo>
                <a:lnTo>
                  <a:pt x="869" y="428"/>
                </a:lnTo>
                <a:lnTo>
                  <a:pt x="870" y="431"/>
                </a:lnTo>
                <a:lnTo>
                  <a:pt x="872" y="429"/>
                </a:lnTo>
                <a:lnTo>
                  <a:pt x="875" y="426"/>
                </a:lnTo>
                <a:lnTo>
                  <a:pt x="876" y="425"/>
                </a:lnTo>
                <a:lnTo>
                  <a:pt x="877" y="424"/>
                </a:lnTo>
                <a:lnTo>
                  <a:pt x="878" y="423"/>
                </a:lnTo>
                <a:lnTo>
                  <a:pt x="879" y="424"/>
                </a:lnTo>
                <a:lnTo>
                  <a:pt x="880" y="426"/>
                </a:lnTo>
                <a:lnTo>
                  <a:pt x="879" y="429"/>
                </a:lnTo>
                <a:lnTo>
                  <a:pt x="880" y="430"/>
                </a:lnTo>
                <a:lnTo>
                  <a:pt x="880" y="431"/>
                </a:lnTo>
                <a:lnTo>
                  <a:pt x="882" y="431"/>
                </a:lnTo>
                <a:lnTo>
                  <a:pt x="884" y="430"/>
                </a:lnTo>
                <a:lnTo>
                  <a:pt x="888" y="425"/>
                </a:lnTo>
                <a:lnTo>
                  <a:pt x="893" y="420"/>
                </a:lnTo>
                <a:lnTo>
                  <a:pt x="894" y="419"/>
                </a:lnTo>
                <a:lnTo>
                  <a:pt x="896" y="419"/>
                </a:lnTo>
                <a:lnTo>
                  <a:pt x="898" y="419"/>
                </a:lnTo>
                <a:lnTo>
                  <a:pt x="899" y="419"/>
                </a:lnTo>
                <a:lnTo>
                  <a:pt x="901" y="421"/>
                </a:lnTo>
                <a:lnTo>
                  <a:pt x="904" y="422"/>
                </a:lnTo>
                <a:lnTo>
                  <a:pt x="912" y="422"/>
                </a:lnTo>
                <a:lnTo>
                  <a:pt x="920" y="420"/>
                </a:lnTo>
                <a:lnTo>
                  <a:pt x="932" y="417"/>
                </a:lnTo>
                <a:lnTo>
                  <a:pt x="944" y="415"/>
                </a:lnTo>
                <a:lnTo>
                  <a:pt x="956" y="413"/>
                </a:lnTo>
                <a:lnTo>
                  <a:pt x="968" y="413"/>
                </a:lnTo>
                <a:lnTo>
                  <a:pt x="979" y="412"/>
                </a:lnTo>
                <a:lnTo>
                  <a:pt x="991" y="411"/>
                </a:lnTo>
                <a:lnTo>
                  <a:pt x="1002" y="408"/>
                </a:lnTo>
                <a:lnTo>
                  <a:pt x="1014" y="407"/>
                </a:lnTo>
                <a:lnTo>
                  <a:pt x="1024" y="405"/>
                </a:lnTo>
                <a:lnTo>
                  <a:pt x="1034" y="403"/>
                </a:lnTo>
                <a:lnTo>
                  <a:pt x="1045" y="401"/>
                </a:lnTo>
                <a:lnTo>
                  <a:pt x="1056" y="403"/>
                </a:lnTo>
                <a:lnTo>
                  <a:pt x="1058" y="403"/>
                </a:lnTo>
                <a:lnTo>
                  <a:pt x="1061" y="401"/>
                </a:lnTo>
                <a:lnTo>
                  <a:pt x="1064" y="399"/>
                </a:lnTo>
                <a:lnTo>
                  <a:pt x="1066" y="397"/>
                </a:lnTo>
                <a:lnTo>
                  <a:pt x="1067" y="396"/>
                </a:lnTo>
                <a:lnTo>
                  <a:pt x="1069" y="396"/>
                </a:lnTo>
                <a:lnTo>
                  <a:pt x="1071" y="397"/>
                </a:lnTo>
                <a:lnTo>
                  <a:pt x="1072" y="397"/>
                </a:lnTo>
                <a:lnTo>
                  <a:pt x="1074" y="400"/>
                </a:lnTo>
                <a:lnTo>
                  <a:pt x="1076" y="403"/>
                </a:lnTo>
                <a:lnTo>
                  <a:pt x="1081" y="401"/>
                </a:lnTo>
                <a:lnTo>
                  <a:pt x="1083" y="400"/>
                </a:lnTo>
                <a:lnTo>
                  <a:pt x="1085" y="399"/>
                </a:lnTo>
                <a:lnTo>
                  <a:pt x="1089" y="397"/>
                </a:lnTo>
                <a:lnTo>
                  <a:pt x="1092" y="395"/>
                </a:lnTo>
                <a:lnTo>
                  <a:pt x="1097" y="394"/>
                </a:lnTo>
                <a:lnTo>
                  <a:pt x="1101" y="392"/>
                </a:lnTo>
                <a:lnTo>
                  <a:pt x="1106" y="392"/>
                </a:lnTo>
                <a:lnTo>
                  <a:pt x="1117" y="390"/>
                </a:lnTo>
                <a:lnTo>
                  <a:pt x="1129" y="388"/>
                </a:lnTo>
                <a:lnTo>
                  <a:pt x="1122" y="388"/>
                </a:lnTo>
                <a:lnTo>
                  <a:pt x="1115" y="388"/>
                </a:lnTo>
                <a:lnTo>
                  <a:pt x="1109" y="388"/>
                </a:lnTo>
                <a:lnTo>
                  <a:pt x="1105" y="388"/>
                </a:lnTo>
                <a:lnTo>
                  <a:pt x="1104" y="386"/>
                </a:lnTo>
                <a:lnTo>
                  <a:pt x="1104" y="384"/>
                </a:lnTo>
                <a:lnTo>
                  <a:pt x="1106" y="383"/>
                </a:lnTo>
                <a:lnTo>
                  <a:pt x="1108" y="383"/>
                </a:lnTo>
                <a:lnTo>
                  <a:pt x="1114" y="382"/>
                </a:lnTo>
                <a:lnTo>
                  <a:pt x="1118" y="382"/>
                </a:lnTo>
                <a:lnTo>
                  <a:pt x="1131" y="381"/>
                </a:lnTo>
                <a:lnTo>
                  <a:pt x="1145" y="380"/>
                </a:lnTo>
                <a:lnTo>
                  <a:pt x="1157" y="379"/>
                </a:lnTo>
                <a:lnTo>
                  <a:pt x="1171" y="376"/>
                </a:lnTo>
                <a:lnTo>
                  <a:pt x="1166" y="375"/>
                </a:lnTo>
                <a:lnTo>
                  <a:pt x="1162" y="375"/>
                </a:lnTo>
                <a:lnTo>
                  <a:pt x="1157" y="373"/>
                </a:lnTo>
                <a:lnTo>
                  <a:pt x="1155" y="371"/>
                </a:lnTo>
                <a:lnTo>
                  <a:pt x="1150" y="370"/>
                </a:lnTo>
                <a:lnTo>
                  <a:pt x="1146" y="370"/>
                </a:lnTo>
                <a:lnTo>
                  <a:pt x="1138" y="371"/>
                </a:lnTo>
                <a:lnTo>
                  <a:pt x="1130" y="371"/>
                </a:lnTo>
                <a:lnTo>
                  <a:pt x="1124" y="372"/>
                </a:lnTo>
                <a:lnTo>
                  <a:pt x="1117" y="373"/>
                </a:lnTo>
                <a:lnTo>
                  <a:pt x="1110" y="373"/>
                </a:lnTo>
                <a:lnTo>
                  <a:pt x="1105" y="372"/>
                </a:lnTo>
                <a:lnTo>
                  <a:pt x="1102" y="371"/>
                </a:lnTo>
                <a:lnTo>
                  <a:pt x="1101" y="370"/>
                </a:lnTo>
                <a:lnTo>
                  <a:pt x="1100" y="371"/>
                </a:lnTo>
                <a:lnTo>
                  <a:pt x="1098" y="373"/>
                </a:lnTo>
                <a:lnTo>
                  <a:pt x="1096" y="374"/>
                </a:lnTo>
                <a:lnTo>
                  <a:pt x="1093" y="375"/>
                </a:lnTo>
                <a:lnTo>
                  <a:pt x="1092" y="375"/>
                </a:lnTo>
                <a:lnTo>
                  <a:pt x="1089" y="375"/>
                </a:lnTo>
                <a:lnTo>
                  <a:pt x="1075" y="374"/>
                </a:lnTo>
                <a:lnTo>
                  <a:pt x="1060" y="374"/>
                </a:lnTo>
                <a:lnTo>
                  <a:pt x="1053" y="374"/>
                </a:lnTo>
                <a:lnTo>
                  <a:pt x="1045" y="376"/>
                </a:lnTo>
                <a:lnTo>
                  <a:pt x="1040" y="378"/>
                </a:lnTo>
                <a:lnTo>
                  <a:pt x="1034" y="380"/>
                </a:lnTo>
                <a:lnTo>
                  <a:pt x="1031" y="380"/>
                </a:lnTo>
                <a:lnTo>
                  <a:pt x="1026" y="378"/>
                </a:lnTo>
                <a:lnTo>
                  <a:pt x="1023" y="376"/>
                </a:lnTo>
                <a:lnTo>
                  <a:pt x="1018" y="376"/>
                </a:lnTo>
                <a:lnTo>
                  <a:pt x="1010" y="378"/>
                </a:lnTo>
                <a:lnTo>
                  <a:pt x="1002" y="378"/>
                </a:lnTo>
                <a:lnTo>
                  <a:pt x="995" y="378"/>
                </a:lnTo>
                <a:lnTo>
                  <a:pt x="987" y="376"/>
                </a:lnTo>
                <a:lnTo>
                  <a:pt x="995" y="374"/>
                </a:lnTo>
                <a:lnTo>
                  <a:pt x="1003" y="372"/>
                </a:lnTo>
                <a:lnTo>
                  <a:pt x="1012" y="372"/>
                </a:lnTo>
                <a:lnTo>
                  <a:pt x="1022" y="372"/>
                </a:lnTo>
                <a:lnTo>
                  <a:pt x="1032" y="371"/>
                </a:lnTo>
                <a:lnTo>
                  <a:pt x="1042" y="370"/>
                </a:lnTo>
                <a:lnTo>
                  <a:pt x="1052" y="368"/>
                </a:lnTo>
                <a:lnTo>
                  <a:pt x="1063" y="367"/>
                </a:lnTo>
                <a:lnTo>
                  <a:pt x="1082" y="366"/>
                </a:lnTo>
                <a:lnTo>
                  <a:pt x="1102" y="365"/>
                </a:lnTo>
                <a:lnTo>
                  <a:pt x="1123" y="364"/>
                </a:lnTo>
                <a:lnTo>
                  <a:pt x="1143" y="362"/>
                </a:lnTo>
                <a:lnTo>
                  <a:pt x="1164" y="361"/>
                </a:lnTo>
                <a:lnTo>
                  <a:pt x="1184" y="358"/>
                </a:lnTo>
                <a:lnTo>
                  <a:pt x="1205" y="357"/>
                </a:lnTo>
                <a:lnTo>
                  <a:pt x="1225" y="356"/>
                </a:lnTo>
                <a:lnTo>
                  <a:pt x="1234" y="356"/>
                </a:lnTo>
                <a:lnTo>
                  <a:pt x="1245" y="356"/>
                </a:lnTo>
                <a:lnTo>
                  <a:pt x="1255" y="355"/>
                </a:lnTo>
                <a:lnTo>
                  <a:pt x="1263" y="353"/>
                </a:lnTo>
                <a:lnTo>
                  <a:pt x="1269" y="350"/>
                </a:lnTo>
                <a:lnTo>
                  <a:pt x="1274" y="347"/>
                </a:lnTo>
                <a:lnTo>
                  <a:pt x="1277" y="345"/>
                </a:lnTo>
                <a:lnTo>
                  <a:pt x="1280" y="342"/>
                </a:lnTo>
                <a:lnTo>
                  <a:pt x="1281" y="341"/>
                </a:lnTo>
                <a:lnTo>
                  <a:pt x="1281" y="340"/>
                </a:lnTo>
                <a:lnTo>
                  <a:pt x="1281" y="339"/>
                </a:lnTo>
                <a:lnTo>
                  <a:pt x="1280" y="337"/>
                </a:lnTo>
                <a:lnTo>
                  <a:pt x="1279" y="334"/>
                </a:lnTo>
                <a:lnTo>
                  <a:pt x="1280" y="337"/>
                </a:lnTo>
                <a:close/>
                <a:moveTo>
                  <a:pt x="355" y="562"/>
                </a:moveTo>
                <a:lnTo>
                  <a:pt x="354" y="563"/>
                </a:lnTo>
                <a:lnTo>
                  <a:pt x="354" y="564"/>
                </a:lnTo>
                <a:lnTo>
                  <a:pt x="354" y="565"/>
                </a:lnTo>
                <a:lnTo>
                  <a:pt x="354" y="565"/>
                </a:lnTo>
                <a:lnTo>
                  <a:pt x="352" y="566"/>
                </a:lnTo>
                <a:lnTo>
                  <a:pt x="348" y="569"/>
                </a:lnTo>
                <a:lnTo>
                  <a:pt x="341" y="571"/>
                </a:lnTo>
                <a:lnTo>
                  <a:pt x="338" y="572"/>
                </a:lnTo>
                <a:lnTo>
                  <a:pt x="331" y="574"/>
                </a:lnTo>
                <a:lnTo>
                  <a:pt x="324" y="575"/>
                </a:lnTo>
                <a:lnTo>
                  <a:pt x="323" y="575"/>
                </a:lnTo>
                <a:lnTo>
                  <a:pt x="321" y="575"/>
                </a:lnTo>
                <a:lnTo>
                  <a:pt x="325" y="572"/>
                </a:lnTo>
                <a:lnTo>
                  <a:pt x="327" y="566"/>
                </a:lnTo>
                <a:lnTo>
                  <a:pt x="318" y="569"/>
                </a:lnTo>
                <a:lnTo>
                  <a:pt x="309" y="571"/>
                </a:lnTo>
                <a:lnTo>
                  <a:pt x="301" y="573"/>
                </a:lnTo>
                <a:lnTo>
                  <a:pt x="293" y="578"/>
                </a:lnTo>
                <a:lnTo>
                  <a:pt x="298" y="578"/>
                </a:lnTo>
                <a:lnTo>
                  <a:pt x="302" y="578"/>
                </a:lnTo>
                <a:lnTo>
                  <a:pt x="307" y="579"/>
                </a:lnTo>
                <a:lnTo>
                  <a:pt x="310" y="581"/>
                </a:lnTo>
                <a:lnTo>
                  <a:pt x="303" y="582"/>
                </a:lnTo>
                <a:lnTo>
                  <a:pt x="298" y="585"/>
                </a:lnTo>
                <a:lnTo>
                  <a:pt x="290" y="586"/>
                </a:lnTo>
                <a:lnTo>
                  <a:pt x="284" y="587"/>
                </a:lnTo>
                <a:lnTo>
                  <a:pt x="280" y="589"/>
                </a:lnTo>
                <a:lnTo>
                  <a:pt x="276" y="591"/>
                </a:lnTo>
                <a:lnTo>
                  <a:pt x="273" y="592"/>
                </a:lnTo>
                <a:lnTo>
                  <a:pt x="268" y="592"/>
                </a:lnTo>
                <a:lnTo>
                  <a:pt x="265" y="592"/>
                </a:lnTo>
                <a:lnTo>
                  <a:pt x="262" y="592"/>
                </a:lnTo>
                <a:lnTo>
                  <a:pt x="260" y="594"/>
                </a:lnTo>
                <a:lnTo>
                  <a:pt x="260" y="595"/>
                </a:lnTo>
                <a:lnTo>
                  <a:pt x="261" y="596"/>
                </a:lnTo>
                <a:lnTo>
                  <a:pt x="262" y="596"/>
                </a:lnTo>
                <a:lnTo>
                  <a:pt x="261" y="596"/>
                </a:lnTo>
                <a:lnTo>
                  <a:pt x="258" y="596"/>
                </a:lnTo>
                <a:lnTo>
                  <a:pt x="257" y="595"/>
                </a:lnTo>
                <a:lnTo>
                  <a:pt x="256" y="594"/>
                </a:lnTo>
                <a:lnTo>
                  <a:pt x="258" y="592"/>
                </a:lnTo>
                <a:lnTo>
                  <a:pt x="260" y="592"/>
                </a:lnTo>
                <a:lnTo>
                  <a:pt x="260" y="590"/>
                </a:lnTo>
                <a:lnTo>
                  <a:pt x="258" y="589"/>
                </a:lnTo>
                <a:lnTo>
                  <a:pt x="254" y="589"/>
                </a:lnTo>
                <a:lnTo>
                  <a:pt x="251" y="590"/>
                </a:lnTo>
                <a:lnTo>
                  <a:pt x="244" y="595"/>
                </a:lnTo>
                <a:lnTo>
                  <a:pt x="240" y="598"/>
                </a:lnTo>
                <a:lnTo>
                  <a:pt x="245" y="598"/>
                </a:lnTo>
                <a:lnTo>
                  <a:pt x="250" y="598"/>
                </a:lnTo>
                <a:lnTo>
                  <a:pt x="244" y="603"/>
                </a:lnTo>
                <a:lnTo>
                  <a:pt x="236" y="606"/>
                </a:lnTo>
                <a:lnTo>
                  <a:pt x="229" y="607"/>
                </a:lnTo>
                <a:lnTo>
                  <a:pt x="223" y="610"/>
                </a:lnTo>
                <a:lnTo>
                  <a:pt x="208" y="614"/>
                </a:lnTo>
                <a:lnTo>
                  <a:pt x="194" y="620"/>
                </a:lnTo>
                <a:lnTo>
                  <a:pt x="191" y="622"/>
                </a:lnTo>
                <a:lnTo>
                  <a:pt x="190" y="623"/>
                </a:lnTo>
                <a:lnTo>
                  <a:pt x="191" y="623"/>
                </a:lnTo>
                <a:lnTo>
                  <a:pt x="192" y="624"/>
                </a:lnTo>
                <a:lnTo>
                  <a:pt x="193" y="624"/>
                </a:lnTo>
                <a:lnTo>
                  <a:pt x="195" y="625"/>
                </a:lnTo>
                <a:lnTo>
                  <a:pt x="196" y="627"/>
                </a:lnTo>
                <a:lnTo>
                  <a:pt x="196" y="628"/>
                </a:lnTo>
                <a:lnTo>
                  <a:pt x="191" y="630"/>
                </a:lnTo>
                <a:lnTo>
                  <a:pt x="184" y="632"/>
                </a:lnTo>
                <a:lnTo>
                  <a:pt x="178" y="636"/>
                </a:lnTo>
                <a:lnTo>
                  <a:pt x="171" y="640"/>
                </a:lnTo>
                <a:lnTo>
                  <a:pt x="176" y="641"/>
                </a:lnTo>
                <a:lnTo>
                  <a:pt x="181" y="644"/>
                </a:lnTo>
                <a:lnTo>
                  <a:pt x="176" y="647"/>
                </a:lnTo>
                <a:lnTo>
                  <a:pt x="171" y="650"/>
                </a:lnTo>
                <a:lnTo>
                  <a:pt x="167" y="655"/>
                </a:lnTo>
                <a:lnTo>
                  <a:pt x="163" y="660"/>
                </a:lnTo>
                <a:lnTo>
                  <a:pt x="161" y="665"/>
                </a:lnTo>
                <a:lnTo>
                  <a:pt x="158" y="670"/>
                </a:lnTo>
                <a:lnTo>
                  <a:pt x="153" y="675"/>
                </a:lnTo>
                <a:lnTo>
                  <a:pt x="149" y="680"/>
                </a:lnTo>
                <a:lnTo>
                  <a:pt x="144" y="683"/>
                </a:lnTo>
                <a:lnTo>
                  <a:pt x="138" y="686"/>
                </a:lnTo>
                <a:lnTo>
                  <a:pt x="137" y="688"/>
                </a:lnTo>
                <a:lnTo>
                  <a:pt x="137" y="689"/>
                </a:lnTo>
                <a:lnTo>
                  <a:pt x="138" y="690"/>
                </a:lnTo>
                <a:lnTo>
                  <a:pt x="141" y="691"/>
                </a:lnTo>
                <a:lnTo>
                  <a:pt x="148" y="690"/>
                </a:lnTo>
                <a:lnTo>
                  <a:pt x="154" y="687"/>
                </a:lnTo>
                <a:lnTo>
                  <a:pt x="158" y="687"/>
                </a:lnTo>
                <a:lnTo>
                  <a:pt x="158" y="687"/>
                </a:lnTo>
                <a:lnTo>
                  <a:pt x="158" y="688"/>
                </a:lnTo>
                <a:lnTo>
                  <a:pt x="157" y="690"/>
                </a:lnTo>
                <a:lnTo>
                  <a:pt x="154" y="695"/>
                </a:lnTo>
                <a:lnTo>
                  <a:pt x="151" y="698"/>
                </a:lnTo>
                <a:lnTo>
                  <a:pt x="140" y="705"/>
                </a:lnTo>
                <a:lnTo>
                  <a:pt x="129" y="713"/>
                </a:lnTo>
                <a:lnTo>
                  <a:pt x="126" y="718"/>
                </a:lnTo>
                <a:lnTo>
                  <a:pt x="120" y="722"/>
                </a:lnTo>
                <a:lnTo>
                  <a:pt x="118" y="726"/>
                </a:lnTo>
                <a:lnTo>
                  <a:pt x="116" y="728"/>
                </a:lnTo>
                <a:lnTo>
                  <a:pt x="116" y="730"/>
                </a:lnTo>
                <a:lnTo>
                  <a:pt x="118" y="732"/>
                </a:lnTo>
                <a:lnTo>
                  <a:pt x="128" y="731"/>
                </a:lnTo>
                <a:lnTo>
                  <a:pt x="141" y="731"/>
                </a:lnTo>
                <a:lnTo>
                  <a:pt x="134" y="732"/>
                </a:lnTo>
                <a:lnTo>
                  <a:pt x="127" y="735"/>
                </a:lnTo>
                <a:lnTo>
                  <a:pt x="121" y="738"/>
                </a:lnTo>
                <a:lnTo>
                  <a:pt x="117" y="741"/>
                </a:lnTo>
                <a:lnTo>
                  <a:pt x="108" y="751"/>
                </a:lnTo>
                <a:lnTo>
                  <a:pt x="99" y="761"/>
                </a:lnTo>
                <a:lnTo>
                  <a:pt x="97" y="762"/>
                </a:lnTo>
                <a:lnTo>
                  <a:pt x="95" y="764"/>
                </a:lnTo>
                <a:lnTo>
                  <a:pt x="95" y="765"/>
                </a:lnTo>
                <a:lnTo>
                  <a:pt x="95" y="768"/>
                </a:lnTo>
                <a:lnTo>
                  <a:pt x="99" y="769"/>
                </a:lnTo>
                <a:lnTo>
                  <a:pt x="101" y="771"/>
                </a:lnTo>
                <a:lnTo>
                  <a:pt x="100" y="773"/>
                </a:lnTo>
                <a:lnTo>
                  <a:pt x="99" y="774"/>
                </a:lnTo>
                <a:lnTo>
                  <a:pt x="100" y="777"/>
                </a:lnTo>
                <a:lnTo>
                  <a:pt x="102" y="777"/>
                </a:lnTo>
                <a:lnTo>
                  <a:pt x="104" y="778"/>
                </a:lnTo>
                <a:lnTo>
                  <a:pt x="107" y="778"/>
                </a:lnTo>
                <a:lnTo>
                  <a:pt x="110" y="778"/>
                </a:lnTo>
                <a:lnTo>
                  <a:pt x="113" y="778"/>
                </a:lnTo>
                <a:lnTo>
                  <a:pt x="116" y="777"/>
                </a:lnTo>
                <a:lnTo>
                  <a:pt x="119" y="774"/>
                </a:lnTo>
                <a:lnTo>
                  <a:pt x="125" y="771"/>
                </a:lnTo>
                <a:lnTo>
                  <a:pt x="130" y="768"/>
                </a:lnTo>
                <a:lnTo>
                  <a:pt x="137" y="765"/>
                </a:lnTo>
                <a:lnTo>
                  <a:pt x="144" y="763"/>
                </a:lnTo>
                <a:lnTo>
                  <a:pt x="157" y="758"/>
                </a:lnTo>
                <a:lnTo>
                  <a:pt x="169" y="752"/>
                </a:lnTo>
                <a:lnTo>
                  <a:pt x="183" y="747"/>
                </a:lnTo>
                <a:lnTo>
                  <a:pt x="196" y="743"/>
                </a:lnTo>
                <a:lnTo>
                  <a:pt x="200" y="741"/>
                </a:lnTo>
                <a:lnTo>
                  <a:pt x="203" y="741"/>
                </a:lnTo>
                <a:lnTo>
                  <a:pt x="204" y="743"/>
                </a:lnTo>
                <a:lnTo>
                  <a:pt x="206" y="745"/>
                </a:lnTo>
                <a:lnTo>
                  <a:pt x="208" y="746"/>
                </a:lnTo>
                <a:lnTo>
                  <a:pt x="211" y="745"/>
                </a:lnTo>
                <a:lnTo>
                  <a:pt x="215" y="744"/>
                </a:lnTo>
                <a:lnTo>
                  <a:pt x="218" y="743"/>
                </a:lnTo>
                <a:lnTo>
                  <a:pt x="214" y="740"/>
                </a:lnTo>
                <a:lnTo>
                  <a:pt x="210" y="739"/>
                </a:lnTo>
                <a:lnTo>
                  <a:pt x="229" y="732"/>
                </a:lnTo>
                <a:lnTo>
                  <a:pt x="249" y="726"/>
                </a:lnTo>
                <a:lnTo>
                  <a:pt x="268" y="719"/>
                </a:lnTo>
                <a:lnTo>
                  <a:pt x="289" y="712"/>
                </a:lnTo>
                <a:lnTo>
                  <a:pt x="306" y="706"/>
                </a:lnTo>
                <a:lnTo>
                  <a:pt x="323" y="702"/>
                </a:lnTo>
                <a:lnTo>
                  <a:pt x="332" y="699"/>
                </a:lnTo>
                <a:lnTo>
                  <a:pt x="341" y="696"/>
                </a:lnTo>
                <a:lnTo>
                  <a:pt x="350" y="694"/>
                </a:lnTo>
                <a:lnTo>
                  <a:pt x="359" y="694"/>
                </a:lnTo>
                <a:lnTo>
                  <a:pt x="346" y="698"/>
                </a:lnTo>
                <a:lnTo>
                  <a:pt x="332" y="703"/>
                </a:lnTo>
                <a:lnTo>
                  <a:pt x="318" y="707"/>
                </a:lnTo>
                <a:lnTo>
                  <a:pt x="305" y="713"/>
                </a:lnTo>
                <a:lnTo>
                  <a:pt x="307" y="714"/>
                </a:lnTo>
                <a:lnTo>
                  <a:pt x="310" y="714"/>
                </a:lnTo>
                <a:lnTo>
                  <a:pt x="314" y="714"/>
                </a:lnTo>
                <a:lnTo>
                  <a:pt x="317" y="713"/>
                </a:lnTo>
                <a:lnTo>
                  <a:pt x="324" y="710"/>
                </a:lnTo>
                <a:lnTo>
                  <a:pt x="331" y="708"/>
                </a:lnTo>
                <a:lnTo>
                  <a:pt x="343" y="705"/>
                </a:lnTo>
                <a:lnTo>
                  <a:pt x="357" y="702"/>
                </a:lnTo>
                <a:lnTo>
                  <a:pt x="368" y="699"/>
                </a:lnTo>
                <a:lnTo>
                  <a:pt x="380" y="696"/>
                </a:lnTo>
                <a:lnTo>
                  <a:pt x="391" y="691"/>
                </a:lnTo>
                <a:lnTo>
                  <a:pt x="402" y="688"/>
                </a:lnTo>
                <a:lnTo>
                  <a:pt x="407" y="687"/>
                </a:lnTo>
                <a:lnTo>
                  <a:pt x="413" y="686"/>
                </a:lnTo>
                <a:lnTo>
                  <a:pt x="418" y="686"/>
                </a:lnTo>
                <a:lnTo>
                  <a:pt x="424" y="686"/>
                </a:lnTo>
                <a:lnTo>
                  <a:pt x="425" y="685"/>
                </a:lnTo>
                <a:lnTo>
                  <a:pt x="425" y="683"/>
                </a:lnTo>
                <a:lnTo>
                  <a:pt x="425" y="681"/>
                </a:lnTo>
                <a:lnTo>
                  <a:pt x="424" y="680"/>
                </a:lnTo>
                <a:lnTo>
                  <a:pt x="420" y="680"/>
                </a:lnTo>
                <a:lnTo>
                  <a:pt x="414" y="681"/>
                </a:lnTo>
                <a:lnTo>
                  <a:pt x="401" y="683"/>
                </a:lnTo>
                <a:lnTo>
                  <a:pt x="389" y="686"/>
                </a:lnTo>
                <a:lnTo>
                  <a:pt x="383" y="688"/>
                </a:lnTo>
                <a:lnTo>
                  <a:pt x="377" y="690"/>
                </a:lnTo>
                <a:lnTo>
                  <a:pt x="374" y="691"/>
                </a:lnTo>
                <a:lnTo>
                  <a:pt x="372" y="691"/>
                </a:lnTo>
                <a:lnTo>
                  <a:pt x="368" y="691"/>
                </a:lnTo>
                <a:lnTo>
                  <a:pt x="366" y="690"/>
                </a:lnTo>
                <a:lnTo>
                  <a:pt x="388" y="682"/>
                </a:lnTo>
                <a:lnTo>
                  <a:pt x="410" y="677"/>
                </a:lnTo>
                <a:lnTo>
                  <a:pt x="434" y="671"/>
                </a:lnTo>
                <a:lnTo>
                  <a:pt x="457" y="668"/>
                </a:lnTo>
                <a:lnTo>
                  <a:pt x="451" y="671"/>
                </a:lnTo>
                <a:lnTo>
                  <a:pt x="445" y="673"/>
                </a:lnTo>
                <a:lnTo>
                  <a:pt x="441" y="674"/>
                </a:lnTo>
                <a:lnTo>
                  <a:pt x="438" y="675"/>
                </a:lnTo>
                <a:lnTo>
                  <a:pt x="434" y="678"/>
                </a:lnTo>
                <a:lnTo>
                  <a:pt x="432" y="680"/>
                </a:lnTo>
                <a:lnTo>
                  <a:pt x="453" y="677"/>
                </a:lnTo>
                <a:lnTo>
                  <a:pt x="472" y="672"/>
                </a:lnTo>
                <a:lnTo>
                  <a:pt x="491" y="665"/>
                </a:lnTo>
                <a:lnTo>
                  <a:pt x="511" y="657"/>
                </a:lnTo>
                <a:lnTo>
                  <a:pt x="503" y="657"/>
                </a:lnTo>
                <a:lnTo>
                  <a:pt x="496" y="655"/>
                </a:lnTo>
                <a:lnTo>
                  <a:pt x="509" y="652"/>
                </a:lnTo>
                <a:lnTo>
                  <a:pt x="522" y="649"/>
                </a:lnTo>
                <a:lnTo>
                  <a:pt x="536" y="646"/>
                </a:lnTo>
                <a:lnTo>
                  <a:pt x="549" y="643"/>
                </a:lnTo>
                <a:lnTo>
                  <a:pt x="564" y="639"/>
                </a:lnTo>
                <a:lnTo>
                  <a:pt x="579" y="635"/>
                </a:lnTo>
                <a:lnTo>
                  <a:pt x="593" y="630"/>
                </a:lnTo>
                <a:lnTo>
                  <a:pt x="605" y="627"/>
                </a:lnTo>
                <a:lnTo>
                  <a:pt x="619" y="627"/>
                </a:lnTo>
                <a:lnTo>
                  <a:pt x="632" y="625"/>
                </a:lnTo>
                <a:lnTo>
                  <a:pt x="638" y="623"/>
                </a:lnTo>
                <a:lnTo>
                  <a:pt x="645" y="622"/>
                </a:lnTo>
                <a:lnTo>
                  <a:pt x="651" y="622"/>
                </a:lnTo>
                <a:lnTo>
                  <a:pt x="656" y="621"/>
                </a:lnTo>
                <a:lnTo>
                  <a:pt x="662" y="619"/>
                </a:lnTo>
                <a:lnTo>
                  <a:pt x="666" y="615"/>
                </a:lnTo>
                <a:lnTo>
                  <a:pt x="671" y="614"/>
                </a:lnTo>
                <a:lnTo>
                  <a:pt x="676" y="615"/>
                </a:lnTo>
                <a:lnTo>
                  <a:pt x="688" y="615"/>
                </a:lnTo>
                <a:lnTo>
                  <a:pt x="700" y="617"/>
                </a:lnTo>
                <a:lnTo>
                  <a:pt x="702" y="614"/>
                </a:lnTo>
                <a:lnTo>
                  <a:pt x="705" y="612"/>
                </a:lnTo>
                <a:lnTo>
                  <a:pt x="709" y="612"/>
                </a:lnTo>
                <a:lnTo>
                  <a:pt x="713" y="611"/>
                </a:lnTo>
                <a:lnTo>
                  <a:pt x="726" y="610"/>
                </a:lnTo>
                <a:lnTo>
                  <a:pt x="739" y="607"/>
                </a:lnTo>
                <a:lnTo>
                  <a:pt x="753" y="606"/>
                </a:lnTo>
                <a:lnTo>
                  <a:pt x="767" y="604"/>
                </a:lnTo>
                <a:lnTo>
                  <a:pt x="780" y="603"/>
                </a:lnTo>
                <a:lnTo>
                  <a:pt x="794" y="600"/>
                </a:lnTo>
                <a:lnTo>
                  <a:pt x="806" y="599"/>
                </a:lnTo>
                <a:lnTo>
                  <a:pt x="820" y="599"/>
                </a:lnTo>
                <a:lnTo>
                  <a:pt x="834" y="598"/>
                </a:lnTo>
                <a:lnTo>
                  <a:pt x="847" y="598"/>
                </a:lnTo>
                <a:lnTo>
                  <a:pt x="861" y="597"/>
                </a:lnTo>
                <a:lnTo>
                  <a:pt x="875" y="596"/>
                </a:lnTo>
                <a:lnTo>
                  <a:pt x="888" y="595"/>
                </a:lnTo>
                <a:lnTo>
                  <a:pt x="902" y="594"/>
                </a:lnTo>
                <a:lnTo>
                  <a:pt x="912" y="592"/>
                </a:lnTo>
                <a:lnTo>
                  <a:pt x="923" y="592"/>
                </a:lnTo>
                <a:lnTo>
                  <a:pt x="928" y="594"/>
                </a:lnTo>
                <a:lnTo>
                  <a:pt x="934" y="592"/>
                </a:lnTo>
                <a:lnTo>
                  <a:pt x="939" y="591"/>
                </a:lnTo>
                <a:lnTo>
                  <a:pt x="944" y="590"/>
                </a:lnTo>
                <a:lnTo>
                  <a:pt x="958" y="589"/>
                </a:lnTo>
                <a:lnTo>
                  <a:pt x="970" y="589"/>
                </a:lnTo>
                <a:lnTo>
                  <a:pt x="984" y="589"/>
                </a:lnTo>
                <a:lnTo>
                  <a:pt x="997" y="589"/>
                </a:lnTo>
                <a:lnTo>
                  <a:pt x="1008" y="588"/>
                </a:lnTo>
                <a:lnTo>
                  <a:pt x="1020" y="587"/>
                </a:lnTo>
                <a:lnTo>
                  <a:pt x="1032" y="587"/>
                </a:lnTo>
                <a:lnTo>
                  <a:pt x="1043" y="588"/>
                </a:lnTo>
                <a:lnTo>
                  <a:pt x="1052" y="585"/>
                </a:lnTo>
                <a:lnTo>
                  <a:pt x="1061" y="580"/>
                </a:lnTo>
                <a:lnTo>
                  <a:pt x="1072" y="579"/>
                </a:lnTo>
                <a:lnTo>
                  <a:pt x="1082" y="578"/>
                </a:lnTo>
                <a:lnTo>
                  <a:pt x="1089" y="578"/>
                </a:lnTo>
                <a:lnTo>
                  <a:pt x="1094" y="579"/>
                </a:lnTo>
                <a:lnTo>
                  <a:pt x="1099" y="582"/>
                </a:lnTo>
                <a:lnTo>
                  <a:pt x="1105" y="583"/>
                </a:lnTo>
                <a:lnTo>
                  <a:pt x="1108" y="582"/>
                </a:lnTo>
                <a:lnTo>
                  <a:pt x="1112" y="579"/>
                </a:lnTo>
                <a:lnTo>
                  <a:pt x="1115" y="578"/>
                </a:lnTo>
                <a:lnTo>
                  <a:pt x="1119" y="579"/>
                </a:lnTo>
                <a:lnTo>
                  <a:pt x="1132" y="579"/>
                </a:lnTo>
                <a:lnTo>
                  <a:pt x="1145" y="575"/>
                </a:lnTo>
                <a:lnTo>
                  <a:pt x="1157" y="573"/>
                </a:lnTo>
                <a:lnTo>
                  <a:pt x="1171" y="572"/>
                </a:lnTo>
                <a:lnTo>
                  <a:pt x="1166" y="571"/>
                </a:lnTo>
                <a:lnTo>
                  <a:pt x="1160" y="570"/>
                </a:lnTo>
                <a:lnTo>
                  <a:pt x="1158" y="570"/>
                </a:lnTo>
                <a:lnTo>
                  <a:pt x="1156" y="569"/>
                </a:lnTo>
                <a:lnTo>
                  <a:pt x="1155" y="567"/>
                </a:lnTo>
                <a:lnTo>
                  <a:pt x="1154" y="566"/>
                </a:lnTo>
                <a:lnTo>
                  <a:pt x="1154" y="565"/>
                </a:lnTo>
                <a:lnTo>
                  <a:pt x="1154" y="566"/>
                </a:lnTo>
                <a:lnTo>
                  <a:pt x="1154" y="563"/>
                </a:lnTo>
                <a:lnTo>
                  <a:pt x="1152" y="562"/>
                </a:lnTo>
                <a:lnTo>
                  <a:pt x="1150" y="561"/>
                </a:lnTo>
                <a:lnTo>
                  <a:pt x="1148" y="561"/>
                </a:lnTo>
                <a:lnTo>
                  <a:pt x="1143" y="562"/>
                </a:lnTo>
                <a:lnTo>
                  <a:pt x="1138" y="562"/>
                </a:lnTo>
                <a:lnTo>
                  <a:pt x="1122" y="562"/>
                </a:lnTo>
                <a:lnTo>
                  <a:pt x="1106" y="562"/>
                </a:lnTo>
                <a:lnTo>
                  <a:pt x="1097" y="562"/>
                </a:lnTo>
                <a:lnTo>
                  <a:pt x="1088" y="563"/>
                </a:lnTo>
                <a:lnTo>
                  <a:pt x="1078" y="563"/>
                </a:lnTo>
                <a:lnTo>
                  <a:pt x="1069" y="563"/>
                </a:lnTo>
                <a:lnTo>
                  <a:pt x="1063" y="564"/>
                </a:lnTo>
                <a:lnTo>
                  <a:pt x="1056" y="563"/>
                </a:lnTo>
                <a:lnTo>
                  <a:pt x="1055" y="561"/>
                </a:lnTo>
                <a:lnTo>
                  <a:pt x="1056" y="560"/>
                </a:lnTo>
                <a:lnTo>
                  <a:pt x="1057" y="558"/>
                </a:lnTo>
                <a:lnTo>
                  <a:pt x="1059" y="558"/>
                </a:lnTo>
                <a:lnTo>
                  <a:pt x="1076" y="557"/>
                </a:lnTo>
                <a:lnTo>
                  <a:pt x="1093" y="557"/>
                </a:lnTo>
                <a:lnTo>
                  <a:pt x="1102" y="557"/>
                </a:lnTo>
                <a:lnTo>
                  <a:pt x="1112" y="555"/>
                </a:lnTo>
                <a:lnTo>
                  <a:pt x="1115" y="555"/>
                </a:lnTo>
                <a:lnTo>
                  <a:pt x="1119" y="555"/>
                </a:lnTo>
                <a:lnTo>
                  <a:pt x="1121" y="554"/>
                </a:lnTo>
                <a:lnTo>
                  <a:pt x="1123" y="554"/>
                </a:lnTo>
                <a:lnTo>
                  <a:pt x="1123" y="553"/>
                </a:lnTo>
                <a:lnTo>
                  <a:pt x="1123" y="552"/>
                </a:lnTo>
                <a:lnTo>
                  <a:pt x="1119" y="549"/>
                </a:lnTo>
                <a:lnTo>
                  <a:pt x="1112" y="549"/>
                </a:lnTo>
                <a:lnTo>
                  <a:pt x="1100" y="549"/>
                </a:lnTo>
                <a:lnTo>
                  <a:pt x="1088" y="549"/>
                </a:lnTo>
                <a:lnTo>
                  <a:pt x="1075" y="550"/>
                </a:lnTo>
                <a:lnTo>
                  <a:pt x="1064" y="550"/>
                </a:lnTo>
                <a:lnTo>
                  <a:pt x="1057" y="550"/>
                </a:lnTo>
                <a:lnTo>
                  <a:pt x="1053" y="549"/>
                </a:lnTo>
                <a:lnTo>
                  <a:pt x="1065" y="548"/>
                </a:lnTo>
                <a:lnTo>
                  <a:pt x="1076" y="548"/>
                </a:lnTo>
                <a:lnTo>
                  <a:pt x="1088" y="547"/>
                </a:lnTo>
                <a:lnTo>
                  <a:pt x="1099" y="545"/>
                </a:lnTo>
                <a:lnTo>
                  <a:pt x="1113" y="542"/>
                </a:lnTo>
                <a:lnTo>
                  <a:pt x="1126" y="540"/>
                </a:lnTo>
                <a:lnTo>
                  <a:pt x="1140" y="539"/>
                </a:lnTo>
                <a:lnTo>
                  <a:pt x="1154" y="536"/>
                </a:lnTo>
                <a:lnTo>
                  <a:pt x="1149" y="534"/>
                </a:lnTo>
                <a:lnTo>
                  <a:pt x="1143" y="533"/>
                </a:lnTo>
                <a:lnTo>
                  <a:pt x="1139" y="533"/>
                </a:lnTo>
                <a:lnTo>
                  <a:pt x="1133" y="533"/>
                </a:lnTo>
                <a:lnTo>
                  <a:pt x="1123" y="534"/>
                </a:lnTo>
                <a:lnTo>
                  <a:pt x="1113" y="534"/>
                </a:lnTo>
                <a:lnTo>
                  <a:pt x="1102" y="534"/>
                </a:lnTo>
                <a:lnTo>
                  <a:pt x="1092" y="532"/>
                </a:lnTo>
                <a:lnTo>
                  <a:pt x="1082" y="528"/>
                </a:lnTo>
                <a:lnTo>
                  <a:pt x="1073" y="523"/>
                </a:lnTo>
                <a:lnTo>
                  <a:pt x="1065" y="523"/>
                </a:lnTo>
                <a:lnTo>
                  <a:pt x="1056" y="523"/>
                </a:lnTo>
                <a:lnTo>
                  <a:pt x="1055" y="523"/>
                </a:lnTo>
                <a:lnTo>
                  <a:pt x="1052" y="522"/>
                </a:lnTo>
                <a:lnTo>
                  <a:pt x="1052" y="521"/>
                </a:lnTo>
                <a:lnTo>
                  <a:pt x="1052" y="519"/>
                </a:lnTo>
                <a:lnTo>
                  <a:pt x="1053" y="517"/>
                </a:lnTo>
                <a:lnTo>
                  <a:pt x="1056" y="516"/>
                </a:lnTo>
                <a:lnTo>
                  <a:pt x="1069" y="516"/>
                </a:lnTo>
                <a:lnTo>
                  <a:pt x="1082" y="516"/>
                </a:lnTo>
                <a:lnTo>
                  <a:pt x="1086" y="517"/>
                </a:lnTo>
                <a:lnTo>
                  <a:pt x="1093" y="517"/>
                </a:lnTo>
                <a:lnTo>
                  <a:pt x="1096" y="516"/>
                </a:lnTo>
                <a:lnTo>
                  <a:pt x="1098" y="515"/>
                </a:lnTo>
                <a:lnTo>
                  <a:pt x="1100" y="514"/>
                </a:lnTo>
                <a:lnTo>
                  <a:pt x="1102" y="512"/>
                </a:lnTo>
                <a:lnTo>
                  <a:pt x="1099" y="512"/>
                </a:lnTo>
                <a:lnTo>
                  <a:pt x="1097" y="511"/>
                </a:lnTo>
                <a:lnTo>
                  <a:pt x="1094" y="508"/>
                </a:lnTo>
                <a:lnTo>
                  <a:pt x="1092" y="506"/>
                </a:lnTo>
                <a:lnTo>
                  <a:pt x="1084" y="505"/>
                </a:lnTo>
                <a:lnTo>
                  <a:pt x="1077" y="506"/>
                </a:lnTo>
                <a:lnTo>
                  <a:pt x="1067" y="506"/>
                </a:lnTo>
                <a:lnTo>
                  <a:pt x="1056" y="504"/>
                </a:lnTo>
                <a:lnTo>
                  <a:pt x="1047" y="500"/>
                </a:lnTo>
                <a:lnTo>
                  <a:pt x="1038" y="499"/>
                </a:lnTo>
                <a:lnTo>
                  <a:pt x="1028" y="500"/>
                </a:lnTo>
                <a:lnTo>
                  <a:pt x="1020" y="502"/>
                </a:lnTo>
                <a:lnTo>
                  <a:pt x="1009" y="498"/>
                </a:lnTo>
                <a:lnTo>
                  <a:pt x="999" y="495"/>
                </a:lnTo>
                <a:lnTo>
                  <a:pt x="987" y="494"/>
                </a:lnTo>
                <a:lnTo>
                  <a:pt x="976" y="495"/>
                </a:lnTo>
                <a:lnTo>
                  <a:pt x="969" y="495"/>
                </a:lnTo>
                <a:lnTo>
                  <a:pt x="964" y="495"/>
                </a:lnTo>
                <a:lnTo>
                  <a:pt x="959" y="495"/>
                </a:lnTo>
                <a:lnTo>
                  <a:pt x="953" y="492"/>
                </a:lnTo>
                <a:lnTo>
                  <a:pt x="960" y="491"/>
                </a:lnTo>
                <a:lnTo>
                  <a:pt x="968" y="491"/>
                </a:lnTo>
                <a:lnTo>
                  <a:pt x="974" y="491"/>
                </a:lnTo>
                <a:lnTo>
                  <a:pt x="981" y="490"/>
                </a:lnTo>
                <a:lnTo>
                  <a:pt x="982" y="488"/>
                </a:lnTo>
                <a:lnTo>
                  <a:pt x="982" y="487"/>
                </a:lnTo>
                <a:lnTo>
                  <a:pt x="979" y="486"/>
                </a:lnTo>
                <a:lnTo>
                  <a:pt x="976" y="486"/>
                </a:lnTo>
                <a:lnTo>
                  <a:pt x="969" y="484"/>
                </a:lnTo>
                <a:lnTo>
                  <a:pt x="965" y="484"/>
                </a:lnTo>
                <a:lnTo>
                  <a:pt x="950" y="484"/>
                </a:lnTo>
                <a:lnTo>
                  <a:pt x="935" y="486"/>
                </a:lnTo>
                <a:lnTo>
                  <a:pt x="921" y="487"/>
                </a:lnTo>
                <a:lnTo>
                  <a:pt x="907" y="487"/>
                </a:lnTo>
                <a:lnTo>
                  <a:pt x="892" y="486"/>
                </a:lnTo>
                <a:lnTo>
                  <a:pt x="877" y="486"/>
                </a:lnTo>
                <a:lnTo>
                  <a:pt x="860" y="488"/>
                </a:lnTo>
                <a:lnTo>
                  <a:pt x="844" y="489"/>
                </a:lnTo>
                <a:lnTo>
                  <a:pt x="828" y="490"/>
                </a:lnTo>
                <a:lnTo>
                  <a:pt x="812" y="491"/>
                </a:lnTo>
                <a:lnTo>
                  <a:pt x="796" y="492"/>
                </a:lnTo>
                <a:lnTo>
                  <a:pt x="780" y="495"/>
                </a:lnTo>
                <a:lnTo>
                  <a:pt x="764" y="496"/>
                </a:lnTo>
                <a:lnTo>
                  <a:pt x="750" y="497"/>
                </a:lnTo>
                <a:lnTo>
                  <a:pt x="734" y="498"/>
                </a:lnTo>
                <a:lnTo>
                  <a:pt x="719" y="500"/>
                </a:lnTo>
                <a:lnTo>
                  <a:pt x="705" y="502"/>
                </a:lnTo>
                <a:lnTo>
                  <a:pt x="690" y="504"/>
                </a:lnTo>
                <a:lnTo>
                  <a:pt x="677" y="507"/>
                </a:lnTo>
                <a:lnTo>
                  <a:pt x="663" y="509"/>
                </a:lnTo>
                <a:lnTo>
                  <a:pt x="655" y="511"/>
                </a:lnTo>
                <a:lnTo>
                  <a:pt x="648" y="512"/>
                </a:lnTo>
                <a:lnTo>
                  <a:pt x="644" y="512"/>
                </a:lnTo>
                <a:lnTo>
                  <a:pt x="640" y="512"/>
                </a:lnTo>
                <a:lnTo>
                  <a:pt x="639" y="508"/>
                </a:lnTo>
                <a:lnTo>
                  <a:pt x="638" y="505"/>
                </a:lnTo>
                <a:lnTo>
                  <a:pt x="636" y="504"/>
                </a:lnTo>
                <a:lnTo>
                  <a:pt x="632" y="505"/>
                </a:lnTo>
                <a:lnTo>
                  <a:pt x="620" y="506"/>
                </a:lnTo>
                <a:lnTo>
                  <a:pt x="608" y="509"/>
                </a:lnTo>
                <a:lnTo>
                  <a:pt x="603" y="511"/>
                </a:lnTo>
                <a:lnTo>
                  <a:pt x="597" y="509"/>
                </a:lnTo>
                <a:lnTo>
                  <a:pt x="590" y="508"/>
                </a:lnTo>
                <a:lnTo>
                  <a:pt x="585" y="506"/>
                </a:lnTo>
                <a:lnTo>
                  <a:pt x="579" y="508"/>
                </a:lnTo>
                <a:lnTo>
                  <a:pt x="572" y="511"/>
                </a:lnTo>
                <a:lnTo>
                  <a:pt x="566" y="512"/>
                </a:lnTo>
                <a:lnTo>
                  <a:pt x="560" y="512"/>
                </a:lnTo>
                <a:lnTo>
                  <a:pt x="553" y="513"/>
                </a:lnTo>
                <a:lnTo>
                  <a:pt x="546" y="514"/>
                </a:lnTo>
                <a:lnTo>
                  <a:pt x="539" y="517"/>
                </a:lnTo>
                <a:lnTo>
                  <a:pt x="532" y="520"/>
                </a:lnTo>
                <a:lnTo>
                  <a:pt x="517" y="524"/>
                </a:lnTo>
                <a:lnTo>
                  <a:pt x="503" y="527"/>
                </a:lnTo>
                <a:lnTo>
                  <a:pt x="494" y="528"/>
                </a:lnTo>
                <a:lnTo>
                  <a:pt x="486" y="531"/>
                </a:lnTo>
                <a:lnTo>
                  <a:pt x="478" y="533"/>
                </a:lnTo>
                <a:lnTo>
                  <a:pt x="470" y="538"/>
                </a:lnTo>
                <a:lnTo>
                  <a:pt x="473" y="541"/>
                </a:lnTo>
                <a:lnTo>
                  <a:pt x="478" y="545"/>
                </a:lnTo>
                <a:lnTo>
                  <a:pt x="473" y="540"/>
                </a:lnTo>
                <a:lnTo>
                  <a:pt x="468" y="538"/>
                </a:lnTo>
                <a:lnTo>
                  <a:pt x="464" y="538"/>
                </a:lnTo>
                <a:lnTo>
                  <a:pt x="459" y="538"/>
                </a:lnTo>
                <a:lnTo>
                  <a:pt x="458" y="539"/>
                </a:lnTo>
                <a:lnTo>
                  <a:pt x="455" y="540"/>
                </a:lnTo>
                <a:lnTo>
                  <a:pt x="453" y="540"/>
                </a:lnTo>
                <a:lnTo>
                  <a:pt x="450" y="541"/>
                </a:lnTo>
                <a:lnTo>
                  <a:pt x="448" y="538"/>
                </a:lnTo>
                <a:lnTo>
                  <a:pt x="445" y="534"/>
                </a:lnTo>
                <a:lnTo>
                  <a:pt x="443" y="536"/>
                </a:lnTo>
                <a:lnTo>
                  <a:pt x="442" y="538"/>
                </a:lnTo>
                <a:lnTo>
                  <a:pt x="443" y="539"/>
                </a:lnTo>
                <a:lnTo>
                  <a:pt x="445" y="540"/>
                </a:lnTo>
                <a:lnTo>
                  <a:pt x="445" y="542"/>
                </a:lnTo>
                <a:lnTo>
                  <a:pt x="445" y="542"/>
                </a:lnTo>
                <a:lnTo>
                  <a:pt x="443" y="544"/>
                </a:lnTo>
                <a:lnTo>
                  <a:pt x="441" y="545"/>
                </a:lnTo>
                <a:lnTo>
                  <a:pt x="437" y="546"/>
                </a:lnTo>
                <a:lnTo>
                  <a:pt x="432" y="546"/>
                </a:lnTo>
                <a:lnTo>
                  <a:pt x="429" y="547"/>
                </a:lnTo>
                <a:lnTo>
                  <a:pt x="425" y="549"/>
                </a:lnTo>
                <a:lnTo>
                  <a:pt x="420" y="552"/>
                </a:lnTo>
                <a:lnTo>
                  <a:pt x="413" y="553"/>
                </a:lnTo>
                <a:lnTo>
                  <a:pt x="407" y="553"/>
                </a:lnTo>
                <a:lnTo>
                  <a:pt x="401" y="553"/>
                </a:lnTo>
                <a:lnTo>
                  <a:pt x="398" y="552"/>
                </a:lnTo>
                <a:lnTo>
                  <a:pt x="396" y="550"/>
                </a:lnTo>
                <a:lnTo>
                  <a:pt x="384" y="552"/>
                </a:lnTo>
                <a:lnTo>
                  <a:pt x="374" y="555"/>
                </a:lnTo>
                <a:lnTo>
                  <a:pt x="369" y="556"/>
                </a:lnTo>
                <a:lnTo>
                  <a:pt x="366" y="558"/>
                </a:lnTo>
                <a:lnTo>
                  <a:pt x="366" y="562"/>
                </a:lnTo>
                <a:lnTo>
                  <a:pt x="367" y="564"/>
                </a:lnTo>
                <a:lnTo>
                  <a:pt x="361" y="563"/>
                </a:lnTo>
                <a:lnTo>
                  <a:pt x="355" y="564"/>
                </a:lnTo>
                <a:lnTo>
                  <a:pt x="355" y="563"/>
                </a:lnTo>
                <a:lnTo>
                  <a:pt x="355" y="562"/>
                </a:lnTo>
                <a:close/>
                <a:moveTo>
                  <a:pt x="870" y="473"/>
                </a:moveTo>
                <a:lnTo>
                  <a:pt x="871" y="473"/>
                </a:lnTo>
                <a:lnTo>
                  <a:pt x="871" y="472"/>
                </a:lnTo>
                <a:lnTo>
                  <a:pt x="871" y="472"/>
                </a:lnTo>
                <a:lnTo>
                  <a:pt x="872" y="472"/>
                </a:lnTo>
                <a:lnTo>
                  <a:pt x="871" y="472"/>
                </a:lnTo>
                <a:lnTo>
                  <a:pt x="872" y="472"/>
                </a:lnTo>
                <a:lnTo>
                  <a:pt x="871" y="472"/>
                </a:lnTo>
                <a:lnTo>
                  <a:pt x="871" y="472"/>
                </a:lnTo>
                <a:lnTo>
                  <a:pt x="871" y="473"/>
                </a:lnTo>
                <a:lnTo>
                  <a:pt x="870" y="473"/>
                </a:lnTo>
                <a:lnTo>
                  <a:pt x="870" y="473"/>
                </a:lnTo>
                <a:lnTo>
                  <a:pt x="870" y="473"/>
                </a:lnTo>
                <a:lnTo>
                  <a:pt x="870" y="473"/>
                </a:lnTo>
                <a:close/>
                <a:moveTo>
                  <a:pt x="727" y="462"/>
                </a:moveTo>
                <a:lnTo>
                  <a:pt x="730" y="462"/>
                </a:lnTo>
                <a:lnTo>
                  <a:pt x="735" y="461"/>
                </a:lnTo>
                <a:lnTo>
                  <a:pt x="728" y="459"/>
                </a:lnTo>
                <a:lnTo>
                  <a:pt x="721" y="461"/>
                </a:lnTo>
                <a:lnTo>
                  <a:pt x="720" y="462"/>
                </a:lnTo>
                <a:lnTo>
                  <a:pt x="720" y="463"/>
                </a:lnTo>
                <a:lnTo>
                  <a:pt x="721" y="463"/>
                </a:lnTo>
                <a:lnTo>
                  <a:pt x="722" y="463"/>
                </a:lnTo>
                <a:lnTo>
                  <a:pt x="725" y="463"/>
                </a:lnTo>
                <a:lnTo>
                  <a:pt x="727" y="462"/>
                </a:lnTo>
                <a:lnTo>
                  <a:pt x="727" y="462"/>
                </a:lnTo>
                <a:lnTo>
                  <a:pt x="727" y="462"/>
                </a:lnTo>
                <a:close/>
                <a:moveTo>
                  <a:pt x="661" y="471"/>
                </a:moveTo>
                <a:lnTo>
                  <a:pt x="655" y="471"/>
                </a:lnTo>
                <a:lnTo>
                  <a:pt x="651" y="472"/>
                </a:lnTo>
                <a:lnTo>
                  <a:pt x="649" y="474"/>
                </a:lnTo>
                <a:lnTo>
                  <a:pt x="651" y="475"/>
                </a:lnTo>
                <a:lnTo>
                  <a:pt x="652" y="477"/>
                </a:lnTo>
                <a:lnTo>
                  <a:pt x="654" y="477"/>
                </a:lnTo>
                <a:lnTo>
                  <a:pt x="668" y="473"/>
                </a:lnTo>
                <a:lnTo>
                  <a:pt x="680" y="471"/>
                </a:lnTo>
                <a:lnTo>
                  <a:pt x="676" y="469"/>
                </a:lnTo>
                <a:lnTo>
                  <a:pt x="671" y="467"/>
                </a:lnTo>
                <a:lnTo>
                  <a:pt x="665" y="469"/>
                </a:lnTo>
                <a:lnTo>
                  <a:pt x="661" y="471"/>
                </a:lnTo>
                <a:lnTo>
                  <a:pt x="663" y="469"/>
                </a:lnTo>
                <a:lnTo>
                  <a:pt x="661" y="471"/>
                </a:lnTo>
                <a:close/>
                <a:moveTo>
                  <a:pt x="288" y="580"/>
                </a:moveTo>
                <a:lnTo>
                  <a:pt x="284" y="580"/>
                </a:lnTo>
                <a:lnTo>
                  <a:pt x="280" y="580"/>
                </a:lnTo>
                <a:lnTo>
                  <a:pt x="275" y="580"/>
                </a:lnTo>
                <a:lnTo>
                  <a:pt x="272" y="582"/>
                </a:lnTo>
                <a:lnTo>
                  <a:pt x="270" y="585"/>
                </a:lnTo>
                <a:lnTo>
                  <a:pt x="272" y="586"/>
                </a:lnTo>
                <a:lnTo>
                  <a:pt x="273" y="587"/>
                </a:lnTo>
                <a:lnTo>
                  <a:pt x="275" y="588"/>
                </a:lnTo>
                <a:lnTo>
                  <a:pt x="278" y="588"/>
                </a:lnTo>
                <a:lnTo>
                  <a:pt x="282" y="587"/>
                </a:lnTo>
                <a:lnTo>
                  <a:pt x="285" y="586"/>
                </a:lnTo>
                <a:lnTo>
                  <a:pt x="288" y="585"/>
                </a:lnTo>
                <a:lnTo>
                  <a:pt x="288" y="582"/>
                </a:lnTo>
                <a:lnTo>
                  <a:pt x="289" y="582"/>
                </a:lnTo>
                <a:lnTo>
                  <a:pt x="289" y="581"/>
                </a:lnTo>
                <a:lnTo>
                  <a:pt x="288" y="580"/>
                </a:lnTo>
                <a:lnTo>
                  <a:pt x="286" y="580"/>
                </a:lnTo>
                <a:lnTo>
                  <a:pt x="288" y="580"/>
                </a:lnTo>
                <a:close/>
                <a:moveTo>
                  <a:pt x="817" y="445"/>
                </a:moveTo>
                <a:lnTo>
                  <a:pt x="817" y="444"/>
                </a:lnTo>
                <a:lnTo>
                  <a:pt x="817" y="445"/>
                </a:lnTo>
                <a:lnTo>
                  <a:pt x="806" y="448"/>
                </a:lnTo>
                <a:lnTo>
                  <a:pt x="796" y="450"/>
                </a:lnTo>
                <a:lnTo>
                  <a:pt x="783" y="453"/>
                </a:lnTo>
                <a:lnTo>
                  <a:pt x="769" y="454"/>
                </a:lnTo>
                <a:lnTo>
                  <a:pt x="772" y="453"/>
                </a:lnTo>
                <a:lnTo>
                  <a:pt x="769" y="454"/>
                </a:lnTo>
                <a:lnTo>
                  <a:pt x="768" y="454"/>
                </a:lnTo>
                <a:lnTo>
                  <a:pt x="767" y="454"/>
                </a:lnTo>
                <a:lnTo>
                  <a:pt x="766" y="455"/>
                </a:lnTo>
                <a:lnTo>
                  <a:pt x="767" y="457"/>
                </a:lnTo>
                <a:lnTo>
                  <a:pt x="768" y="458"/>
                </a:lnTo>
                <a:lnTo>
                  <a:pt x="770" y="458"/>
                </a:lnTo>
                <a:lnTo>
                  <a:pt x="772" y="458"/>
                </a:lnTo>
                <a:lnTo>
                  <a:pt x="775" y="457"/>
                </a:lnTo>
                <a:lnTo>
                  <a:pt x="779" y="455"/>
                </a:lnTo>
                <a:lnTo>
                  <a:pt x="785" y="454"/>
                </a:lnTo>
                <a:lnTo>
                  <a:pt x="789" y="453"/>
                </a:lnTo>
                <a:lnTo>
                  <a:pt x="794" y="451"/>
                </a:lnTo>
                <a:lnTo>
                  <a:pt x="797" y="453"/>
                </a:lnTo>
                <a:lnTo>
                  <a:pt x="801" y="454"/>
                </a:lnTo>
                <a:lnTo>
                  <a:pt x="804" y="454"/>
                </a:lnTo>
                <a:lnTo>
                  <a:pt x="806" y="453"/>
                </a:lnTo>
                <a:lnTo>
                  <a:pt x="810" y="451"/>
                </a:lnTo>
                <a:lnTo>
                  <a:pt x="812" y="449"/>
                </a:lnTo>
                <a:lnTo>
                  <a:pt x="814" y="447"/>
                </a:lnTo>
                <a:lnTo>
                  <a:pt x="817" y="445"/>
                </a:lnTo>
                <a:close/>
                <a:moveTo>
                  <a:pt x="833" y="444"/>
                </a:moveTo>
                <a:lnTo>
                  <a:pt x="835" y="444"/>
                </a:lnTo>
                <a:lnTo>
                  <a:pt x="837" y="442"/>
                </a:lnTo>
                <a:lnTo>
                  <a:pt x="837" y="442"/>
                </a:lnTo>
                <a:lnTo>
                  <a:pt x="838" y="441"/>
                </a:lnTo>
                <a:lnTo>
                  <a:pt x="837" y="440"/>
                </a:lnTo>
                <a:lnTo>
                  <a:pt x="837" y="439"/>
                </a:lnTo>
                <a:lnTo>
                  <a:pt x="834" y="438"/>
                </a:lnTo>
                <a:lnTo>
                  <a:pt x="829" y="438"/>
                </a:lnTo>
                <a:lnTo>
                  <a:pt x="826" y="438"/>
                </a:lnTo>
                <a:lnTo>
                  <a:pt x="822" y="439"/>
                </a:lnTo>
                <a:lnTo>
                  <a:pt x="819" y="439"/>
                </a:lnTo>
                <a:lnTo>
                  <a:pt x="817" y="440"/>
                </a:lnTo>
                <a:lnTo>
                  <a:pt x="817" y="442"/>
                </a:lnTo>
                <a:lnTo>
                  <a:pt x="818" y="445"/>
                </a:lnTo>
                <a:lnTo>
                  <a:pt x="821" y="446"/>
                </a:lnTo>
                <a:lnTo>
                  <a:pt x="825" y="446"/>
                </a:lnTo>
                <a:lnTo>
                  <a:pt x="829" y="445"/>
                </a:lnTo>
                <a:lnTo>
                  <a:pt x="833" y="444"/>
                </a:lnTo>
                <a:lnTo>
                  <a:pt x="832" y="444"/>
                </a:lnTo>
                <a:lnTo>
                  <a:pt x="833" y="444"/>
                </a:lnTo>
                <a:close/>
                <a:moveTo>
                  <a:pt x="1038" y="497"/>
                </a:moveTo>
                <a:lnTo>
                  <a:pt x="1040" y="496"/>
                </a:lnTo>
                <a:lnTo>
                  <a:pt x="1040" y="495"/>
                </a:lnTo>
                <a:lnTo>
                  <a:pt x="1039" y="492"/>
                </a:lnTo>
                <a:lnTo>
                  <a:pt x="1036" y="491"/>
                </a:lnTo>
                <a:lnTo>
                  <a:pt x="1032" y="491"/>
                </a:lnTo>
                <a:lnTo>
                  <a:pt x="1027" y="494"/>
                </a:lnTo>
                <a:lnTo>
                  <a:pt x="1023" y="494"/>
                </a:lnTo>
                <a:lnTo>
                  <a:pt x="1018" y="494"/>
                </a:lnTo>
                <a:lnTo>
                  <a:pt x="1016" y="494"/>
                </a:lnTo>
                <a:lnTo>
                  <a:pt x="1014" y="494"/>
                </a:lnTo>
                <a:lnTo>
                  <a:pt x="1011" y="494"/>
                </a:lnTo>
                <a:lnTo>
                  <a:pt x="1010" y="496"/>
                </a:lnTo>
                <a:lnTo>
                  <a:pt x="1011" y="497"/>
                </a:lnTo>
                <a:lnTo>
                  <a:pt x="1014" y="497"/>
                </a:lnTo>
                <a:lnTo>
                  <a:pt x="1016" y="497"/>
                </a:lnTo>
                <a:lnTo>
                  <a:pt x="1018" y="497"/>
                </a:lnTo>
                <a:lnTo>
                  <a:pt x="1028" y="497"/>
                </a:lnTo>
                <a:lnTo>
                  <a:pt x="1038" y="497"/>
                </a:lnTo>
                <a:lnTo>
                  <a:pt x="1035" y="497"/>
                </a:lnTo>
                <a:lnTo>
                  <a:pt x="1038" y="497"/>
                </a:lnTo>
                <a:close/>
                <a:moveTo>
                  <a:pt x="1115" y="500"/>
                </a:moveTo>
                <a:lnTo>
                  <a:pt x="1117" y="500"/>
                </a:lnTo>
                <a:lnTo>
                  <a:pt x="1121" y="499"/>
                </a:lnTo>
                <a:lnTo>
                  <a:pt x="1123" y="498"/>
                </a:lnTo>
                <a:lnTo>
                  <a:pt x="1123" y="496"/>
                </a:lnTo>
                <a:lnTo>
                  <a:pt x="1122" y="494"/>
                </a:lnTo>
                <a:lnTo>
                  <a:pt x="1118" y="492"/>
                </a:lnTo>
                <a:lnTo>
                  <a:pt x="1115" y="491"/>
                </a:lnTo>
                <a:lnTo>
                  <a:pt x="1113" y="491"/>
                </a:lnTo>
                <a:lnTo>
                  <a:pt x="1110" y="491"/>
                </a:lnTo>
                <a:lnTo>
                  <a:pt x="1107" y="491"/>
                </a:lnTo>
                <a:lnTo>
                  <a:pt x="1105" y="492"/>
                </a:lnTo>
                <a:lnTo>
                  <a:pt x="1105" y="495"/>
                </a:lnTo>
                <a:lnTo>
                  <a:pt x="1106" y="498"/>
                </a:lnTo>
                <a:lnTo>
                  <a:pt x="1108" y="499"/>
                </a:lnTo>
                <a:lnTo>
                  <a:pt x="1112" y="499"/>
                </a:lnTo>
                <a:lnTo>
                  <a:pt x="1115" y="500"/>
                </a:lnTo>
                <a:lnTo>
                  <a:pt x="1114" y="500"/>
                </a:lnTo>
                <a:lnTo>
                  <a:pt x="1115" y="500"/>
                </a:lnTo>
                <a:close/>
                <a:moveTo>
                  <a:pt x="760" y="463"/>
                </a:moveTo>
                <a:lnTo>
                  <a:pt x="758" y="463"/>
                </a:lnTo>
                <a:lnTo>
                  <a:pt x="756" y="462"/>
                </a:lnTo>
                <a:lnTo>
                  <a:pt x="754" y="463"/>
                </a:lnTo>
                <a:lnTo>
                  <a:pt x="753" y="464"/>
                </a:lnTo>
                <a:lnTo>
                  <a:pt x="751" y="466"/>
                </a:lnTo>
                <a:lnTo>
                  <a:pt x="750" y="471"/>
                </a:lnTo>
                <a:lnTo>
                  <a:pt x="753" y="472"/>
                </a:lnTo>
                <a:lnTo>
                  <a:pt x="758" y="472"/>
                </a:lnTo>
                <a:lnTo>
                  <a:pt x="762" y="471"/>
                </a:lnTo>
                <a:lnTo>
                  <a:pt x="766" y="467"/>
                </a:lnTo>
                <a:lnTo>
                  <a:pt x="767" y="466"/>
                </a:lnTo>
                <a:lnTo>
                  <a:pt x="767" y="465"/>
                </a:lnTo>
                <a:lnTo>
                  <a:pt x="767" y="464"/>
                </a:lnTo>
                <a:lnTo>
                  <a:pt x="766" y="463"/>
                </a:lnTo>
                <a:lnTo>
                  <a:pt x="763" y="463"/>
                </a:lnTo>
                <a:lnTo>
                  <a:pt x="760" y="463"/>
                </a:lnTo>
                <a:lnTo>
                  <a:pt x="759" y="462"/>
                </a:lnTo>
                <a:lnTo>
                  <a:pt x="760" y="463"/>
                </a:lnTo>
                <a:close/>
                <a:moveTo>
                  <a:pt x="621" y="482"/>
                </a:moveTo>
                <a:lnTo>
                  <a:pt x="627" y="481"/>
                </a:lnTo>
                <a:lnTo>
                  <a:pt x="632" y="480"/>
                </a:lnTo>
                <a:lnTo>
                  <a:pt x="638" y="478"/>
                </a:lnTo>
                <a:lnTo>
                  <a:pt x="643" y="474"/>
                </a:lnTo>
                <a:lnTo>
                  <a:pt x="635" y="475"/>
                </a:lnTo>
                <a:lnTo>
                  <a:pt x="627" y="477"/>
                </a:lnTo>
                <a:lnTo>
                  <a:pt x="620" y="478"/>
                </a:lnTo>
                <a:lnTo>
                  <a:pt x="612" y="480"/>
                </a:lnTo>
                <a:lnTo>
                  <a:pt x="605" y="481"/>
                </a:lnTo>
                <a:lnTo>
                  <a:pt x="597" y="482"/>
                </a:lnTo>
                <a:lnTo>
                  <a:pt x="590" y="484"/>
                </a:lnTo>
                <a:lnTo>
                  <a:pt x="582" y="487"/>
                </a:lnTo>
                <a:lnTo>
                  <a:pt x="593" y="488"/>
                </a:lnTo>
                <a:lnTo>
                  <a:pt x="602" y="486"/>
                </a:lnTo>
                <a:lnTo>
                  <a:pt x="611" y="483"/>
                </a:lnTo>
                <a:lnTo>
                  <a:pt x="621" y="482"/>
                </a:lnTo>
                <a:lnTo>
                  <a:pt x="622" y="481"/>
                </a:lnTo>
                <a:lnTo>
                  <a:pt x="619" y="481"/>
                </a:lnTo>
                <a:lnTo>
                  <a:pt x="616" y="482"/>
                </a:lnTo>
                <a:lnTo>
                  <a:pt x="621" y="482"/>
                </a:lnTo>
                <a:close/>
                <a:moveTo>
                  <a:pt x="266" y="558"/>
                </a:moveTo>
                <a:lnTo>
                  <a:pt x="266" y="555"/>
                </a:lnTo>
                <a:lnTo>
                  <a:pt x="265" y="553"/>
                </a:lnTo>
                <a:lnTo>
                  <a:pt x="262" y="550"/>
                </a:lnTo>
                <a:lnTo>
                  <a:pt x="259" y="549"/>
                </a:lnTo>
                <a:lnTo>
                  <a:pt x="257" y="549"/>
                </a:lnTo>
                <a:lnTo>
                  <a:pt x="254" y="550"/>
                </a:lnTo>
                <a:lnTo>
                  <a:pt x="253" y="553"/>
                </a:lnTo>
                <a:lnTo>
                  <a:pt x="252" y="556"/>
                </a:lnTo>
                <a:lnTo>
                  <a:pt x="253" y="558"/>
                </a:lnTo>
                <a:lnTo>
                  <a:pt x="254" y="561"/>
                </a:lnTo>
                <a:lnTo>
                  <a:pt x="257" y="563"/>
                </a:lnTo>
                <a:lnTo>
                  <a:pt x="259" y="564"/>
                </a:lnTo>
                <a:lnTo>
                  <a:pt x="261" y="564"/>
                </a:lnTo>
                <a:lnTo>
                  <a:pt x="264" y="563"/>
                </a:lnTo>
                <a:lnTo>
                  <a:pt x="266" y="562"/>
                </a:lnTo>
                <a:lnTo>
                  <a:pt x="266" y="558"/>
                </a:lnTo>
                <a:lnTo>
                  <a:pt x="267" y="557"/>
                </a:lnTo>
                <a:lnTo>
                  <a:pt x="266" y="558"/>
                </a:lnTo>
                <a:close/>
                <a:moveTo>
                  <a:pt x="647" y="135"/>
                </a:moveTo>
                <a:lnTo>
                  <a:pt x="648" y="135"/>
                </a:lnTo>
                <a:lnTo>
                  <a:pt x="649" y="134"/>
                </a:lnTo>
                <a:lnTo>
                  <a:pt x="641" y="135"/>
                </a:lnTo>
                <a:lnTo>
                  <a:pt x="633" y="138"/>
                </a:lnTo>
                <a:lnTo>
                  <a:pt x="627" y="139"/>
                </a:lnTo>
                <a:lnTo>
                  <a:pt x="620" y="140"/>
                </a:lnTo>
                <a:lnTo>
                  <a:pt x="619" y="143"/>
                </a:lnTo>
                <a:lnTo>
                  <a:pt x="619" y="146"/>
                </a:lnTo>
                <a:lnTo>
                  <a:pt x="616" y="149"/>
                </a:lnTo>
                <a:lnTo>
                  <a:pt x="615" y="152"/>
                </a:lnTo>
                <a:lnTo>
                  <a:pt x="623" y="150"/>
                </a:lnTo>
                <a:lnTo>
                  <a:pt x="631" y="148"/>
                </a:lnTo>
                <a:lnTo>
                  <a:pt x="633" y="145"/>
                </a:lnTo>
                <a:lnTo>
                  <a:pt x="637" y="141"/>
                </a:lnTo>
                <a:lnTo>
                  <a:pt x="638" y="140"/>
                </a:lnTo>
                <a:lnTo>
                  <a:pt x="639" y="139"/>
                </a:lnTo>
                <a:lnTo>
                  <a:pt x="641" y="140"/>
                </a:lnTo>
                <a:lnTo>
                  <a:pt x="644" y="141"/>
                </a:lnTo>
                <a:lnTo>
                  <a:pt x="643" y="139"/>
                </a:lnTo>
                <a:lnTo>
                  <a:pt x="644" y="138"/>
                </a:lnTo>
                <a:lnTo>
                  <a:pt x="645" y="137"/>
                </a:lnTo>
                <a:lnTo>
                  <a:pt x="647" y="135"/>
                </a:lnTo>
                <a:lnTo>
                  <a:pt x="646" y="135"/>
                </a:lnTo>
                <a:lnTo>
                  <a:pt x="647" y="135"/>
                </a:lnTo>
                <a:close/>
                <a:moveTo>
                  <a:pt x="714" y="484"/>
                </a:moveTo>
                <a:lnTo>
                  <a:pt x="704" y="486"/>
                </a:lnTo>
                <a:lnTo>
                  <a:pt x="694" y="487"/>
                </a:lnTo>
                <a:lnTo>
                  <a:pt x="684" y="488"/>
                </a:lnTo>
                <a:lnTo>
                  <a:pt x="673" y="490"/>
                </a:lnTo>
                <a:lnTo>
                  <a:pt x="671" y="492"/>
                </a:lnTo>
                <a:lnTo>
                  <a:pt x="669" y="495"/>
                </a:lnTo>
                <a:lnTo>
                  <a:pt x="669" y="498"/>
                </a:lnTo>
                <a:lnTo>
                  <a:pt x="671" y="500"/>
                </a:lnTo>
                <a:lnTo>
                  <a:pt x="677" y="502"/>
                </a:lnTo>
                <a:lnTo>
                  <a:pt x="682" y="500"/>
                </a:lnTo>
                <a:lnTo>
                  <a:pt x="701" y="498"/>
                </a:lnTo>
                <a:lnTo>
                  <a:pt x="720" y="496"/>
                </a:lnTo>
                <a:lnTo>
                  <a:pt x="739" y="494"/>
                </a:lnTo>
                <a:lnTo>
                  <a:pt x="758" y="490"/>
                </a:lnTo>
                <a:lnTo>
                  <a:pt x="750" y="488"/>
                </a:lnTo>
                <a:lnTo>
                  <a:pt x="742" y="488"/>
                </a:lnTo>
                <a:lnTo>
                  <a:pt x="734" y="489"/>
                </a:lnTo>
                <a:lnTo>
                  <a:pt x="726" y="490"/>
                </a:lnTo>
                <a:lnTo>
                  <a:pt x="711" y="492"/>
                </a:lnTo>
                <a:lnTo>
                  <a:pt x="695" y="492"/>
                </a:lnTo>
                <a:lnTo>
                  <a:pt x="701" y="490"/>
                </a:lnTo>
                <a:lnTo>
                  <a:pt x="706" y="489"/>
                </a:lnTo>
                <a:lnTo>
                  <a:pt x="709" y="489"/>
                </a:lnTo>
                <a:lnTo>
                  <a:pt x="711" y="488"/>
                </a:lnTo>
                <a:lnTo>
                  <a:pt x="713" y="487"/>
                </a:lnTo>
                <a:lnTo>
                  <a:pt x="714" y="484"/>
                </a:lnTo>
                <a:lnTo>
                  <a:pt x="709" y="486"/>
                </a:lnTo>
                <a:lnTo>
                  <a:pt x="714" y="484"/>
                </a:lnTo>
                <a:close/>
                <a:moveTo>
                  <a:pt x="863" y="477"/>
                </a:moveTo>
                <a:lnTo>
                  <a:pt x="861" y="474"/>
                </a:lnTo>
                <a:lnTo>
                  <a:pt x="857" y="474"/>
                </a:lnTo>
                <a:lnTo>
                  <a:pt x="853" y="475"/>
                </a:lnTo>
                <a:lnTo>
                  <a:pt x="849" y="479"/>
                </a:lnTo>
                <a:lnTo>
                  <a:pt x="844" y="481"/>
                </a:lnTo>
                <a:lnTo>
                  <a:pt x="838" y="481"/>
                </a:lnTo>
                <a:lnTo>
                  <a:pt x="833" y="482"/>
                </a:lnTo>
                <a:lnTo>
                  <a:pt x="827" y="481"/>
                </a:lnTo>
                <a:lnTo>
                  <a:pt x="813" y="481"/>
                </a:lnTo>
                <a:lnTo>
                  <a:pt x="800" y="482"/>
                </a:lnTo>
                <a:lnTo>
                  <a:pt x="794" y="482"/>
                </a:lnTo>
                <a:lnTo>
                  <a:pt x="788" y="482"/>
                </a:lnTo>
                <a:lnTo>
                  <a:pt x="786" y="483"/>
                </a:lnTo>
                <a:lnTo>
                  <a:pt x="784" y="484"/>
                </a:lnTo>
                <a:lnTo>
                  <a:pt x="781" y="487"/>
                </a:lnTo>
                <a:lnTo>
                  <a:pt x="781" y="489"/>
                </a:lnTo>
                <a:lnTo>
                  <a:pt x="812" y="487"/>
                </a:lnTo>
                <a:lnTo>
                  <a:pt x="844" y="484"/>
                </a:lnTo>
                <a:lnTo>
                  <a:pt x="875" y="482"/>
                </a:lnTo>
                <a:lnTo>
                  <a:pt x="906" y="478"/>
                </a:lnTo>
                <a:lnTo>
                  <a:pt x="896" y="477"/>
                </a:lnTo>
                <a:lnTo>
                  <a:pt x="887" y="477"/>
                </a:lnTo>
                <a:lnTo>
                  <a:pt x="880" y="477"/>
                </a:lnTo>
                <a:lnTo>
                  <a:pt x="874" y="477"/>
                </a:lnTo>
                <a:lnTo>
                  <a:pt x="871" y="473"/>
                </a:lnTo>
                <a:lnTo>
                  <a:pt x="868" y="473"/>
                </a:lnTo>
                <a:lnTo>
                  <a:pt x="867" y="475"/>
                </a:lnTo>
                <a:lnTo>
                  <a:pt x="863" y="477"/>
                </a:lnTo>
                <a:lnTo>
                  <a:pt x="863" y="477"/>
                </a:lnTo>
                <a:lnTo>
                  <a:pt x="863" y="477"/>
                </a:lnTo>
                <a:close/>
                <a:moveTo>
                  <a:pt x="870" y="473"/>
                </a:moveTo>
                <a:lnTo>
                  <a:pt x="870" y="473"/>
                </a:lnTo>
                <a:lnTo>
                  <a:pt x="870" y="473"/>
                </a:lnTo>
                <a:close/>
                <a:moveTo>
                  <a:pt x="300" y="565"/>
                </a:moveTo>
                <a:lnTo>
                  <a:pt x="332" y="554"/>
                </a:lnTo>
                <a:lnTo>
                  <a:pt x="364" y="545"/>
                </a:lnTo>
                <a:lnTo>
                  <a:pt x="397" y="534"/>
                </a:lnTo>
                <a:lnTo>
                  <a:pt x="429" y="527"/>
                </a:lnTo>
                <a:lnTo>
                  <a:pt x="435" y="524"/>
                </a:lnTo>
                <a:lnTo>
                  <a:pt x="442" y="523"/>
                </a:lnTo>
                <a:lnTo>
                  <a:pt x="449" y="522"/>
                </a:lnTo>
                <a:lnTo>
                  <a:pt x="456" y="520"/>
                </a:lnTo>
                <a:lnTo>
                  <a:pt x="458" y="519"/>
                </a:lnTo>
                <a:lnTo>
                  <a:pt x="459" y="516"/>
                </a:lnTo>
                <a:lnTo>
                  <a:pt x="462" y="516"/>
                </a:lnTo>
                <a:lnTo>
                  <a:pt x="465" y="516"/>
                </a:lnTo>
                <a:lnTo>
                  <a:pt x="468" y="516"/>
                </a:lnTo>
                <a:lnTo>
                  <a:pt x="471" y="515"/>
                </a:lnTo>
                <a:lnTo>
                  <a:pt x="475" y="514"/>
                </a:lnTo>
                <a:lnTo>
                  <a:pt x="480" y="513"/>
                </a:lnTo>
                <a:lnTo>
                  <a:pt x="494" y="511"/>
                </a:lnTo>
                <a:lnTo>
                  <a:pt x="508" y="507"/>
                </a:lnTo>
                <a:lnTo>
                  <a:pt x="515" y="504"/>
                </a:lnTo>
                <a:lnTo>
                  <a:pt x="522" y="502"/>
                </a:lnTo>
                <a:lnTo>
                  <a:pt x="524" y="502"/>
                </a:lnTo>
                <a:lnTo>
                  <a:pt x="525" y="503"/>
                </a:lnTo>
                <a:lnTo>
                  <a:pt x="528" y="503"/>
                </a:lnTo>
                <a:lnTo>
                  <a:pt x="528" y="500"/>
                </a:lnTo>
                <a:lnTo>
                  <a:pt x="540" y="498"/>
                </a:lnTo>
                <a:lnTo>
                  <a:pt x="554" y="496"/>
                </a:lnTo>
                <a:lnTo>
                  <a:pt x="560" y="495"/>
                </a:lnTo>
                <a:lnTo>
                  <a:pt x="565" y="494"/>
                </a:lnTo>
                <a:lnTo>
                  <a:pt x="572" y="491"/>
                </a:lnTo>
                <a:lnTo>
                  <a:pt x="577" y="488"/>
                </a:lnTo>
                <a:lnTo>
                  <a:pt x="560" y="490"/>
                </a:lnTo>
                <a:lnTo>
                  <a:pt x="544" y="495"/>
                </a:lnTo>
                <a:lnTo>
                  <a:pt x="533" y="496"/>
                </a:lnTo>
                <a:lnTo>
                  <a:pt x="524" y="498"/>
                </a:lnTo>
                <a:lnTo>
                  <a:pt x="524" y="498"/>
                </a:lnTo>
                <a:lnTo>
                  <a:pt x="523" y="499"/>
                </a:lnTo>
                <a:lnTo>
                  <a:pt x="522" y="500"/>
                </a:lnTo>
                <a:lnTo>
                  <a:pt x="520" y="500"/>
                </a:lnTo>
                <a:lnTo>
                  <a:pt x="515" y="500"/>
                </a:lnTo>
                <a:lnTo>
                  <a:pt x="511" y="502"/>
                </a:lnTo>
                <a:lnTo>
                  <a:pt x="501" y="503"/>
                </a:lnTo>
                <a:lnTo>
                  <a:pt x="492" y="505"/>
                </a:lnTo>
                <a:lnTo>
                  <a:pt x="483" y="507"/>
                </a:lnTo>
                <a:lnTo>
                  <a:pt x="474" y="511"/>
                </a:lnTo>
                <a:lnTo>
                  <a:pt x="465" y="512"/>
                </a:lnTo>
                <a:lnTo>
                  <a:pt x="456" y="513"/>
                </a:lnTo>
                <a:lnTo>
                  <a:pt x="447" y="515"/>
                </a:lnTo>
                <a:lnTo>
                  <a:pt x="439" y="517"/>
                </a:lnTo>
                <a:lnTo>
                  <a:pt x="429" y="520"/>
                </a:lnTo>
                <a:lnTo>
                  <a:pt x="420" y="523"/>
                </a:lnTo>
                <a:lnTo>
                  <a:pt x="412" y="525"/>
                </a:lnTo>
                <a:lnTo>
                  <a:pt x="402" y="529"/>
                </a:lnTo>
                <a:lnTo>
                  <a:pt x="392" y="531"/>
                </a:lnTo>
                <a:lnTo>
                  <a:pt x="383" y="533"/>
                </a:lnTo>
                <a:lnTo>
                  <a:pt x="373" y="537"/>
                </a:lnTo>
                <a:lnTo>
                  <a:pt x="364" y="539"/>
                </a:lnTo>
                <a:lnTo>
                  <a:pt x="344" y="545"/>
                </a:lnTo>
                <a:lnTo>
                  <a:pt x="324" y="550"/>
                </a:lnTo>
                <a:lnTo>
                  <a:pt x="306" y="557"/>
                </a:lnTo>
                <a:lnTo>
                  <a:pt x="286" y="564"/>
                </a:lnTo>
                <a:lnTo>
                  <a:pt x="290" y="566"/>
                </a:lnTo>
                <a:lnTo>
                  <a:pt x="293" y="566"/>
                </a:lnTo>
                <a:lnTo>
                  <a:pt x="297" y="566"/>
                </a:lnTo>
                <a:lnTo>
                  <a:pt x="300" y="565"/>
                </a:lnTo>
                <a:lnTo>
                  <a:pt x="306" y="563"/>
                </a:lnTo>
                <a:lnTo>
                  <a:pt x="305" y="563"/>
                </a:lnTo>
                <a:lnTo>
                  <a:pt x="301" y="565"/>
                </a:lnTo>
                <a:lnTo>
                  <a:pt x="300" y="565"/>
                </a:lnTo>
                <a:close/>
                <a:moveTo>
                  <a:pt x="108" y="588"/>
                </a:moveTo>
                <a:lnTo>
                  <a:pt x="115" y="586"/>
                </a:lnTo>
                <a:lnTo>
                  <a:pt x="121" y="583"/>
                </a:lnTo>
                <a:lnTo>
                  <a:pt x="128" y="581"/>
                </a:lnTo>
                <a:lnTo>
                  <a:pt x="135" y="579"/>
                </a:lnTo>
                <a:lnTo>
                  <a:pt x="145" y="577"/>
                </a:lnTo>
                <a:lnTo>
                  <a:pt x="155" y="573"/>
                </a:lnTo>
                <a:lnTo>
                  <a:pt x="166" y="570"/>
                </a:lnTo>
                <a:lnTo>
                  <a:pt x="176" y="567"/>
                </a:lnTo>
                <a:lnTo>
                  <a:pt x="184" y="564"/>
                </a:lnTo>
                <a:lnTo>
                  <a:pt x="193" y="562"/>
                </a:lnTo>
                <a:lnTo>
                  <a:pt x="200" y="562"/>
                </a:lnTo>
                <a:lnTo>
                  <a:pt x="208" y="561"/>
                </a:lnTo>
                <a:lnTo>
                  <a:pt x="214" y="558"/>
                </a:lnTo>
                <a:lnTo>
                  <a:pt x="217" y="555"/>
                </a:lnTo>
                <a:lnTo>
                  <a:pt x="219" y="554"/>
                </a:lnTo>
                <a:lnTo>
                  <a:pt x="221" y="554"/>
                </a:lnTo>
                <a:lnTo>
                  <a:pt x="225" y="554"/>
                </a:lnTo>
                <a:lnTo>
                  <a:pt x="227" y="555"/>
                </a:lnTo>
                <a:lnTo>
                  <a:pt x="229" y="556"/>
                </a:lnTo>
                <a:lnTo>
                  <a:pt x="231" y="558"/>
                </a:lnTo>
                <a:lnTo>
                  <a:pt x="232" y="560"/>
                </a:lnTo>
                <a:lnTo>
                  <a:pt x="232" y="561"/>
                </a:lnTo>
                <a:lnTo>
                  <a:pt x="232" y="562"/>
                </a:lnTo>
                <a:lnTo>
                  <a:pt x="233" y="563"/>
                </a:lnTo>
                <a:lnTo>
                  <a:pt x="234" y="563"/>
                </a:lnTo>
                <a:lnTo>
                  <a:pt x="236" y="563"/>
                </a:lnTo>
                <a:lnTo>
                  <a:pt x="236" y="562"/>
                </a:lnTo>
                <a:lnTo>
                  <a:pt x="237" y="561"/>
                </a:lnTo>
                <a:lnTo>
                  <a:pt x="237" y="556"/>
                </a:lnTo>
                <a:lnTo>
                  <a:pt x="236" y="554"/>
                </a:lnTo>
                <a:lnTo>
                  <a:pt x="233" y="552"/>
                </a:lnTo>
                <a:lnTo>
                  <a:pt x="229" y="549"/>
                </a:lnTo>
                <a:lnTo>
                  <a:pt x="220" y="547"/>
                </a:lnTo>
                <a:lnTo>
                  <a:pt x="214" y="547"/>
                </a:lnTo>
                <a:lnTo>
                  <a:pt x="206" y="549"/>
                </a:lnTo>
                <a:lnTo>
                  <a:pt x="196" y="553"/>
                </a:lnTo>
                <a:lnTo>
                  <a:pt x="187" y="556"/>
                </a:lnTo>
                <a:lnTo>
                  <a:pt x="179" y="560"/>
                </a:lnTo>
                <a:lnTo>
                  <a:pt x="171" y="562"/>
                </a:lnTo>
                <a:lnTo>
                  <a:pt x="162" y="564"/>
                </a:lnTo>
                <a:lnTo>
                  <a:pt x="154" y="565"/>
                </a:lnTo>
                <a:lnTo>
                  <a:pt x="146" y="567"/>
                </a:lnTo>
                <a:lnTo>
                  <a:pt x="137" y="572"/>
                </a:lnTo>
                <a:lnTo>
                  <a:pt x="128" y="575"/>
                </a:lnTo>
                <a:lnTo>
                  <a:pt x="120" y="579"/>
                </a:lnTo>
                <a:lnTo>
                  <a:pt x="111" y="582"/>
                </a:lnTo>
                <a:lnTo>
                  <a:pt x="100" y="587"/>
                </a:lnTo>
                <a:lnTo>
                  <a:pt x="89" y="590"/>
                </a:lnTo>
                <a:lnTo>
                  <a:pt x="78" y="595"/>
                </a:lnTo>
                <a:lnTo>
                  <a:pt x="68" y="599"/>
                </a:lnTo>
                <a:lnTo>
                  <a:pt x="68" y="602"/>
                </a:lnTo>
                <a:lnTo>
                  <a:pt x="69" y="603"/>
                </a:lnTo>
                <a:lnTo>
                  <a:pt x="79" y="598"/>
                </a:lnTo>
                <a:lnTo>
                  <a:pt x="91" y="595"/>
                </a:lnTo>
                <a:lnTo>
                  <a:pt x="95" y="592"/>
                </a:lnTo>
                <a:lnTo>
                  <a:pt x="100" y="592"/>
                </a:lnTo>
                <a:lnTo>
                  <a:pt x="104" y="590"/>
                </a:lnTo>
                <a:lnTo>
                  <a:pt x="108" y="588"/>
                </a:lnTo>
                <a:lnTo>
                  <a:pt x="108" y="589"/>
                </a:lnTo>
                <a:lnTo>
                  <a:pt x="108" y="588"/>
                </a:lnTo>
                <a:close/>
                <a:moveTo>
                  <a:pt x="321" y="575"/>
                </a:moveTo>
                <a:lnTo>
                  <a:pt x="321" y="577"/>
                </a:lnTo>
                <a:lnTo>
                  <a:pt x="321" y="578"/>
                </a:lnTo>
                <a:lnTo>
                  <a:pt x="319" y="578"/>
                </a:lnTo>
                <a:lnTo>
                  <a:pt x="318" y="578"/>
                </a:lnTo>
                <a:lnTo>
                  <a:pt x="316" y="578"/>
                </a:lnTo>
                <a:lnTo>
                  <a:pt x="315" y="579"/>
                </a:lnTo>
                <a:lnTo>
                  <a:pt x="315" y="575"/>
                </a:lnTo>
                <a:lnTo>
                  <a:pt x="316" y="575"/>
                </a:lnTo>
                <a:lnTo>
                  <a:pt x="318" y="575"/>
                </a:lnTo>
                <a:lnTo>
                  <a:pt x="321" y="575"/>
                </a:lnTo>
                <a:close/>
                <a:moveTo>
                  <a:pt x="108" y="766"/>
                </a:moveTo>
                <a:lnTo>
                  <a:pt x="110" y="763"/>
                </a:lnTo>
                <a:lnTo>
                  <a:pt x="115" y="760"/>
                </a:lnTo>
                <a:lnTo>
                  <a:pt x="119" y="756"/>
                </a:lnTo>
                <a:lnTo>
                  <a:pt x="125" y="754"/>
                </a:lnTo>
                <a:lnTo>
                  <a:pt x="120" y="758"/>
                </a:lnTo>
                <a:lnTo>
                  <a:pt x="117" y="762"/>
                </a:lnTo>
                <a:lnTo>
                  <a:pt x="112" y="765"/>
                </a:lnTo>
                <a:lnTo>
                  <a:pt x="108" y="766"/>
                </a:lnTo>
                <a:close/>
                <a:moveTo>
                  <a:pt x="199" y="628"/>
                </a:moveTo>
                <a:lnTo>
                  <a:pt x="199" y="628"/>
                </a:lnTo>
                <a:lnTo>
                  <a:pt x="200" y="627"/>
                </a:lnTo>
                <a:lnTo>
                  <a:pt x="199" y="628"/>
                </a:lnTo>
                <a:lnTo>
                  <a:pt x="199" y="628"/>
                </a:lnTo>
                <a:close/>
                <a:moveTo>
                  <a:pt x="200" y="624"/>
                </a:moveTo>
                <a:lnTo>
                  <a:pt x="199" y="624"/>
                </a:lnTo>
                <a:lnTo>
                  <a:pt x="198" y="624"/>
                </a:lnTo>
                <a:lnTo>
                  <a:pt x="196" y="623"/>
                </a:lnTo>
                <a:lnTo>
                  <a:pt x="196" y="622"/>
                </a:lnTo>
                <a:lnTo>
                  <a:pt x="200" y="622"/>
                </a:lnTo>
                <a:lnTo>
                  <a:pt x="204" y="622"/>
                </a:lnTo>
                <a:lnTo>
                  <a:pt x="204" y="623"/>
                </a:lnTo>
                <a:lnTo>
                  <a:pt x="203" y="624"/>
                </a:lnTo>
                <a:lnTo>
                  <a:pt x="202" y="624"/>
                </a:lnTo>
                <a:lnTo>
                  <a:pt x="200" y="624"/>
                </a:lnTo>
                <a:lnTo>
                  <a:pt x="200" y="624"/>
                </a:lnTo>
                <a:lnTo>
                  <a:pt x="200" y="624"/>
                </a:lnTo>
                <a:close/>
                <a:moveTo>
                  <a:pt x="473" y="665"/>
                </a:moveTo>
                <a:lnTo>
                  <a:pt x="476" y="661"/>
                </a:lnTo>
                <a:lnTo>
                  <a:pt x="482" y="658"/>
                </a:lnTo>
                <a:lnTo>
                  <a:pt x="484" y="658"/>
                </a:lnTo>
                <a:lnTo>
                  <a:pt x="487" y="658"/>
                </a:lnTo>
                <a:lnTo>
                  <a:pt x="490" y="660"/>
                </a:lnTo>
                <a:lnTo>
                  <a:pt x="494" y="661"/>
                </a:lnTo>
                <a:lnTo>
                  <a:pt x="482" y="663"/>
                </a:lnTo>
                <a:lnTo>
                  <a:pt x="473" y="665"/>
                </a:lnTo>
                <a:close/>
                <a:moveTo>
                  <a:pt x="1035" y="563"/>
                </a:moveTo>
                <a:lnTo>
                  <a:pt x="1026" y="563"/>
                </a:lnTo>
                <a:lnTo>
                  <a:pt x="1018" y="563"/>
                </a:lnTo>
                <a:lnTo>
                  <a:pt x="1009" y="563"/>
                </a:lnTo>
                <a:lnTo>
                  <a:pt x="1001" y="563"/>
                </a:lnTo>
                <a:lnTo>
                  <a:pt x="1005" y="561"/>
                </a:lnTo>
                <a:lnTo>
                  <a:pt x="1010" y="560"/>
                </a:lnTo>
                <a:lnTo>
                  <a:pt x="1015" y="560"/>
                </a:lnTo>
                <a:lnTo>
                  <a:pt x="1019" y="558"/>
                </a:lnTo>
                <a:lnTo>
                  <a:pt x="1025" y="560"/>
                </a:lnTo>
                <a:lnTo>
                  <a:pt x="1030" y="560"/>
                </a:lnTo>
                <a:lnTo>
                  <a:pt x="1033" y="561"/>
                </a:lnTo>
                <a:lnTo>
                  <a:pt x="1036" y="561"/>
                </a:lnTo>
                <a:lnTo>
                  <a:pt x="1035" y="562"/>
                </a:lnTo>
                <a:lnTo>
                  <a:pt x="1035" y="563"/>
                </a:lnTo>
                <a:close/>
                <a:moveTo>
                  <a:pt x="94" y="511"/>
                </a:moveTo>
                <a:lnTo>
                  <a:pt x="93" y="509"/>
                </a:lnTo>
                <a:lnTo>
                  <a:pt x="92" y="507"/>
                </a:lnTo>
                <a:lnTo>
                  <a:pt x="93" y="505"/>
                </a:lnTo>
                <a:lnTo>
                  <a:pt x="93" y="504"/>
                </a:lnTo>
                <a:lnTo>
                  <a:pt x="100" y="503"/>
                </a:lnTo>
                <a:lnTo>
                  <a:pt x="105" y="504"/>
                </a:lnTo>
                <a:lnTo>
                  <a:pt x="103" y="506"/>
                </a:lnTo>
                <a:lnTo>
                  <a:pt x="101" y="508"/>
                </a:lnTo>
                <a:lnTo>
                  <a:pt x="97" y="511"/>
                </a:lnTo>
                <a:lnTo>
                  <a:pt x="94" y="511"/>
                </a:lnTo>
                <a:lnTo>
                  <a:pt x="95" y="511"/>
                </a:lnTo>
                <a:lnTo>
                  <a:pt x="94" y="511"/>
                </a:lnTo>
                <a:close/>
                <a:moveTo>
                  <a:pt x="285" y="145"/>
                </a:moveTo>
                <a:lnTo>
                  <a:pt x="288" y="145"/>
                </a:lnTo>
                <a:lnTo>
                  <a:pt x="290" y="147"/>
                </a:lnTo>
                <a:lnTo>
                  <a:pt x="288" y="147"/>
                </a:lnTo>
                <a:lnTo>
                  <a:pt x="285" y="148"/>
                </a:lnTo>
                <a:lnTo>
                  <a:pt x="284" y="147"/>
                </a:lnTo>
                <a:lnTo>
                  <a:pt x="284" y="146"/>
                </a:lnTo>
                <a:lnTo>
                  <a:pt x="284" y="145"/>
                </a:lnTo>
                <a:lnTo>
                  <a:pt x="285" y="145"/>
                </a:lnTo>
                <a:lnTo>
                  <a:pt x="285" y="145"/>
                </a:lnTo>
                <a:lnTo>
                  <a:pt x="285" y="145"/>
                </a:lnTo>
                <a:close/>
                <a:moveTo>
                  <a:pt x="268" y="525"/>
                </a:moveTo>
                <a:lnTo>
                  <a:pt x="275" y="521"/>
                </a:lnTo>
                <a:lnTo>
                  <a:pt x="283" y="519"/>
                </a:lnTo>
                <a:lnTo>
                  <a:pt x="292" y="516"/>
                </a:lnTo>
                <a:lnTo>
                  <a:pt x="302" y="515"/>
                </a:lnTo>
                <a:lnTo>
                  <a:pt x="293" y="520"/>
                </a:lnTo>
                <a:lnTo>
                  <a:pt x="285" y="522"/>
                </a:lnTo>
                <a:lnTo>
                  <a:pt x="276" y="524"/>
                </a:lnTo>
                <a:lnTo>
                  <a:pt x="268" y="525"/>
                </a:lnTo>
                <a:close/>
                <a:moveTo>
                  <a:pt x="597" y="109"/>
                </a:moveTo>
                <a:lnTo>
                  <a:pt x="595" y="109"/>
                </a:lnTo>
                <a:lnTo>
                  <a:pt x="594" y="109"/>
                </a:lnTo>
                <a:lnTo>
                  <a:pt x="595" y="109"/>
                </a:lnTo>
                <a:lnTo>
                  <a:pt x="597" y="109"/>
                </a:lnTo>
                <a:close/>
                <a:moveTo>
                  <a:pt x="479" y="147"/>
                </a:moveTo>
                <a:lnTo>
                  <a:pt x="481" y="147"/>
                </a:lnTo>
                <a:lnTo>
                  <a:pt x="482" y="147"/>
                </a:lnTo>
                <a:lnTo>
                  <a:pt x="494" y="143"/>
                </a:lnTo>
                <a:lnTo>
                  <a:pt x="506" y="138"/>
                </a:lnTo>
                <a:lnTo>
                  <a:pt x="522" y="132"/>
                </a:lnTo>
                <a:lnTo>
                  <a:pt x="537" y="126"/>
                </a:lnTo>
                <a:lnTo>
                  <a:pt x="552" y="122"/>
                </a:lnTo>
                <a:lnTo>
                  <a:pt x="565" y="117"/>
                </a:lnTo>
                <a:lnTo>
                  <a:pt x="571" y="115"/>
                </a:lnTo>
                <a:lnTo>
                  <a:pt x="578" y="112"/>
                </a:lnTo>
                <a:lnTo>
                  <a:pt x="581" y="110"/>
                </a:lnTo>
                <a:lnTo>
                  <a:pt x="585" y="110"/>
                </a:lnTo>
                <a:lnTo>
                  <a:pt x="587" y="110"/>
                </a:lnTo>
                <a:lnTo>
                  <a:pt x="590" y="112"/>
                </a:lnTo>
                <a:lnTo>
                  <a:pt x="574" y="118"/>
                </a:lnTo>
                <a:lnTo>
                  <a:pt x="558" y="123"/>
                </a:lnTo>
                <a:lnTo>
                  <a:pt x="541" y="130"/>
                </a:lnTo>
                <a:lnTo>
                  <a:pt x="525" y="137"/>
                </a:lnTo>
                <a:lnTo>
                  <a:pt x="509" y="142"/>
                </a:lnTo>
                <a:lnTo>
                  <a:pt x="494" y="147"/>
                </a:lnTo>
                <a:lnTo>
                  <a:pt x="489" y="148"/>
                </a:lnTo>
                <a:lnTo>
                  <a:pt x="484" y="148"/>
                </a:lnTo>
                <a:lnTo>
                  <a:pt x="482" y="150"/>
                </a:lnTo>
                <a:lnTo>
                  <a:pt x="480" y="151"/>
                </a:lnTo>
                <a:lnTo>
                  <a:pt x="478" y="151"/>
                </a:lnTo>
                <a:lnTo>
                  <a:pt x="475" y="150"/>
                </a:lnTo>
                <a:lnTo>
                  <a:pt x="476" y="149"/>
                </a:lnTo>
                <a:lnTo>
                  <a:pt x="479" y="147"/>
                </a:lnTo>
                <a:lnTo>
                  <a:pt x="479" y="148"/>
                </a:lnTo>
                <a:lnTo>
                  <a:pt x="479" y="147"/>
                </a:lnTo>
                <a:close/>
                <a:moveTo>
                  <a:pt x="434" y="168"/>
                </a:moveTo>
                <a:lnTo>
                  <a:pt x="443" y="163"/>
                </a:lnTo>
                <a:lnTo>
                  <a:pt x="454" y="157"/>
                </a:lnTo>
                <a:lnTo>
                  <a:pt x="464" y="154"/>
                </a:lnTo>
                <a:lnTo>
                  <a:pt x="475" y="151"/>
                </a:lnTo>
                <a:lnTo>
                  <a:pt x="473" y="154"/>
                </a:lnTo>
                <a:lnTo>
                  <a:pt x="471" y="156"/>
                </a:lnTo>
                <a:lnTo>
                  <a:pt x="468" y="157"/>
                </a:lnTo>
                <a:lnTo>
                  <a:pt x="465" y="157"/>
                </a:lnTo>
                <a:lnTo>
                  <a:pt x="458" y="160"/>
                </a:lnTo>
                <a:lnTo>
                  <a:pt x="451" y="164"/>
                </a:lnTo>
                <a:lnTo>
                  <a:pt x="443" y="167"/>
                </a:lnTo>
                <a:lnTo>
                  <a:pt x="435" y="170"/>
                </a:lnTo>
                <a:lnTo>
                  <a:pt x="433" y="171"/>
                </a:lnTo>
                <a:lnTo>
                  <a:pt x="432" y="172"/>
                </a:lnTo>
                <a:lnTo>
                  <a:pt x="430" y="172"/>
                </a:lnTo>
                <a:lnTo>
                  <a:pt x="427" y="171"/>
                </a:lnTo>
                <a:lnTo>
                  <a:pt x="431" y="168"/>
                </a:lnTo>
                <a:lnTo>
                  <a:pt x="434" y="168"/>
                </a:lnTo>
                <a:lnTo>
                  <a:pt x="438" y="165"/>
                </a:lnTo>
                <a:lnTo>
                  <a:pt x="434" y="168"/>
                </a:lnTo>
                <a:close/>
                <a:moveTo>
                  <a:pt x="426" y="171"/>
                </a:moveTo>
                <a:lnTo>
                  <a:pt x="425" y="171"/>
                </a:lnTo>
                <a:lnTo>
                  <a:pt x="423" y="172"/>
                </a:lnTo>
                <a:lnTo>
                  <a:pt x="425" y="171"/>
                </a:lnTo>
                <a:lnTo>
                  <a:pt x="426" y="171"/>
                </a:lnTo>
                <a:close/>
                <a:moveTo>
                  <a:pt x="359" y="202"/>
                </a:moveTo>
                <a:lnTo>
                  <a:pt x="358" y="200"/>
                </a:lnTo>
                <a:lnTo>
                  <a:pt x="359" y="199"/>
                </a:lnTo>
                <a:lnTo>
                  <a:pt x="360" y="198"/>
                </a:lnTo>
                <a:lnTo>
                  <a:pt x="363" y="197"/>
                </a:lnTo>
                <a:lnTo>
                  <a:pt x="367" y="195"/>
                </a:lnTo>
                <a:lnTo>
                  <a:pt x="371" y="193"/>
                </a:lnTo>
                <a:lnTo>
                  <a:pt x="380" y="190"/>
                </a:lnTo>
                <a:lnTo>
                  <a:pt x="389" y="189"/>
                </a:lnTo>
                <a:lnTo>
                  <a:pt x="389" y="190"/>
                </a:lnTo>
                <a:lnTo>
                  <a:pt x="389" y="190"/>
                </a:lnTo>
                <a:lnTo>
                  <a:pt x="374" y="197"/>
                </a:lnTo>
                <a:lnTo>
                  <a:pt x="359" y="202"/>
                </a:lnTo>
                <a:lnTo>
                  <a:pt x="363" y="200"/>
                </a:lnTo>
                <a:lnTo>
                  <a:pt x="359" y="202"/>
                </a:lnTo>
                <a:close/>
                <a:moveTo>
                  <a:pt x="503" y="471"/>
                </a:moveTo>
                <a:lnTo>
                  <a:pt x="498" y="470"/>
                </a:lnTo>
                <a:lnTo>
                  <a:pt x="492" y="471"/>
                </a:lnTo>
                <a:lnTo>
                  <a:pt x="492" y="467"/>
                </a:lnTo>
                <a:lnTo>
                  <a:pt x="494" y="466"/>
                </a:lnTo>
                <a:lnTo>
                  <a:pt x="494" y="465"/>
                </a:lnTo>
                <a:lnTo>
                  <a:pt x="496" y="464"/>
                </a:lnTo>
                <a:lnTo>
                  <a:pt x="498" y="463"/>
                </a:lnTo>
                <a:lnTo>
                  <a:pt x="501" y="463"/>
                </a:lnTo>
                <a:lnTo>
                  <a:pt x="508" y="462"/>
                </a:lnTo>
                <a:lnTo>
                  <a:pt x="516" y="463"/>
                </a:lnTo>
                <a:lnTo>
                  <a:pt x="509" y="467"/>
                </a:lnTo>
                <a:lnTo>
                  <a:pt x="503" y="471"/>
                </a:lnTo>
                <a:lnTo>
                  <a:pt x="503" y="469"/>
                </a:lnTo>
                <a:lnTo>
                  <a:pt x="503" y="471"/>
                </a:lnTo>
                <a:close/>
                <a:moveTo>
                  <a:pt x="458" y="214"/>
                </a:moveTo>
                <a:lnTo>
                  <a:pt x="449" y="216"/>
                </a:lnTo>
                <a:lnTo>
                  <a:pt x="440" y="218"/>
                </a:lnTo>
                <a:lnTo>
                  <a:pt x="432" y="222"/>
                </a:lnTo>
                <a:lnTo>
                  <a:pt x="423" y="225"/>
                </a:lnTo>
                <a:lnTo>
                  <a:pt x="415" y="229"/>
                </a:lnTo>
                <a:lnTo>
                  <a:pt x="406" y="232"/>
                </a:lnTo>
                <a:lnTo>
                  <a:pt x="398" y="233"/>
                </a:lnTo>
                <a:lnTo>
                  <a:pt x="390" y="235"/>
                </a:lnTo>
                <a:lnTo>
                  <a:pt x="392" y="234"/>
                </a:lnTo>
                <a:lnTo>
                  <a:pt x="394" y="233"/>
                </a:lnTo>
                <a:lnTo>
                  <a:pt x="393" y="232"/>
                </a:lnTo>
                <a:lnTo>
                  <a:pt x="392" y="230"/>
                </a:lnTo>
                <a:lnTo>
                  <a:pt x="413" y="223"/>
                </a:lnTo>
                <a:lnTo>
                  <a:pt x="433" y="216"/>
                </a:lnTo>
                <a:lnTo>
                  <a:pt x="455" y="209"/>
                </a:lnTo>
                <a:lnTo>
                  <a:pt x="475" y="202"/>
                </a:lnTo>
                <a:lnTo>
                  <a:pt x="486" y="200"/>
                </a:lnTo>
                <a:lnTo>
                  <a:pt x="496" y="197"/>
                </a:lnTo>
                <a:lnTo>
                  <a:pt x="506" y="195"/>
                </a:lnTo>
                <a:lnTo>
                  <a:pt x="517" y="191"/>
                </a:lnTo>
                <a:lnTo>
                  <a:pt x="523" y="189"/>
                </a:lnTo>
                <a:lnTo>
                  <a:pt x="533" y="187"/>
                </a:lnTo>
                <a:lnTo>
                  <a:pt x="539" y="185"/>
                </a:lnTo>
                <a:lnTo>
                  <a:pt x="544" y="185"/>
                </a:lnTo>
                <a:lnTo>
                  <a:pt x="546" y="187"/>
                </a:lnTo>
                <a:lnTo>
                  <a:pt x="548" y="189"/>
                </a:lnTo>
                <a:lnTo>
                  <a:pt x="525" y="195"/>
                </a:lnTo>
                <a:lnTo>
                  <a:pt x="503" y="201"/>
                </a:lnTo>
                <a:lnTo>
                  <a:pt x="480" y="207"/>
                </a:lnTo>
                <a:lnTo>
                  <a:pt x="458" y="214"/>
                </a:lnTo>
                <a:lnTo>
                  <a:pt x="455" y="215"/>
                </a:lnTo>
                <a:lnTo>
                  <a:pt x="463" y="213"/>
                </a:lnTo>
                <a:lnTo>
                  <a:pt x="468" y="210"/>
                </a:lnTo>
                <a:lnTo>
                  <a:pt x="458" y="214"/>
                </a:lnTo>
                <a:close/>
                <a:moveTo>
                  <a:pt x="547" y="459"/>
                </a:moveTo>
                <a:lnTo>
                  <a:pt x="534" y="461"/>
                </a:lnTo>
                <a:lnTo>
                  <a:pt x="523" y="461"/>
                </a:lnTo>
                <a:lnTo>
                  <a:pt x="529" y="458"/>
                </a:lnTo>
                <a:lnTo>
                  <a:pt x="536" y="457"/>
                </a:lnTo>
                <a:lnTo>
                  <a:pt x="539" y="455"/>
                </a:lnTo>
                <a:lnTo>
                  <a:pt x="541" y="454"/>
                </a:lnTo>
                <a:lnTo>
                  <a:pt x="546" y="453"/>
                </a:lnTo>
                <a:lnTo>
                  <a:pt x="549" y="453"/>
                </a:lnTo>
                <a:lnTo>
                  <a:pt x="553" y="453"/>
                </a:lnTo>
                <a:lnTo>
                  <a:pt x="556" y="454"/>
                </a:lnTo>
                <a:lnTo>
                  <a:pt x="556" y="454"/>
                </a:lnTo>
                <a:lnTo>
                  <a:pt x="557" y="455"/>
                </a:lnTo>
                <a:lnTo>
                  <a:pt x="556" y="455"/>
                </a:lnTo>
                <a:lnTo>
                  <a:pt x="555" y="457"/>
                </a:lnTo>
                <a:lnTo>
                  <a:pt x="550" y="458"/>
                </a:lnTo>
                <a:lnTo>
                  <a:pt x="547" y="459"/>
                </a:lnTo>
                <a:lnTo>
                  <a:pt x="545" y="457"/>
                </a:lnTo>
                <a:lnTo>
                  <a:pt x="547" y="459"/>
                </a:lnTo>
                <a:close/>
                <a:moveTo>
                  <a:pt x="607" y="422"/>
                </a:moveTo>
                <a:lnTo>
                  <a:pt x="606" y="423"/>
                </a:lnTo>
                <a:lnTo>
                  <a:pt x="605" y="424"/>
                </a:lnTo>
                <a:lnTo>
                  <a:pt x="606" y="423"/>
                </a:lnTo>
                <a:lnTo>
                  <a:pt x="607" y="422"/>
                </a:lnTo>
                <a:close/>
                <a:moveTo>
                  <a:pt x="605" y="424"/>
                </a:moveTo>
                <a:lnTo>
                  <a:pt x="611" y="424"/>
                </a:lnTo>
                <a:lnTo>
                  <a:pt x="615" y="424"/>
                </a:lnTo>
                <a:lnTo>
                  <a:pt x="619" y="423"/>
                </a:lnTo>
                <a:lnTo>
                  <a:pt x="623" y="422"/>
                </a:lnTo>
                <a:lnTo>
                  <a:pt x="628" y="420"/>
                </a:lnTo>
                <a:lnTo>
                  <a:pt x="631" y="419"/>
                </a:lnTo>
                <a:lnTo>
                  <a:pt x="635" y="420"/>
                </a:lnTo>
                <a:lnTo>
                  <a:pt x="638" y="420"/>
                </a:lnTo>
                <a:lnTo>
                  <a:pt x="641" y="420"/>
                </a:lnTo>
                <a:lnTo>
                  <a:pt x="644" y="420"/>
                </a:lnTo>
                <a:lnTo>
                  <a:pt x="645" y="421"/>
                </a:lnTo>
                <a:lnTo>
                  <a:pt x="645" y="422"/>
                </a:lnTo>
                <a:lnTo>
                  <a:pt x="645" y="423"/>
                </a:lnTo>
                <a:lnTo>
                  <a:pt x="645" y="425"/>
                </a:lnTo>
                <a:lnTo>
                  <a:pt x="643" y="425"/>
                </a:lnTo>
                <a:lnTo>
                  <a:pt x="640" y="425"/>
                </a:lnTo>
                <a:lnTo>
                  <a:pt x="638" y="429"/>
                </a:lnTo>
                <a:lnTo>
                  <a:pt x="635" y="432"/>
                </a:lnTo>
                <a:lnTo>
                  <a:pt x="638" y="430"/>
                </a:lnTo>
                <a:lnTo>
                  <a:pt x="640" y="425"/>
                </a:lnTo>
                <a:lnTo>
                  <a:pt x="638" y="424"/>
                </a:lnTo>
                <a:lnTo>
                  <a:pt x="633" y="424"/>
                </a:lnTo>
                <a:lnTo>
                  <a:pt x="631" y="425"/>
                </a:lnTo>
                <a:lnTo>
                  <a:pt x="629" y="428"/>
                </a:lnTo>
                <a:lnTo>
                  <a:pt x="628" y="429"/>
                </a:lnTo>
                <a:lnTo>
                  <a:pt x="627" y="430"/>
                </a:lnTo>
                <a:lnTo>
                  <a:pt x="627" y="430"/>
                </a:lnTo>
                <a:lnTo>
                  <a:pt x="624" y="430"/>
                </a:lnTo>
                <a:lnTo>
                  <a:pt x="620" y="429"/>
                </a:lnTo>
                <a:lnTo>
                  <a:pt x="616" y="428"/>
                </a:lnTo>
                <a:lnTo>
                  <a:pt x="612" y="429"/>
                </a:lnTo>
                <a:lnTo>
                  <a:pt x="607" y="430"/>
                </a:lnTo>
                <a:lnTo>
                  <a:pt x="606" y="430"/>
                </a:lnTo>
                <a:lnTo>
                  <a:pt x="605" y="429"/>
                </a:lnTo>
                <a:lnTo>
                  <a:pt x="606" y="426"/>
                </a:lnTo>
                <a:lnTo>
                  <a:pt x="605" y="424"/>
                </a:lnTo>
                <a:lnTo>
                  <a:pt x="607" y="425"/>
                </a:lnTo>
                <a:lnTo>
                  <a:pt x="605" y="424"/>
                </a:lnTo>
                <a:close/>
                <a:moveTo>
                  <a:pt x="586" y="439"/>
                </a:moveTo>
                <a:lnTo>
                  <a:pt x="582" y="438"/>
                </a:lnTo>
                <a:lnTo>
                  <a:pt x="580" y="436"/>
                </a:lnTo>
                <a:lnTo>
                  <a:pt x="578" y="433"/>
                </a:lnTo>
                <a:lnTo>
                  <a:pt x="577" y="430"/>
                </a:lnTo>
                <a:lnTo>
                  <a:pt x="579" y="430"/>
                </a:lnTo>
                <a:lnTo>
                  <a:pt x="582" y="430"/>
                </a:lnTo>
                <a:lnTo>
                  <a:pt x="586" y="430"/>
                </a:lnTo>
                <a:lnTo>
                  <a:pt x="589" y="429"/>
                </a:lnTo>
                <a:lnTo>
                  <a:pt x="590" y="430"/>
                </a:lnTo>
                <a:lnTo>
                  <a:pt x="591" y="430"/>
                </a:lnTo>
                <a:lnTo>
                  <a:pt x="593" y="432"/>
                </a:lnTo>
                <a:lnTo>
                  <a:pt x="593" y="433"/>
                </a:lnTo>
                <a:lnTo>
                  <a:pt x="593" y="437"/>
                </a:lnTo>
                <a:lnTo>
                  <a:pt x="591" y="438"/>
                </a:lnTo>
                <a:lnTo>
                  <a:pt x="589" y="439"/>
                </a:lnTo>
                <a:lnTo>
                  <a:pt x="586" y="439"/>
                </a:lnTo>
                <a:lnTo>
                  <a:pt x="585" y="438"/>
                </a:lnTo>
                <a:lnTo>
                  <a:pt x="586" y="439"/>
                </a:lnTo>
                <a:close/>
                <a:moveTo>
                  <a:pt x="778" y="420"/>
                </a:moveTo>
                <a:lnTo>
                  <a:pt x="788" y="417"/>
                </a:lnTo>
                <a:lnTo>
                  <a:pt x="797" y="414"/>
                </a:lnTo>
                <a:lnTo>
                  <a:pt x="808" y="413"/>
                </a:lnTo>
                <a:lnTo>
                  <a:pt x="818" y="414"/>
                </a:lnTo>
                <a:lnTo>
                  <a:pt x="808" y="416"/>
                </a:lnTo>
                <a:lnTo>
                  <a:pt x="799" y="419"/>
                </a:lnTo>
                <a:lnTo>
                  <a:pt x="794" y="420"/>
                </a:lnTo>
                <a:lnTo>
                  <a:pt x="788" y="421"/>
                </a:lnTo>
                <a:lnTo>
                  <a:pt x="784" y="421"/>
                </a:lnTo>
                <a:lnTo>
                  <a:pt x="778" y="420"/>
                </a:lnTo>
                <a:close/>
                <a:moveTo>
                  <a:pt x="841" y="413"/>
                </a:moveTo>
                <a:lnTo>
                  <a:pt x="850" y="411"/>
                </a:lnTo>
                <a:lnTo>
                  <a:pt x="859" y="409"/>
                </a:lnTo>
                <a:lnTo>
                  <a:pt x="868" y="408"/>
                </a:lnTo>
                <a:lnTo>
                  <a:pt x="877" y="408"/>
                </a:lnTo>
                <a:lnTo>
                  <a:pt x="872" y="411"/>
                </a:lnTo>
                <a:lnTo>
                  <a:pt x="868" y="412"/>
                </a:lnTo>
                <a:lnTo>
                  <a:pt x="863" y="412"/>
                </a:lnTo>
                <a:lnTo>
                  <a:pt x="859" y="413"/>
                </a:lnTo>
                <a:lnTo>
                  <a:pt x="850" y="412"/>
                </a:lnTo>
                <a:lnTo>
                  <a:pt x="841" y="413"/>
                </a:lnTo>
                <a:close/>
                <a:moveTo>
                  <a:pt x="939" y="386"/>
                </a:moveTo>
                <a:lnTo>
                  <a:pt x="919" y="389"/>
                </a:lnTo>
                <a:lnTo>
                  <a:pt x="901" y="391"/>
                </a:lnTo>
                <a:lnTo>
                  <a:pt x="882" y="394"/>
                </a:lnTo>
                <a:lnTo>
                  <a:pt x="863" y="396"/>
                </a:lnTo>
                <a:lnTo>
                  <a:pt x="854" y="398"/>
                </a:lnTo>
                <a:lnTo>
                  <a:pt x="846" y="399"/>
                </a:lnTo>
                <a:lnTo>
                  <a:pt x="837" y="400"/>
                </a:lnTo>
                <a:lnTo>
                  <a:pt x="828" y="401"/>
                </a:lnTo>
                <a:lnTo>
                  <a:pt x="822" y="399"/>
                </a:lnTo>
                <a:lnTo>
                  <a:pt x="818" y="398"/>
                </a:lnTo>
                <a:lnTo>
                  <a:pt x="814" y="399"/>
                </a:lnTo>
                <a:lnTo>
                  <a:pt x="812" y="403"/>
                </a:lnTo>
                <a:lnTo>
                  <a:pt x="805" y="403"/>
                </a:lnTo>
                <a:lnTo>
                  <a:pt x="797" y="401"/>
                </a:lnTo>
                <a:lnTo>
                  <a:pt x="791" y="401"/>
                </a:lnTo>
                <a:lnTo>
                  <a:pt x="783" y="403"/>
                </a:lnTo>
                <a:lnTo>
                  <a:pt x="776" y="403"/>
                </a:lnTo>
                <a:lnTo>
                  <a:pt x="768" y="405"/>
                </a:lnTo>
                <a:lnTo>
                  <a:pt x="761" y="408"/>
                </a:lnTo>
                <a:lnTo>
                  <a:pt x="754" y="409"/>
                </a:lnTo>
                <a:lnTo>
                  <a:pt x="739" y="409"/>
                </a:lnTo>
                <a:lnTo>
                  <a:pt x="726" y="411"/>
                </a:lnTo>
                <a:lnTo>
                  <a:pt x="723" y="412"/>
                </a:lnTo>
                <a:lnTo>
                  <a:pt x="721" y="414"/>
                </a:lnTo>
                <a:lnTo>
                  <a:pt x="720" y="416"/>
                </a:lnTo>
                <a:lnTo>
                  <a:pt x="720" y="419"/>
                </a:lnTo>
                <a:lnTo>
                  <a:pt x="720" y="421"/>
                </a:lnTo>
                <a:lnTo>
                  <a:pt x="721" y="422"/>
                </a:lnTo>
                <a:lnTo>
                  <a:pt x="722" y="424"/>
                </a:lnTo>
                <a:lnTo>
                  <a:pt x="726" y="424"/>
                </a:lnTo>
                <a:lnTo>
                  <a:pt x="736" y="422"/>
                </a:lnTo>
                <a:lnTo>
                  <a:pt x="746" y="422"/>
                </a:lnTo>
                <a:lnTo>
                  <a:pt x="747" y="423"/>
                </a:lnTo>
                <a:lnTo>
                  <a:pt x="748" y="424"/>
                </a:lnTo>
                <a:lnTo>
                  <a:pt x="747" y="424"/>
                </a:lnTo>
                <a:lnTo>
                  <a:pt x="746" y="425"/>
                </a:lnTo>
                <a:lnTo>
                  <a:pt x="744" y="426"/>
                </a:lnTo>
                <a:lnTo>
                  <a:pt x="740" y="426"/>
                </a:lnTo>
                <a:lnTo>
                  <a:pt x="731" y="428"/>
                </a:lnTo>
                <a:lnTo>
                  <a:pt x="722" y="429"/>
                </a:lnTo>
                <a:lnTo>
                  <a:pt x="704" y="431"/>
                </a:lnTo>
                <a:lnTo>
                  <a:pt x="687" y="433"/>
                </a:lnTo>
                <a:lnTo>
                  <a:pt x="669" y="437"/>
                </a:lnTo>
                <a:lnTo>
                  <a:pt x="651" y="439"/>
                </a:lnTo>
                <a:lnTo>
                  <a:pt x="635" y="442"/>
                </a:lnTo>
                <a:lnTo>
                  <a:pt x="619" y="445"/>
                </a:lnTo>
                <a:lnTo>
                  <a:pt x="613" y="446"/>
                </a:lnTo>
                <a:lnTo>
                  <a:pt x="607" y="448"/>
                </a:lnTo>
                <a:lnTo>
                  <a:pt x="603" y="448"/>
                </a:lnTo>
                <a:lnTo>
                  <a:pt x="598" y="448"/>
                </a:lnTo>
                <a:lnTo>
                  <a:pt x="595" y="448"/>
                </a:lnTo>
                <a:lnTo>
                  <a:pt x="593" y="447"/>
                </a:lnTo>
                <a:lnTo>
                  <a:pt x="591" y="445"/>
                </a:lnTo>
                <a:lnTo>
                  <a:pt x="594" y="444"/>
                </a:lnTo>
                <a:lnTo>
                  <a:pt x="596" y="444"/>
                </a:lnTo>
                <a:lnTo>
                  <a:pt x="597" y="442"/>
                </a:lnTo>
                <a:lnTo>
                  <a:pt x="600" y="441"/>
                </a:lnTo>
                <a:lnTo>
                  <a:pt x="602" y="440"/>
                </a:lnTo>
                <a:lnTo>
                  <a:pt x="604" y="439"/>
                </a:lnTo>
                <a:lnTo>
                  <a:pt x="605" y="436"/>
                </a:lnTo>
                <a:lnTo>
                  <a:pt x="607" y="434"/>
                </a:lnTo>
                <a:lnTo>
                  <a:pt x="608" y="433"/>
                </a:lnTo>
                <a:lnTo>
                  <a:pt x="611" y="433"/>
                </a:lnTo>
                <a:lnTo>
                  <a:pt x="613" y="433"/>
                </a:lnTo>
                <a:lnTo>
                  <a:pt x="620" y="437"/>
                </a:lnTo>
                <a:lnTo>
                  <a:pt x="628" y="438"/>
                </a:lnTo>
                <a:lnTo>
                  <a:pt x="637" y="438"/>
                </a:lnTo>
                <a:lnTo>
                  <a:pt x="646" y="437"/>
                </a:lnTo>
                <a:lnTo>
                  <a:pt x="654" y="434"/>
                </a:lnTo>
                <a:lnTo>
                  <a:pt x="663" y="432"/>
                </a:lnTo>
                <a:lnTo>
                  <a:pt x="673" y="431"/>
                </a:lnTo>
                <a:lnTo>
                  <a:pt x="682" y="430"/>
                </a:lnTo>
                <a:lnTo>
                  <a:pt x="693" y="429"/>
                </a:lnTo>
                <a:lnTo>
                  <a:pt x="703" y="426"/>
                </a:lnTo>
                <a:lnTo>
                  <a:pt x="705" y="426"/>
                </a:lnTo>
                <a:lnTo>
                  <a:pt x="707" y="425"/>
                </a:lnTo>
                <a:lnTo>
                  <a:pt x="709" y="423"/>
                </a:lnTo>
                <a:lnTo>
                  <a:pt x="706" y="421"/>
                </a:lnTo>
                <a:lnTo>
                  <a:pt x="703" y="419"/>
                </a:lnTo>
                <a:lnTo>
                  <a:pt x="700" y="419"/>
                </a:lnTo>
                <a:lnTo>
                  <a:pt x="695" y="419"/>
                </a:lnTo>
                <a:lnTo>
                  <a:pt x="690" y="419"/>
                </a:lnTo>
                <a:lnTo>
                  <a:pt x="686" y="417"/>
                </a:lnTo>
                <a:lnTo>
                  <a:pt x="680" y="415"/>
                </a:lnTo>
                <a:lnTo>
                  <a:pt x="674" y="417"/>
                </a:lnTo>
                <a:lnTo>
                  <a:pt x="668" y="421"/>
                </a:lnTo>
                <a:lnTo>
                  <a:pt x="671" y="420"/>
                </a:lnTo>
                <a:lnTo>
                  <a:pt x="672" y="419"/>
                </a:lnTo>
                <a:lnTo>
                  <a:pt x="672" y="416"/>
                </a:lnTo>
                <a:lnTo>
                  <a:pt x="672" y="413"/>
                </a:lnTo>
                <a:lnTo>
                  <a:pt x="681" y="412"/>
                </a:lnTo>
                <a:lnTo>
                  <a:pt x="690" y="411"/>
                </a:lnTo>
                <a:lnTo>
                  <a:pt x="700" y="409"/>
                </a:lnTo>
                <a:lnTo>
                  <a:pt x="709" y="408"/>
                </a:lnTo>
                <a:lnTo>
                  <a:pt x="718" y="408"/>
                </a:lnTo>
                <a:lnTo>
                  <a:pt x="727" y="406"/>
                </a:lnTo>
                <a:lnTo>
                  <a:pt x="736" y="405"/>
                </a:lnTo>
                <a:lnTo>
                  <a:pt x="745" y="403"/>
                </a:lnTo>
                <a:lnTo>
                  <a:pt x="754" y="401"/>
                </a:lnTo>
                <a:lnTo>
                  <a:pt x="763" y="401"/>
                </a:lnTo>
                <a:lnTo>
                  <a:pt x="772" y="399"/>
                </a:lnTo>
                <a:lnTo>
                  <a:pt x="781" y="398"/>
                </a:lnTo>
                <a:lnTo>
                  <a:pt x="791" y="397"/>
                </a:lnTo>
                <a:lnTo>
                  <a:pt x="800" y="397"/>
                </a:lnTo>
                <a:lnTo>
                  <a:pt x="809" y="397"/>
                </a:lnTo>
                <a:lnTo>
                  <a:pt x="818" y="396"/>
                </a:lnTo>
                <a:lnTo>
                  <a:pt x="826" y="395"/>
                </a:lnTo>
                <a:lnTo>
                  <a:pt x="835" y="394"/>
                </a:lnTo>
                <a:lnTo>
                  <a:pt x="844" y="391"/>
                </a:lnTo>
                <a:lnTo>
                  <a:pt x="853" y="389"/>
                </a:lnTo>
                <a:lnTo>
                  <a:pt x="862" y="388"/>
                </a:lnTo>
                <a:lnTo>
                  <a:pt x="871" y="388"/>
                </a:lnTo>
                <a:lnTo>
                  <a:pt x="880" y="388"/>
                </a:lnTo>
                <a:lnTo>
                  <a:pt x="890" y="387"/>
                </a:lnTo>
                <a:lnTo>
                  <a:pt x="899" y="386"/>
                </a:lnTo>
                <a:lnTo>
                  <a:pt x="908" y="384"/>
                </a:lnTo>
                <a:lnTo>
                  <a:pt x="918" y="383"/>
                </a:lnTo>
                <a:lnTo>
                  <a:pt x="927" y="382"/>
                </a:lnTo>
                <a:lnTo>
                  <a:pt x="935" y="382"/>
                </a:lnTo>
                <a:lnTo>
                  <a:pt x="944" y="381"/>
                </a:lnTo>
                <a:lnTo>
                  <a:pt x="948" y="381"/>
                </a:lnTo>
                <a:lnTo>
                  <a:pt x="951" y="381"/>
                </a:lnTo>
                <a:lnTo>
                  <a:pt x="956" y="381"/>
                </a:lnTo>
                <a:lnTo>
                  <a:pt x="958" y="383"/>
                </a:lnTo>
                <a:lnTo>
                  <a:pt x="948" y="384"/>
                </a:lnTo>
                <a:lnTo>
                  <a:pt x="939" y="386"/>
                </a:lnTo>
                <a:lnTo>
                  <a:pt x="924" y="388"/>
                </a:lnTo>
                <a:lnTo>
                  <a:pt x="927" y="387"/>
                </a:lnTo>
                <a:lnTo>
                  <a:pt x="936" y="386"/>
                </a:lnTo>
                <a:lnTo>
                  <a:pt x="939" y="386"/>
                </a:lnTo>
                <a:close/>
                <a:moveTo>
                  <a:pt x="983" y="330"/>
                </a:moveTo>
                <a:lnTo>
                  <a:pt x="978" y="329"/>
                </a:lnTo>
                <a:lnTo>
                  <a:pt x="973" y="328"/>
                </a:lnTo>
                <a:lnTo>
                  <a:pt x="968" y="329"/>
                </a:lnTo>
                <a:lnTo>
                  <a:pt x="964" y="330"/>
                </a:lnTo>
                <a:lnTo>
                  <a:pt x="968" y="329"/>
                </a:lnTo>
                <a:lnTo>
                  <a:pt x="975" y="328"/>
                </a:lnTo>
                <a:lnTo>
                  <a:pt x="978" y="329"/>
                </a:lnTo>
                <a:lnTo>
                  <a:pt x="983" y="330"/>
                </a:lnTo>
                <a:lnTo>
                  <a:pt x="981" y="329"/>
                </a:lnTo>
                <a:lnTo>
                  <a:pt x="983" y="330"/>
                </a:lnTo>
                <a:close/>
                <a:moveTo>
                  <a:pt x="981" y="92"/>
                </a:moveTo>
                <a:lnTo>
                  <a:pt x="991" y="89"/>
                </a:lnTo>
                <a:lnTo>
                  <a:pt x="1001" y="88"/>
                </a:lnTo>
                <a:lnTo>
                  <a:pt x="1011" y="87"/>
                </a:lnTo>
                <a:lnTo>
                  <a:pt x="1022" y="85"/>
                </a:lnTo>
                <a:lnTo>
                  <a:pt x="1011" y="89"/>
                </a:lnTo>
                <a:lnTo>
                  <a:pt x="1002" y="91"/>
                </a:lnTo>
                <a:lnTo>
                  <a:pt x="997" y="92"/>
                </a:lnTo>
                <a:lnTo>
                  <a:pt x="992" y="92"/>
                </a:lnTo>
                <a:lnTo>
                  <a:pt x="986" y="92"/>
                </a:lnTo>
                <a:lnTo>
                  <a:pt x="981" y="92"/>
                </a:lnTo>
                <a:close/>
              </a:path>
            </a:pathLst>
          </a:custGeom>
          <a:blipFill>
            <a:blip r:embed="rId5" cstate="screen">
              <a:extLst>
                <a:ext uri="{28A0092B-C50C-407E-A947-70E740481C1C}">
                  <a14:useLocalDpi xmlns:a14="http://schemas.microsoft.com/office/drawing/2010/main"/>
                </a:ext>
              </a:extLst>
            </a:blip>
            <a:stretch>
              <a:fillRect/>
            </a:stretch>
          </a:blipFill>
        </p:spPr>
      </p:pic>
      <p:sp>
        <p:nvSpPr>
          <p:cNvPr id="31" name="平行四边形 30">
            <a:extLst>
              <a:ext uri="{FF2B5EF4-FFF2-40B4-BE49-F238E27FC236}">
                <a16:creationId xmlns:a16="http://schemas.microsoft.com/office/drawing/2014/main" id="{09242DF1-1769-46C3-82DE-2DB87A38D947}"/>
              </a:ext>
            </a:extLst>
          </p:cNvPr>
          <p:cNvSpPr/>
          <p:nvPr/>
        </p:nvSpPr>
        <p:spPr>
          <a:xfrm>
            <a:off x="-1267173" y="-15015"/>
            <a:ext cx="2181573" cy="1101020"/>
          </a:xfrm>
          <a:prstGeom prst="parallelogram">
            <a:avLst>
              <a:gd name="adj" fmla="val 1785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531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A1C7E733-4565-4A53-AF48-CBCC1D04D107}"/>
              </a:ext>
            </a:extLst>
          </p:cNvPr>
          <p:cNvSpPr/>
          <p:nvPr/>
        </p:nvSpPr>
        <p:spPr>
          <a:xfrm>
            <a:off x="747550"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latin typeface="+mn-ea"/>
                <a:sym typeface="+mn-ea"/>
              </a:rPr>
              <a:t>The campus covers an area of more than 7000 mu, with</a:t>
            </a:r>
            <a:endParaRPr lang="zh-CN" altLang="en-US" dirty="0"/>
          </a:p>
        </p:txBody>
      </p:sp>
      <p:sp>
        <p:nvSpPr>
          <p:cNvPr id="14" name="矩形: 圆角 13">
            <a:extLst>
              <a:ext uri="{FF2B5EF4-FFF2-40B4-BE49-F238E27FC236}">
                <a16:creationId xmlns:a16="http://schemas.microsoft.com/office/drawing/2014/main" id="{02372C80-182D-4B05-8EA7-971BA246FE8E}"/>
              </a:ext>
            </a:extLst>
          </p:cNvPr>
          <p:cNvSpPr/>
          <p:nvPr/>
        </p:nvSpPr>
        <p:spPr>
          <a:xfrm>
            <a:off x="4694145"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800" dirty="0">
                <a:latin typeface="+mn-ea"/>
                <a:sym typeface="+mn-ea"/>
              </a:rPr>
              <a:t>It is known as "Forest University". The school has a complete teaching and research support system and complete public service facilities.</a:t>
            </a:r>
          </a:p>
          <a:p>
            <a:r>
              <a:rPr lang="en-US" altLang="zh-CN" sz="1800" dirty="0">
                <a:latin typeface="+mn-ea"/>
                <a:sym typeface="+mn-ea"/>
              </a:rPr>
              <a:t>The campus covers an area of more than 7000 mu, with verdant trees, green grass, elegant environment, beautiful scenery and 72% green coverage. </a:t>
            </a:r>
            <a:endParaRPr lang="zh-CN" altLang="en-US" sz="1800" dirty="0"/>
          </a:p>
        </p:txBody>
      </p:sp>
      <p:sp>
        <p:nvSpPr>
          <p:cNvPr id="15" name="矩形: 圆角 14">
            <a:extLst>
              <a:ext uri="{FF2B5EF4-FFF2-40B4-BE49-F238E27FC236}">
                <a16:creationId xmlns:a16="http://schemas.microsoft.com/office/drawing/2014/main" id="{7501ECB5-B1FD-4EA9-8B91-149F248201B9}"/>
              </a:ext>
            </a:extLst>
          </p:cNvPr>
          <p:cNvSpPr/>
          <p:nvPr/>
        </p:nvSpPr>
        <p:spPr>
          <a:xfrm>
            <a:off x="8640740"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圆角矩形 7">
            <a:extLst>
              <a:ext uri="{FF2B5EF4-FFF2-40B4-BE49-F238E27FC236}">
                <a16:creationId xmlns:a16="http://schemas.microsoft.com/office/drawing/2014/main" id="{94AFE435-F320-401E-AA14-C040FAD529B0}"/>
              </a:ext>
            </a:extLst>
          </p:cNvPr>
          <p:cNvSpPr/>
          <p:nvPr/>
        </p:nvSpPr>
        <p:spPr>
          <a:xfrm>
            <a:off x="8630107" y="1600909"/>
            <a:ext cx="3198248" cy="2103336"/>
          </a:xfrm>
          <a:prstGeom prst="roundRect">
            <a:avLst>
              <a:gd name="adj" fmla="val 8889"/>
            </a:avLst>
          </a:prstGeom>
          <a:blipFill>
            <a:blip r:embed="rId2" cstate="screen">
              <a:extLst>
                <a:ext uri="{28A0092B-C50C-407E-A947-70E740481C1C}">
                  <a14:useLocalDpi xmlns:a14="http://schemas.microsoft.com/office/drawing/2010/main"/>
                </a:ext>
              </a:extLst>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6" name="圆角矩形 9">
            <a:extLst>
              <a:ext uri="{FF2B5EF4-FFF2-40B4-BE49-F238E27FC236}">
                <a16:creationId xmlns:a16="http://schemas.microsoft.com/office/drawing/2014/main" id="{54CF83B3-EA3C-488C-AF46-A795F7412584}"/>
              </a:ext>
            </a:extLst>
          </p:cNvPr>
          <p:cNvSpPr/>
          <p:nvPr/>
        </p:nvSpPr>
        <p:spPr>
          <a:xfrm>
            <a:off x="4694144" y="1600908"/>
            <a:ext cx="3208881" cy="2103335"/>
          </a:xfrm>
          <a:prstGeom prst="roundRect">
            <a:avLst>
              <a:gd name="adj" fmla="val 8889"/>
            </a:avLst>
          </a:prstGeom>
          <a:blipFill>
            <a:blip r:embed="rId3" cstate="screen">
              <a:extLst>
                <a:ext uri="{28A0092B-C50C-407E-A947-70E740481C1C}">
                  <a14:useLocalDpi xmlns:a14="http://schemas.microsoft.com/office/drawing/2010/main"/>
                </a:ext>
              </a:extLst>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7" name="圆角矩形 8">
            <a:extLst>
              <a:ext uri="{FF2B5EF4-FFF2-40B4-BE49-F238E27FC236}">
                <a16:creationId xmlns:a16="http://schemas.microsoft.com/office/drawing/2014/main" id="{422C13D3-0213-43CD-B5DB-741FB7AFFAEA}"/>
              </a:ext>
            </a:extLst>
          </p:cNvPr>
          <p:cNvSpPr/>
          <p:nvPr/>
        </p:nvSpPr>
        <p:spPr>
          <a:xfrm>
            <a:off x="736916" y="1600908"/>
            <a:ext cx="3198248" cy="2081046"/>
          </a:xfrm>
          <a:prstGeom prst="roundRect">
            <a:avLst>
              <a:gd name="adj" fmla="val 8889"/>
            </a:avLst>
          </a:prstGeom>
          <a:blipFill>
            <a:blip r:embed="rId4" cstate="screen">
              <a:extLst>
                <a:ext uri="{28A0092B-C50C-407E-A947-70E740481C1C}">
                  <a14:useLocalDpi xmlns:a14="http://schemas.microsoft.com/office/drawing/2010/main"/>
                </a:ext>
              </a:extLst>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8" name="矩形: 圆角 17">
            <a:extLst>
              <a:ext uri="{FF2B5EF4-FFF2-40B4-BE49-F238E27FC236}">
                <a16:creationId xmlns:a16="http://schemas.microsoft.com/office/drawing/2014/main" id="{6EF325FB-6DD7-4181-84A5-3CC063200BC1}"/>
              </a:ext>
            </a:extLst>
          </p:cNvPr>
          <p:cNvSpPr/>
          <p:nvPr/>
        </p:nvSpPr>
        <p:spPr>
          <a:xfrm>
            <a:off x="1482318" y="3438237"/>
            <a:ext cx="1728711" cy="499111"/>
          </a:xfrm>
          <a:prstGeom prst="roundRect">
            <a:avLst/>
          </a:prstGeom>
          <a:solidFill>
            <a:schemeClr val="accent6">
              <a:lumMod val="50000"/>
            </a:schemeClr>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9" name="矩形: 圆角 18">
            <a:extLst>
              <a:ext uri="{FF2B5EF4-FFF2-40B4-BE49-F238E27FC236}">
                <a16:creationId xmlns:a16="http://schemas.microsoft.com/office/drawing/2014/main" id="{33F5DFB0-82F3-41F4-9B9A-95FFB68E1D4E}"/>
              </a:ext>
            </a:extLst>
          </p:cNvPr>
          <p:cNvSpPr/>
          <p:nvPr/>
        </p:nvSpPr>
        <p:spPr>
          <a:xfrm>
            <a:off x="5428913" y="3469091"/>
            <a:ext cx="1728711" cy="499111"/>
          </a:xfrm>
          <a:prstGeom prst="roundRect">
            <a:avLst/>
          </a:prstGeom>
          <a:solidFill>
            <a:schemeClr val="accent6">
              <a:lumMod val="50000"/>
            </a:schemeClr>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20" name="矩形: 圆角 19">
            <a:extLst>
              <a:ext uri="{FF2B5EF4-FFF2-40B4-BE49-F238E27FC236}">
                <a16:creationId xmlns:a16="http://schemas.microsoft.com/office/drawing/2014/main" id="{242A5E5A-A6AE-45C8-8FEC-92EF06EAEB6D}"/>
              </a:ext>
            </a:extLst>
          </p:cNvPr>
          <p:cNvSpPr/>
          <p:nvPr/>
        </p:nvSpPr>
        <p:spPr>
          <a:xfrm>
            <a:off x="9375508" y="3429000"/>
            <a:ext cx="1728711" cy="499111"/>
          </a:xfrm>
          <a:prstGeom prst="roundRect">
            <a:avLst/>
          </a:prstGeom>
          <a:solidFill>
            <a:schemeClr val="accent6">
              <a:lumMod val="50000"/>
            </a:schemeClr>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6" name="文本框 5">
            <a:extLst>
              <a:ext uri="{FF2B5EF4-FFF2-40B4-BE49-F238E27FC236}">
                <a16:creationId xmlns:a16="http://schemas.microsoft.com/office/drawing/2014/main" id="{250A28C8-B25E-4D9F-B52D-68C36FD4B4DB}"/>
              </a:ext>
            </a:extLst>
          </p:cNvPr>
          <p:cNvSpPr txBox="1"/>
          <p:nvPr/>
        </p:nvSpPr>
        <p:spPr>
          <a:xfrm>
            <a:off x="854204" y="4031652"/>
            <a:ext cx="2984938" cy="2031325"/>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
        <p:nvSpPr>
          <p:cNvPr id="22" name="文本框 21">
            <a:extLst>
              <a:ext uri="{FF2B5EF4-FFF2-40B4-BE49-F238E27FC236}">
                <a16:creationId xmlns:a16="http://schemas.microsoft.com/office/drawing/2014/main" id="{F625A31E-84D9-4A97-A52D-49A2027BD451}"/>
              </a:ext>
            </a:extLst>
          </p:cNvPr>
          <p:cNvSpPr txBox="1"/>
          <p:nvPr/>
        </p:nvSpPr>
        <p:spPr>
          <a:xfrm>
            <a:off x="4800799" y="4031651"/>
            <a:ext cx="2984938" cy="2031325"/>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
        <p:nvSpPr>
          <p:cNvPr id="23" name="文本框 22">
            <a:extLst>
              <a:ext uri="{FF2B5EF4-FFF2-40B4-BE49-F238E27FC236}">
                <a16:creationId xmlns:a16="http://schemas.microsoft.com/office/drawing/2014/main" id="{6F7EA8D8-0EB0-4C58-BCC0-6D19AD308E46}"/>
              </a:ext>
            </a:extLst>
          </p:cNvPr>
          <p:cNvSpPr txBox="1"/>
          <p:nvPr/>
        </p:nvSpPr>
        <p:spPr>
          <a:xfrm>
            <a:off x="8747394" y="4031651"/>
            <a:ext cx="2984938" cy="2031325"/>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grpSp>
        <p:nvGrpSpPr>
          <p:cNvPr id="24" name="组合 23">
            <a:extLst>
              <a:ext uri="{FF2B5EF4-FFF2-40B4-BE49-F238E27FC236}">
                <a16:creationId xmlns:a16="http://schemas.microsoft.com/office/drawing/2014/main" id="{C928D89A-3E20-4071-B4DB-E8903844F2DE}"/>
              </a:ext>
            </a:extLst>
          </p:cNvPr>
          <p:cNvGrpSpPr/>
          <p:nvPr/>
        </p:nvGrpSpPr>
        <p:grpSpPr>
          <a:xfrm flipH="1">
            <a:off x="-4" y="338203"/>
            <a:ext cx="620110" cy="953739"/>
            <a:chOff x="3054828" y="607481"/>
            <a:chExt cx="474380" cy="1417783"/>
          </a:xfrm>
          <a:gradFill flip="none" rotWithShape="1">
            <a:gsLst>
              <a:gs pos="5000">
                <a:schemeClr val="accent6">
                  <a:lumMod val="50000"/>
                </a:schemeClr>
              </a:gs>
              <a:gs pos="100000">
                <a:schemeClr val="accent6">
                  <a:lumMod val="20000"/>
                  <a:lumOff val="80000"/>
                </a:schemeClr>
              </a:gs>
            </a:gsLst>
            <a:lin ang="2700000" scaled="1"/>
            <a:tileRect/>
          </a:gradFill>
        </p:grpSpPr>
        <p:sp>
          <p:nvSpPr>
            <p:cNvPr id="25" name="平行四边形 4">
              <a:extLst>
                <a:ext uri="{FF2B5EF4-FFF2-40B4-BE49-F238E27FC236}">
                  <a16:creationId xmlns:a16="http://schemas.microsoft.com/office/drawing/2014/main" id="{22DDE255-E70E-4FEC-A4C2-38E2D4146E76}"/>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平行四边形 4">
              <a:extLst>
                <a:ext uri="{FF2B5EF4-FFF2-40B4-BE49-F238E27FC236}">
                  <a16:creationId xmlns:a16="http://schemas.microsoft.com/office/drawing/2014/main" id="{83CAE4A7-44C3-4D40-8C34-3B4FFF5F4F8F}"/>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a:extLst>
              <a:ext uri="{FF2B5EF4-FFF2-40B4-BE49-F238E27FC236}">
                <a16:creationId xmlns:a16="http://schemas.microsoft.com/office/drawing/2014/main" id="{08C742BA-4A5F-46F1-8996-1EAE588A45AB}"/>
              </a:ext>
            </a:extLst>
          </p:cNvPr>
          <p:cNvCxnSpPr>
            <a:cxnSpLocks/>
          </p:cNvCxnSpPr>
          <p:nvPr/>
        </p:nvCxnSpPr>
        <p:spPr>
          <a:xfrm>
            <a:off x="620106" y="976757"/>
            <a:ext cx="11371262" cy="0"/>
          </a:xfrm>
          <a:prstGeom prst="line">
            <a:avLst/>
          </a:prstGeom>
          <a:ln>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sp>
        <p:nvSpPr>
          <p:cNvPr id="28" name="文本框 27">
            <a:extLst>
              <a:ext uri="{FF2B5EF4-FFF2-40B4-BE49-F238E27FC236}">
                <a16:creationId xmlns:a16="http://schemas.microsoft.com/office/drawing/2014/main" id="{2AA73AB3-FDE3-4AE3-92FB-94E943646390}"/>
              </a:ext>
            </a:extLst>
          </p:cNvPr>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defRPr/>
            </a:pPr>
            <a:r>
              <a:rPr lang="zh-CN" altLang="en-US" sz="2400" dirty="0">
                <a:solidFill>
                  <a:schemeClr val="accent6">
                    <a:lumMod val="50000"/>
                  </a:schemeClr>
                </a:solidFill>
                <a:latin typeface="华光标题宋_CNKI" panose="02000500000000000000" pitchFamily="2" charset="-122"/>
                <a:ea typeface="华光标题宋_CNKI" panose="02000500000000000000" pitchFamily="2" charset="-122"/>
              </a:rPr>
              <a:t>请输入你需要的主题</a:t>
            </a:r>
          </a:p>
        </p:txBody>
      </p:sp>
      <p:pic>
        <p:nvPicPr>
          <p:cNvPr id="29" name="图片 28" descr="heilogo">
            <a:extLst>
              <a:ext uri="{FF2B5EF4-FFF2-40B4-BE49-F238E27FC236}">
                <a16:creationId xmlns:a16="http://schemas.microsoft.com/office/drawing/2014/main" id="{7746AD20-8F49-4703-B5E7-2945530C53F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263034" y="134384"/>
            <a:ext cx="2562860" cy="761153"/>
          </a:xfrm>
          <a:prstGeom prst="rect">
            <a:avLst/>
          </a:prstGeom>
        </p:spPr>
      </p:pic>
    </p:spTree>
    <p:extLst>
      <p:ext uri="{BB962C8B-B14F-4D97-AF65-F5344CB8AC3E}">
        <p14:creationId xmlns:p14="http://schemas.microsoft.com/office/powerpoint/2010/main" val="18065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6" grpId="0" bldLvl="0" animBg="1"/>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a:extLst>
              <a:ext uri="{FF2B5EF4-FFF2-40B4-BE49-F238E27FC236}">
                <a16:creationId xmlns:a16="http://schemas.microsoft.com/office/drawing/2014/main" id="{16CF43D6-8DC6-4F77-8A23-F67EC9735DFA}"/>
              </a:ext>
            </a:extLst>
          </p:cNvPr>
          <p:cNvSpPr/>
          <p:nvPr/>
        </p:nvSpPr>
        <p:spPr>
          <a:xfrm>
            <a:off x="4886439" y="-15014"/>
            <a:ext cx="7104947" cy="6858000"/>
          </a:xfrm>
          <a:prstGeom prst="parallelogram">
            <a:avLst>
              <a:gd name="adj" fmla="val 1785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4319F091-2C61-411A-8A62-56C0E8990C73}"/>
              </a:ext>
            </a:extLst>
          </p:cNvPr>
          <p:cNvSpPr/>
          <p:nvPr/>
        </p:nvSpPr>
        <p:spPr>
          <a:xfrm>
            <a:off x="4988391" y="1055977"/>
            <a:ext cx="6901041" cy="4716018"/>
          </a:xfrm>
          <a:prstGeom prst="parallelogram">
            <a:avLst>
              <a:gd name="adj" fmla="val 138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98E44D3-1F9C-4A83-97E7-0FE77B664524}"/>
              </a:ext>
            </a:extLst>
          </p:cNvPr>
          <p:cNvSpPr txBox="1"/>
          <p:nvPr/>
        </p:nvSpPr>
        <p:spPr>
          <a:xfrm>
            <a:off x="5939728" y="1683568"/>
            <a:ext cx="4584563" cy="3770263"/>
          </a:xfrm>
          <a:prstGeom prst="rect">
            <a:avLst/>
          </a:prstGeom>
          <a:noFill/>
        </p:spPr>
        <p:txBody>
          <a:bodyPr wrap="square" rtlCol="0">
            <a:spAutoFit/>
          </a:bodyPr>
          <a:lstStyle/>
          <a:p>
            <a:pPr algn="ctr"/>
            <a:r>
              <a:rPr lang="en-US" altLang="zh-CN"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rPr>
              <a:t>02</a:t>
            </a:r>
            <a:endParaRPr lang="zh-CN" altLang="en-US"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endParaRPr>
          </a:p>
        </p:txBody>
      </p:sp>
      <p:sp>
        <p:nvSpPr>
          <p:cNvPr id="13" name="文本框 12">
            <a:extLst>
              <a:ext uri="{FF2B5EF4-FFF2-40B4-BE49-F238E27FC236}">
                <a16:creationId xmlns:a16="http://schemas.microsoft.com/office/drawing/2014/main" id="{AB89CA7B-2270-4405-A64E-A0978DFBE1B4}"/>
              </a:ext>
            </a:extLst>
          </p:cNvPr>
          <p:cNvSpPr txBox="1"/>
          <p:nvPr/>
        </p:nvSpPr>
        <p:spPr>
          <a:xfrm>
            <a:off x="6017755" y="3153200"/>
            <a:ext cx="5226820" cy="830997"/>
          </a:xfrm>
          <a:prstGeom prst="rect">
            <a:avLst/>
          </a:prstGeom>
          <a:noFill/>
        </p:spPr>
        <p:txBody>
          <a:bodyPr wrap="square" rtlCol="0">
            <a:spAutoFit/>
          </a:bodyPr>
          <a:lstStyle/>
          <a:p>
            <a:r>
              <a:rPr lang="zh-CN" altLang="en-US" sz="4800" dirty="0">
                <a:solidFill>
                  <a:schemeClr val="accent6">
                    <a:lumMod val="50000"/>
                  </a:schemeClr>
                </a:solidFill>
                <a:latin typeface="微软雅黑 Light" panose="020B0502040204020203" pitchFamily="34" charset="-122"/>
                <a:ea typeface="微软雅黑 Light" panose="020B0502040204020203" pitchFamily="34" charset="-122"/>
                <a:cs typeface="851tegakizatsu" panose="02000600000000000000" pitchFamily="2" charset="-122"/>
              </a:rPr>
              <a:t>输入您需要的主题</a:t>
            </a:r>
          </a:p>
        </p:txBody>
      </p:sp>
      <p:pic>
        <p:nvPicPr>
          <p:cNvPr id="17" name="图片 16" descr="heilogo">
            <a:extLst>
              <a:ext uri="{FF2B5EF4-FFF2-40B4-BE49-F238E27FC236}">
                <a16:creationId xmlns:a16="http://schemas.microsoft.com/office/drawing/2014/main" id="{DD98B9A1-67AB-44DC-80D5-01004E3502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3370" y="183184"/>
            <a:ext cx="2562860" cy="761153"/>
          </a:xfrm>
          <a:prstGeom prst="rect">
            <a:avLst/>
          </a:prstGeom>
        </p:spPr>
      </p:pic>
      <p:pic>
        <p:nvPicPr>
          <p:cNvPr id="9" name="PA_库_PicturePlaceholder 1">
            <a:extLst>
              <a:ext uri="{FF2B5EF4-FFF2-40B4-BE49-F238E27FC236}">
                <a16:creationId xmlns:a16="http://schemas.microsoft.com/office/drawing/2014/main" id="{D12BF0BB-E8FE-4ED0-B8CA-E8B14BC1EB91}"/>
              </a:ext>
            </a:extLst>
          </p:cNvPr>
          <p:cNvPicPr>
            <a:picLocks noChangeAspect="1"/>
          </p:cNvPicPr>
          <p:nvPr>
            <p:custDataLst>
              <p:tags r:id="rId1"/>
            </p:custDataLst>
          </p:nvPr>
        </p:nvPicPr>
        <p:blipFill>
          <a:blip r:embed="rId4" cstate="screen">
            <a:extLst>
              <a:ext uri="{28A0092B-C50C-407E-A947-70E740481C1C}">
                <a14:useLocalDpi xmlns:a14="http://schemas.microsoft.com/office/drawing/2010/main"/>
              </a:ext>
            </a:extLst>
          </a:blip>
          <a:srcRect/>
          <a:stretch/>
        </p:blipFill>
        <p:spPr>
          <a:xfrm>
            <a:off x="200614" y="1762828"/>
            <a:ext cx="5895386" cy="3935483"/>
          </a:xfrm>
          <a:custGeom>
            <a:avLst/>
            <a:gdLst>
              <a:gd name="T0" fmla="*/ 1178 w 1281"/>
              <a:gd name="T1" fmla="*/ 312 h 778"/>
              <a:gd name="T2" fmla="*/ 1093 w 1281"/>
              <a:gd name="T3" fmla="*/ 255 h 778"/>
              <a:gd name="T4" fmla="*/ 1245 w 1281"/>
              <a:gd name="T5" fmla="*/ 188 h 778"/>
              <a:gd name="T6" fmla="*/ 1165 w 1281"/>
              <a:gd name="T7" fmla="*/ 183 h 778"/>
              <a:gd name="T8" fmla="*/ 1201 w 1281"/>
              <a:gd name="T9" fmla="*/ 114 h 778"/>
              <a:gd name="T10" fmla="*/ 1060 w 1281"/>
              <a:gd name="T11" fmla="*/ 81 h 778"/>
              <a:gd name="T12" fmla="*/ 771 w 1281"/>
              <a:gd name="T13" fmla="*/ 104 h 778"/>
              <a:gd name="T14" fmla="*/ 432 w 1281"/>
              <a:gd name="T15" fmla="*/ 207 h 778"/>
              <a:gd name="T16" fmla="*/ 786 w 1281"/>
              <a:gd name="T17" fmla="*/ 66 h 778"/>
              <a:gd name="T18" fmla="*/ 1045 w 1281"/>
              <a:gd name="T19" fmla="*/ 15 h 778"/>
              <a:gd name="T20" fmla="*/ 654 w 1281"/>
              <a:gd name="T21" fmla="*/ 66 h 778"/>
              <a:gd name="T22" fmla="*/ 717 w 1281"/>
              <a:gd name="T23" fmla="*/ 38 h 778"/>
              <a:gd name="T24" fmla="*/ 401 w 1281"/>
              <a:gd name="T25" fmla="*/ 104 h 778"/>
              <a:gd name="T26" fmla="*/ 183 w 1281"/>
              <a:gd name="T27" fmla="*/ 199 h 778"/>
              <a:gd name="T28" fmla="*/ 107 w 1281"/>
              <a:gd name="T29" fmla="*/ 322 h 778"/>
              <a:gd name="T30" fmla="*/ 145 w 1281"/>
              <a:gd name="T31" fmla="*/ 362 h 778"/>
              <a:gd name="T32" fmla="*/ 45 w 1281"/>
              <a:gd name="T33" fmla="*/ 479 h 778"/>
              <a:gd name="T34" fmla="*/ 34 w 1281"/>
              <a:gd name="T35" fmla="*/ 546 h 778"/>
              <a:gd name="T36" fmla="*/ 126 w 1281"/>
              <a:gd name="T37" fmla="*/ 563 h 778"/>
              <a:gd name="T38" fmla="*/ 295 w 1281"/>
              <a:gd name="T39" fmla="*/ 532 h 778"/>
              <a:gd name="T40" fmla="*/ 432 w 1281"/>
              <a:gd name="T41" fmla="*/ 486 h 778"/>
              <a:gd name="T42" fmla="*/ 636 w 1281"/>
              <a:gd name="T43" fmla="*/ 450 h 778"/>
              <a:gd name="T44" fmla="*/ 842 w 1281"/>
              <a:gd name="T45" fmla="*/ 426 h 778"/>
              <a:gd name="T46" fmla="*/ 1002 w 1281"/>
              <a:gd name="T47" fmla="*/ 408 h 778"/>
              <a:gd name="T48" fmla="*/ 1157 w 1281"/>
              <a:gd name="T49" fmla="*/ 379 h 778"/>
              <a:gd name="T50" fmla="*/ 1012 w 1281"/>
              <a:gd name="T51" fmla="*/ 372 h 778"/>
              <a:gd name="T52" fmla="*/ 324 w 1281"/>
              <a:gd name="T53" fmla="*/ 575 h 778"/>
              <a:gd name="T54" fmla="*/ 240 w 1281"/>
              <a:gd name="T55" fmla="*/ 598 h 778"/>
              <a:gd name="T56" fmla="*/ 154 w 1281"/>
              <a:gd name="T57" fmla="*/ 687 h 778"/>
              <a:gd name="T58" fmla="*/ 119 w 1281"/>
              <a:gd name="T59" fmla="*/ 774 h 778"/>
              <a:gd name="T60" fmla="*/ 331 w 1281"/>
              <a:gd name="T61" fmla="*/ 708 h 778"/>
              <a:gd name="T62" fmla="*/ 511 w 1281"/>
              <a:gd name="T63" fmla="*/ 657 h 778"/>
              <a:gd name="T64" fmla="*/ 875 w 1281"/>
              <a:gd name="T65" fmla="*/ 596 h 778"/>
              <a:gd name="T66" fmla="*/ 1154 w 1281"/>
              <a:gd name="T67" fmla="*/ 566 h 778"/>
              <a:gd name="T68" fmla="*/ 1053 w 1281"/>
              <a:gd name="T69" fmla="*/ 549 h 778"/>
              <a:gd name="T70" fmla="*/ 1092 w 1281"/>
              <a:gd name="T71" fmla="*/ 506 h 778"/>
              <a:gd name="T72" fmla="*/ 780 w 1281"/>
              <a:gd name="T73" fmla="*/ 495 h 778"/>
              <a:gd name="T74" fmla="*/ 478 w 1281"/>
              <a:gd name="T75" fmla="*/ 545 h 778"/>
              <a:gd name="T76" fmla="*/ 355 w 1281"/>
              <a:gd name="T77" fmla="*/ 562 h 778"/>
              <a:gd name="T78" fmla="*/ 671 w 1281"/>
              <a:gd name="T79" fmla="*/ 467 h 778"/>
              <a:gd name="T80" fmla="*/ 770 w 1281"/>
              <a:gd name="T81" fmla="*/ 458 h 778"/>
              <a:gd name="T82" fmla="*/ 1040 w 1281"/>
              <a:gd name="T83" fmla="*/ 495 h 778"/>
              <a:gd name="T84" fmla="*/ 760 w 1281"/>
              <a:gd name="T85" fmla="*/ 463 h 778"/>
              <a:gd name="T86" fmla="*/ 616 w 1281"/>
              <a:gd name="T87" fmla="*/ 482 h 778"/>
              <a:gd name="T88" fmla="*/ 641 w 1281"/>
              <a:gd name="T89" fmla="*/ 140 h 778"/>
              <a:gd name="T90" fmla="*/ 861 w 1281"/>
              <a:gd name="T91" fmla="*/ 474 h 778"/>
              <a:gd name="T92" fmla="*/ 435 w 1281"/>
              <a:gd name="T93" fmla="*/ 524 h 778"/>
              <a:gd name="T94" fmla="*/ 483 w 1281"/>
              <a:gd name="T95" fmla="*/ 507 h 778"/>
              <a:gd name="T96" fmla="*/ 208 w 1281"/>
              <a:gd name="T97" fmla="*/ 561 h 778"/>
              <a:gd name="T98" fmla="*/ 68 w 1281"/>
              <a:gd name="T99" fmla="*/ 599 h 778"/>
              <a:gd name="T100" fmla="*/ 198 w 1281"/>
              <a:gd name="T101" fmla="*/ 624 h 778"/>
              <a:gd name="T102" fmla="*/ 93 w 1281"/>
              <a:gd name="T103" fmla="*/ 505 h 778"/>
              <a:gd name="T104" fmla="*/ 494 w 1281"/>
              <a:gd name="T105" fmla="*/ 143 h 778"/>
              <a:gd name="T106" fmla="*/ 451 w 1281"/>
              <a:gd name="T107" fmla="*/ 164 h 778"/>
              <a:gd name="T108" fmla="*/ 498 w 1281"/>
              <a:gd name="T109" fmla="*/ 463 h 778"/>
              <a:gd name="T110" fmla="*/ 458 w 1281"/>
              <a:gd name="T111" fmla="*/ 214 h 778"/>
              <a:gd name="T112" fmla="*/ 641 w 1281"/>
              <a:gd name="T113" fmla="*/ 420 h 778"/>
              <a:gd name="T114" fmla="*/ 589 w 1281"/>
              <a:gd name="T115" fmla="*/ 429 h 778"/>
              <a:gd name="T116" fmla="*/ 854 w 1281"/>
              <a:gd name="T117" fmla="*/ 398 h 778"/>
              <a:gd name="T118" fmla="*/ 669 w 1281"/>
              <a:gd name="T119" fmla="*/ 437 h 778"/>
              <a:gd name="T120" fmla="*/ 695 w 1281"/>
              <a:gd name="T121" fmla="*/ 419 h 778"/>
              <a:gd name="T122" fmla="*/ 935 w 1281"/>
              <a:gd name="T123" fmla="*/ 38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778">
                <a:moveTo>
                  <a:pt x="1280" y="337"/>
                </a:moveTo>
                <a:lnTo>
                  <a:pt x="1278" y="334"/>
                </a:lnTo>
                <a:lnTo>
                  <a:pt x="1275" y="331"/>
                </a:lnTo>
                <a:lnTo>
                  <a:pt x="1273" y="330"/>
                </a:lnTo>
                <a:lnTo>
                  <a:pt x="1270" y="328"/>
                </a:lnTo>
                <a:lnTo>
                  <a:pt x="1263" y="325"/>
                </a:lnTo>
                <a:lnTo>
                  <a:pt x="1255" y="325"/>
                </a:lnTo>
                <a:lnTo>
                  <a:pt x="1247" y="325"/>
                </a:lnTo>
                <a:lnTo>
                  <a:pt x="1238" y="326"/>
                </a:lnTo>
                <a:lnTo>
                  <a:pt x="1229" y="323"/>
                </a:lnTo>
                <a:lnTo>
                  <a:pt x="1220" y="320"/>
                </a:lnTo>
                <a:lnTo>
                  <a:pt x="1209" y="318"/>
                </a:lnTo>
                <a:lnTo>
                  <a:pt x="1200" y="318"/>
                </a:lnTo>
                <a:lnTo>
                  <a:pt x="1190" y="318"/>
                </a:lnTo>
                <a:lnTo>
                  <a:pt x="1180" y="320"/>
                </a:lnTo>
                <a:lnTo>
                  <a:pt x="1170" y="320"/>
                </a:lnTo>
                <a:lnTo>
                  <a:pt x="1159" y="320"/>
                </a:lnTo>
                <a:lnTo>
                  <a:pt x="1149" y="321"/>
                </a:lnTo>
                <a:lnTo>
                  <a:pt x="1139" y="321"/>
                </a:lnTo>
                <a:lnTo>
                  <a:pt x="1117" y="322"/>
                </a:lnTo>
                <a:lnTo>
                  <a:pt x="1097" y="323"/>
                </a:lnTo>
                <a:lnTo>
                  <a:pt x="1075" y="325"/>
                </a:lnTo>
                <a:lnTo>
                  <a:pt x="1055" y="326"/>
                </a:lnTo>
                <a:lnTo>
                  <a:pt x="1044" y="329"/>
                </a:lnTo>
                <a:lnTo>
                  <a:pt x="1034" y="329"/>
                </a:lnTo>
                <a:lnTo>
                  <a:pt x="1025" y="330"/>
                </a:lnTo>
                <a:lnTo>
                  <a:pt x="1017" y="329"/>
                </a:lnTo>
                <a:lnTo>
                  <a:pt x="1017" y="328"/>
                </a:lnTo>
                <a:lnTo>
                  <a:pt x="1017" y="326"/>
                </a:lnTo>
                <a:lnTo>
                  <a:pt x="1018" y="325"/>
                </a:lnTo>
                <a:lnTo>
                  <a:pt x="1020" y="325"/>
                </a:lnTo>
                <a:lnTo>
                  <a:pt x="1026" y="324"/>
                </a:lnTo>
                <a:lnTo>
                  <a:pt x="1031" y="324"/>
                </a:lnTo>
                <a:lnTo>
                  <a:pt x="1041" y="323"/>
                </a:lnTo>
                <a:lnTo>
                  <a:pt x="1052" y="322"/>
                </a:lnTo>
                <a:lnTo>
                  <a:pt x="1094" y="318"/>
                </a:lnTo>
                <a:lnTo>
                  <a:pt x="1137" y="315"/>
                </a:lnTo>
                <a:lnTo>
                  <a:pt x="1178" y="312"/>
                </a:lnTo>
                <a:lnTo>
                  <a:pt x="1220" y="309"/>
                </a:lnTo>
                <a:lnTo>
                  <a:pt x="1237" y="309"/>
                </a:lnTo>
                <a:lnTo>
                  <a:pt x="1253" y="306"/>
                </a:lnTo>
                <a:lnTo>
                  <a:pt x="1255" y="305"/>
                </a:lnTo>
                <a:lnTo>
                  <a:pt x="1256" y="304"/>
                </a:lnTo>
                <a:lnTo>
                  <a:pt x="1256" y="301"/>
                </a:lnTo>
                <a:lnTo>
                  <a:pt x="1255" y="299"/>
                </a:lnTo>
                <a:lnTo>
                  <a:pt x="1250" y="299"/>
                </a:lnTo>
                <a:lnTo>
                  <a:pt x="1246" y="299"/>
                </a:lnTo>
                <a:lnTo>
                  <a:pt x="1240" y="298"/>
                </a:lnTo>
                <a:lnTo>
                  <a:pt x="1237" y="298"/>
                </a:lnTo>
                <a:lnTo>
                  <a:pt x="1234" y="297"/>
                </a:lnTo>
                <a:lnTo>
                  <a:pt x="1233" y="296"/>
                </a:lnTo>
                <a:lnTo>
                  <a:pt x="1232" y="293"/>
                </a:lnTo>
                <a:lnTo>
                  <a:pt x="1232" y="291"/>
                </a:lnTo>
                <a:lnTo>
                  <a:pt x="1231" y="288"/>
                </a:lnTo>
                <a:lnTo>
                  <a:pt x="1231" y="287"/>
                </a:lnTo>
                <a:lnTo>
                  <a:pt x="1230" y="285"/>
                </a:lnTo>
                <a:lnTo>
                  <a:pt x="1228" y="284"/>
                </a:lnTo>
                <a:lnTo>
                  <a:pt x="1223" y="280"/>
                </a:lnTo>
                <a:lnTo>
                  <a:pt x="1218" y="276"/>
                </a:lnTo>
                <a:lnTo>
                  <a:pt x="1215" y="272"/>
                </a:lnTo>
                <a:lnTo>
                  <a:pt x="1212" y="266"/>
                </a:lnTo>
                <a:lnTo>
                  <a:pt x="1212" y="262"/>
                </a:lnTo>
                <a:lnTo>
                  <a:pt x="1212" y="259"/>
                </a:lnTo>
                <a:lnTo>
                  <a:pt x="1209" y="257"/>
                </a:lnTo>
                <a:lnTo>
                  <a:pt x="1206" y="255"/>
                </a:lnTo>
                <a:lnTo>
                  <a:pt x="1195" y="254"/>
                </a:lnTo>
                <a:lnTo>
                  <a:pt x="1184" y="254"/>
                </a:lnTo>
                <a:lnTo>
                  <a:pt x="1173" y="255"/>
                </a:lnTo>
                <a:lnTo>
                  <a:pt x="1163" y="255"/>
                </a:lnTo>
                <a:lnTo>
                  <a:pt x="1151" y="256"/>
                </a:lnTo>
                <a:lnTo>
                  <a:pt x="1139" y="256"/>
                </a:lnTo>
                <a:lnTo>
                  <a:pt x="1127" y="257"/>
                </a:lnTo>
                <a:lnTo>
                  <a:pt x="1116" y="257"/>
                </a:lnTo>
                <a:lnTo>
                  <a:pt x="1105" y="257"/>
                </a:lnTo>
                <a:lnTo>
                  <a:pt x="1094" y="255"/>
                </a:lnTo>
                <a:lnTo>
                  <a:pt x="1093" y="255"/>
                </a:lnTo>
                <a:lnTo>
                  <a:pt x="1093" y="254"/>
                </a:lnTo>
                <a:lnTo>
                  <a:pt x="1092" y="254"/>
                </a:lnTo>
                <a:lnTo>
                  <a:pt x="1090" y="253"/>
                </a:lnTo>
                <a:lnTo>
                  <a:pt x="1088" y="253"/>
                </a:lnTo>
                <a:lnTo>
                  <a:pt x="1086" y="250"/>
                </a:lnTo>
                <a:lnTo>
                  <a:pt x="1102" y="248"/>
                </a:lnTo>
                <a:lnTo>
                  <a:pt x="1119" y="246"/>
                </a:lnTo>
                <a:lnTo>
                  <a:pt x="1135" y="242"/>
                </a:lnTo>
                <a:lnTo>
                  <a:pt x="1151" y="239"/>
                </a:lnTo>
                <a:lnTo>
                  <a:pt x="1168" y="237"/>
                </a:lnTo>
                <a:lnTo>
                  <a:pt x="1187" y="234"/>
                </a:lnTo>
                <a:lnTo>
                  <a:pt x="1204" y="233"/>
                </a:lnTo>
                <a:lnTo>
                  <a:pt x="1221" y="232"/>
                </a:lnTo>
                <a:lnTo>
                  <a:pt x="1215" y="231"/>
                </a:lnTo>
                <a:lnTo>
                  <a:pt x="1211" y="230"/>
                </a:lnTo>
                <a:lnTo>
                  <a:pt x="1206" y="228"/>
                </a:lnTo>
                <a:lnTo>
                  <a:pt x="1201" y="225"/>
                </a:lnTo>
                <a:lnTo>
                  <a:pt x="1216" y="222"/>
                </a:lnTo>
                <a:lnTo>
                  <a:pt x="1231" y="218"/>
                </a:lnTo>
                <a:lnTo>
                  <a:pt x="1238" y="216"/>
                </a:lnTo>
                <a:lnTo>
                  <a:pt x="1245" y="212"/>
                </a:lnTo>
                <a:lnTo>
                  <a:pt x="1249" y="207"/>
                </a:lnTo>
                <a:lnTo>
                  <a:pt x="1254" y="200"/>
                </a:lnTo>
                <a:lnTo>
                  <a:pt x="1233" y="204"/>
                </a:lnTo>
                <a:lnTo>
                  <a:pt x="1213" y="207"/>
                </a:lnTo>
                <a:lnTo>
                  <a:pt x="1192" y="210"/>
                </a:lnTo>
                <a:lnTo>
                  <a:pt x="1171" y="213"/>
                </a:lnTo>
                <a:lnTo>
                  <a:pt x="1181" y="209"/>
                </a:lnTo>
                <a:lnTo>
                  <a:pt x="1191" y="208"/>
                </a:lnTo>
                <a:lnTo>
                  <a:pt x="1199" y="206"/>
                </a:lnTo>
                <a:lnTo>
                  <a:pt x="1207" y="205"/>
                </a:lnTo>
                <a:lnTo>
                  <a:pt x="1215" y="202"/>
                </a:lnTo>
                <a:lnTo>
                  <a:pt x="1224" y="201"/>
                </a:lnTo>
                <a:lnTo>
                  <a:pt x="1231" y="198"/>
                </a:lnTo>
                <a:lnTo>
                  <a:pt x="1239" y="193"/>
                </a:lnTo>
                <a:lnTo>
                  <a:pt x="1241" y="191"/>
                </a:lnTo>
                <a:lnTo>
                  <a:pt x="1244" y="189"/>
                </a:lnTo>
                <a:lnTo>
                  <a:pt x="1245" y="188"/>
                </a:lnTo>
                <a:lnTo>
                  <a:pt x="1245" y="187"/>
                </a:lnTo>
                <a:lnTo>
                  <a:pt x="1245" y="184"/>
                </a:lnTo>
                <a:lnTo>
                  <a:pt x="1242" y="183"/>
                </a:lnTo>
                <a:lnTo>
                  <a:pt x="1238" y="183"/>
                </a:lnTo>
                <a:lnTo>
                  <a:pt x="1233" y="183"/>
                </a:lnTo>
                <a:lnTo>
                  <a:pt x="1229" y="185"/>
                </a:lnTo>
                <a:lnTo>
                  <a:pt x="1224" y="187"/>
                </a:lnTo>
                <a:lnTo>
                  <a:pt x="1213" y="189"/>
                </a:lnTo>
                <a:lnTo>
                  <a:pt x="1201" y="190"/>
                </a:lnTo>
                <a:lnTo>
                  <a:pt x="1190" y="192"/>
                </a:lnTo>
                <a:lnTo>
                  <a:pt x="1179" y="193"/>
                </a:lnTo>
                <a:lnTo>
                  <a:pt x="1167" y="196"/>
                </a:lnTo>
                <a:lnTo>
                  <a:pt x="1156" y="197"/>
                </a:lnTo>
                <a:lnTo>
                  <a:pt x="1145" y="199"/>
                </a:lnTo>
                <a:lnTo>
                  <a:pt x="1133" y="201"/>
                </a:lnTo>
                <a:lnTo>
                  <a:pt x="1123" y="202"/>
                </a:lnTo>
                <a:lnTo>
                  <a:pt x="1112" y="204"/>
                </a:lnTo>
                <a:lnTo>
                  <a:pt x="1102" y="206"/>
                </a:lnTo>
                <a:lnTo>
                  <a:pt x="1092" y="206"/>
                </a:lnTo>
                <a:lnTo>
                  <a:pt x="1082" y="205"/>
                </a:lnTo>
                <a:lnTo>
                  <a:pt x="1073" y="204"/>
                </a:lnTo>
                <a:lnTo>
                  <a:pt x="1061" y="205"/>
                </a:lnTo>
                <a:lnTo>
                  <a:pt x="1051" y="206"/>
                </a:lnTo>
                <a:lnTo>
                  <a:pt x="1041" y="208"/>
                </a:lnTo>
                <a:lnTo>
                  <a:pt x="1031" y="209"/>
                </a:lnTo>
                <a:lnTo>
                  <a:pt x="1020" y="209"/>
                </a:lnTo>
                <a:lnTo>
                  <a:pt x="1010" y="209"/>
                </a:lnTo>
                <a:lnTo>
                  <a:pt x="1020" y="206"/>
                </a:lnTo>
                <a:lnTo>
                  <a:pt x="1031" y="204"/>
                </a:lnTo>
                <a:lnTo>
                  <a:pt x="1041" y="202"/>
                </a:lnTo>
                <a:lnTo>
                  <a:pt x="1052" y="201"/>
                </a:lnTo>
                <a:lnTo>
                  <a:pt x="1064" y="200"/>
                </a:lnTo>
                <a:lnTo>
                  <a:pt x="1075" y="198"/>
                </a:lnTo>
                <a:lnTo>
                  <a:pt x="1086" y="197"/>
                </a:lnTo>
                <a:lnTo>
                  <a:pt x="1098" y="196"/>
                </a:lnTo>
                <a:lnTo>
                  <a:pt x="1121" y="192"/>
                </a:lnTo>
                <a:lnTo>
                  <a:pt x="1143" y="188"/>
                </a:lnTo>
                <a:lnTo>
                  <a:pt x="1165" y="183"/>
                </a:lnTo>
                <a:lnTo>
                  <a:pt x="1188" y="177"/>
                </a:lnTo>
                <a:lnTo>
                  <a:pt x="1197" y="176"/>
                </a:lnTo>
                <a:lnTo>
                  <a:pt x="1206" y="173"/>
                </a:lnTo>
                <a:lnTo>
                  <a:pt x="1208" y="170"/>
                </a:lnTo>
                <a:lnTo>
                  <a:pt x="1209" y="168"/>
                </a:lnTo>
                <a:lnTo>
                  <a:pt x="1212" y="167"/>
                </a:lnTo>
                <a:lnTo>
                  <a:pt x="1215" y="166"/>
                </a:lnTo>
                <a:lnTo>
                  <a:pt x="1222" y="165"/>
                </a:lnTo>
                <a:lnTo>
                  <a:pt x="1230" y="162"/>
                </a:lnTo>
                <a:lnTo>
                  <a:pt x="1234" y="160"/>
                </a:lnTo>
                <a:lnTo>
                  <a:pt x="1237" y="158"/>
                </a:lnTo>
                <a:lnTo>
                  <a:pt x="1237" y="157"/>
                </a:lnTo>
                <a:lnTo>
                  <a:pt x="1237" y="156"/>
                </a:lnTo>
                <a:lnTo>
                  <a:pt x="1237" y="154"/>
                </a:lnTo>
                <a:lnTo>
                  <a:pt x="1236" y="152"/>
                </a:lnTo>
                <a:lnTo>
                  <a:pt x="1230" y="148"/>
                </a:lnTo>
                <a:lnTo>
                  <a:pt x="1224" y="145"/>
                </a:lnTo>
                <a:lnTo>
                  <a:pt x="1221" y="142"/>
                </a:lnTo>
                <a:lnTo>
                  <a:pt x="1217" y="141"/>
                </a:lnTo>
                <a:lnTo>
                  <a:pt x="1214" y="139"/>
                </a:lnTo>
                <a:lnTo>
                  <a:pt x="1209" y="139"/>
                </a:lnTo>
                <a:lnTo>
                  <a:pt x="1207" y="140"/>
                </a:lnTo>
                <a:lnTo>
                  <a:pt x="1204" y="140"/>
                </a:lnTo>
                <a:lnTo>
                  <a:pt x="1203" y="140"/>
                </a:lnTo>
                <a:lnTo>
                  <a:pt x="1201" y="139"/>
                </a:lnTo>
                <a:lnTo>
                  <a:pt x="1200" y="138"/>
                </a:lnTo>
                <a:lnTo>
                  <a:pt x="1201" y="135"/>
                </a:lnTo>
                <a:lnTo>
                  <a:pt x="1204" y="133"/>
                </a:lnTo>
                <a:lnTo>
                  <a:pt x="1207" y="133"/>
                </a:lnTo>
                <a:lnTo>
                  <a:pt x="1213" y="132"/>
                </a:lnTo>
                <a:lnTo>
                  <a:pt x="1218" y="129"/>
                </a:lnTo>
                <a:lnTo>
                  <a:pt x="1212" y="129"/>
                </a:lnTo>
                <a:lnTo>
                  <a:pt x="1205" y="126"/>
                </a:lnTo>
                <a:lnTo>
                  <a:pt x="1207" y="124"/>
                </a:lnTo>
                <a:lnTo>
                  <a:pt x="1208" y="122"/>
                </a:lnTo>
                <a:lnTo>
                  <a:pt x="1207" y="119"/>
                </a:lnTo>
                <a:lnTo>
                  <a:pt x="1206" y="117"/>
                </a:lnTo>
                <a:lnTo>
                  <a:pt x="1201" y="114"/>
                </a:lnTo>
                <a:lnTo>
                  <a:pt x="1196" y="112"/>
                </a:lnTo>
                <a:lnTo>
                  <a:pt x="1190" y="110"/>
                </a:lnTo>
                <a:lnTo>
                  <a:pt x="1184" y="109"/>
                </a:lnTo>
                <a:lnTo>
                  <a:pt x="1179" y="109"/>
                </a:lnTo>
                <a:lnTo>
                  <a:pt x="1172" y="110"/>
                </a:lnTo>
                <a:lnTo>
                  <a:pt x="1166" y="109"/>
                </a:lnTo>
                <a:lnTo>
                  <a:pt x="1157" y="108"/>
                </a:lnTo>
                <a:lnTo>
                  <a:pt x="1152" y="107"/>
                </a:lnTo>
                <a:lnTo>
                  <a:pt x="1149" y="105"/>
                </a:lnTo>
                <a:lnTo>
                  <a:pt x="1148" y="102"/>
                </a:lnTo>
                <a:lnTo>
                  <a:pt x="1148" y="100"/>
                </a:lnTo>
                <a:lnTo>
                  <a:pt x="1152" y="98"/>
                </a:lnTo>
                <a:lnTo>
                  <a:pt x="1157" y="98"/>
                </a:lnTo>
                <a:lnTo>
                  <a:pt x="1163" y="94"/>
                </a:lnTo>
                <a:lnTo>
                  <a:pt x="1168" y="91"/>
                </a:lnTo>
                <a:lnTo>
                  <a:pt x="1168" y="89"/>
                </a:lnTo>
                <a:lnTo>
                  <a:pt x="1166" y="88"/>
                </a:lnTo>
                <a:lnTo>
                  <a:pt x="1165" y="85"/>
                </a:lnTo>
                <a:lnTo>
                  <a:pt x="1163" y="84"/>
                </a:lnTo>
                <a:lnTo>
                  <a:pt x="1159" y="83"/>
                </a:lnTo>
                <a:lnTo>
                  <a:pt x="1155" y="83"/>
                </a:lnTo>
                <a:lnTo>
                  <a:pt x="1150" y="83"/>
                </a:lnTo>
                <a:lnTo>
                  <a:pt x="1146" y="84"/>
                </a:lnTo>
                <a:lnTo>
                  <a:pt x="1137" y="85"/>
                </a:lnTo>
                <a:lnTo>
                  <a:pt x="1126" y="87"/>
                </a:lnTo>
                <a:lnTo>
                  <a:pt x="1116" y="88"/>
                </a:lnTo>
                <a:lnTo>
                  <a:pt x="1106" y="88"/>
                </a:lnTo>
                <a:lnTo>
                  <a:pt x="1097" y="88"/>
                </a:lnTo>
                <a:lnTo>
                  <a:pt x="1088" y="88"/>
                </a:lnTo>
                <a:lnTo>
                  <a:pt x="1078" y="89"/>
                </a:lnTo>
                <a:lnTo>
                  <a:pt x="1069" y="91"/>
                </a:lnTo>
                <a:lnTo>
                  <a:pt x="1061" y="91"/>
                </a:lnTo>
                <a:lnTo>
                  <a:pt x="1055" y="90"/>
                </a:lnTo>
                <a:lnTo>
                  <a:pt x="1051" y="89"/>
                </a:lnTo>
                <a:lnTo>
                  <a:pt x="1048" y="88"/>
                </a:lnTo>
                <a:lnTo>
                  <a:pt x="1045" y="85"/>
                </a:lnTo>
                <a:lnTo>
                  <a:pt x="1043" y="82"/>
                </a:lnTo>
                <a:lnTo>
                  <a:pt x="1060" y="81"/>
                </a:lnTo>
                <a:lnTo>
                  <a:pt x="1077" y="79"/>
                </a:lnTo>
                <a:lnTo>
                  <a:pt x="1094" y="76"/>
                </a:lnTo>
                <a:lnTo>
                  <a:pt x="1112" y="74"/>
                </a:lnTo>
                <a:lnTo>
                  <a:pt x="1126" y="72"/>
                </a:lnTo>
                <a:lnTo>
                  <a:pt x="1141" y="69"/>
                </a:lnTo>
                <a:lnTo>
                  <a:pt x="1149" y="67"/>
                </a:lnTo>
                <a:lnTo>
                  <a:pt x="1157" y="64"/>
                </a:lnTo>
                <a:lnTo>
                  <a:pt x="1137" y="65"/>
                </a:lnTo>
                <a:lnTo>
                  <a:pt x="1116" y="66"/>
                </a:lnTo>
                <a:lnTo>
                  <a:pt x="1097" y="68"/>
                </a:lnTo>
                <a:lnTo>
                  <a:pt x="1076" y="69"/>
                </a:lnTo>
                <a:lnTo>
                  <a:pt x="1056" y="72"/>
                </a:lnTo>
                <a:lnTo>
                  <a:pt x="1034" y="74"/>
                </a:lnTo>
                <a:lnTo>
                  <a:pt x="1014" y="77"/>
                </a:lnTo>
                <a:lnTo>
                  <a:pt x="992" y="81"/>
                </a:lnTo>
                <a:lnTo>
                  <a:pt x="972" y="83"/>
                </a:lnTo>
                <a:lnTo>
                  <a:pt x="951" y="85"/>
                </a:lnTo>
                <a:lnTo>
                  <a:pt x="931" y="89"/>
                </a:lnTo>
                <a:lnTo>
                  <a:pt x="910" y="91"/>
                </a:lnTo>
                <a:lnTo>
                  <a:pt x="891" y="94"/>
                </a:lnTo>
                <a:lnTo>
                  <a:pt x="871" y="98"/>
                </a:lnTo>
                <a:lnTo>
                  <a:pt x="852" y="101"/>
                </a:lnTo>
                <a:lnTo>
                  <a:pt x="833" y="105"/>
                </a:lnTo>
                <a:lnTo>
                  <a:pt x="824" y="108"/>
                </a:lnTo>
                <a:lnTo>
                  <a:pt x="814" y="110"/>
                </a:lnTo>
                <a:lnTo>
                  <a:pt x="806" y="108"/>
                </a:lnTo>
                <a:lnTo>
                  <a:pt x="799" y="108"/>
                </a:lnTo>
                <a:lnTo>
                  <a:pt x="791" y="112"/>
                </a:lnTo>
                <a:lnTo>
                  <a:pt x="783" y="115"/>
                </a:lnTo>
                <a:lnTo>
                  <a:pt x="772" y="115"/>
                </a:lnTo>
                <a:lnTo>
                  <a:pt x="762" y="115"/>
                </a:lnTo>
                <a:lnTo>
                  <a:pt x="769" y="112"/>
                </a:lnTo>
                <a:lnTo>
                  <a:pt x="776" y="109"/>
                </a:lnTo>
                <a:lnTo>
                  <a:pt x="783" y="107"/>
                </a:lnTo>
                <a:lnTo>
                  <a:pt x="791" y="105"/>
                </a:lnTo>
                <a:lnTo>
                  <a:pt x="785" y="104"/>
                </a:lnTo>
                <a:lnTo>
                  <a:pt x="778" y="102"/>
                </a:lnTo>
                <a:lnTo>
                  <a:pt x="771" y="104"/>
                </a:lnTo>
                <a:lnTo>
                  <a:pt x="764" y="106"/>
                </a:lnTo>
                <a:lnTo>
                  <a:pt x="758" y="108"/>
                </a:lnTo>
                <a:lnTo>
                  <a:pt x="751" y="109"/>
                </a:lnTo>
                <a:lnTo>
                  <a:pt x="744" y="110"/>
                </a:lnTo>
                <a:lnTo>
                  <a:pt x="737" y="112"/>
                </a:lnTo>
                <a:lnTo>
                  <a:pt x="734" y="119"/>
                </a:lnTo>
                <a:lnTo>
                  <a:pt x="733" y="127"/>
                </a:lnTo>
                <a:lnTo>
                  <a:pt x="729" y="129"/>
                </a:lnTo>
                <a:lnTo>
                  <a:pt x="722" y="131"/>
                </a:lnTo>
                <a:lnTo>
                  <a:pt x="715" y="132"/>
                </a:lnTo>
                <a:lnTo>
                  <a:pt x="712" y="132"/>
                </a:lnTo>
                <a:lnTo>
                  <a:pt x="707" y="133"/>
                </a:lnTo>
                <a:lnTo>
                  <a:pt x="701" y="134"/>
                </a:lnTo>
                <a:lnTo>
                  <a:pt x="700" y="135"/>
                </a:lnTo>
                <a:lnTo>
                  <a:pt x="697" y="137"/>
                </a:lnTo>
                <a:lnTo>
                  <a:pt x="695" y="138"/>
                </a:lnTo>
                <a:lnTo>
                  <a:pt x="690" y="139"/>
                </a:lnTo>
                <a:lnTo>
                  <a:pt x="682" y="140"/>
                </a:lnTo>
                <a:lnTo>
                  <a:pt x="677" y="141"/>
                </a:lnTo>
                <a:lnTo>
                  <a:pt x="669" y="143"/>
                </a:lnTo>
                <a:lnTo>
                  <a:pt x="660" y="146"/>
                </a:lnTo>
                <a:lnTo>
                  <a:pt x="651" y="148"/>
                </a:lnTo>
                <a:lnTo>
                  <a:pt x="641" y="150"/>
                </a:lnTo>
                <a:lnTo>
                  <a:pt x="623" y="155"/>
                </a:lnTo>
                <a:lnTo>
                  <a:pt x="604" y="160"/>
                </a:lnTo>
                <a:lnTo>
                  <a:pt x="586" y="165"/>
                </a:lnTo>
                <a:lnTo>
                  <a:pt x="567" y="171"/>
                </a:lnTo>
                <a:lnTo>
                  <a:pt x="549" y="175"/>
                </a:lnTo>
                <a:lnTo>
                  <a:pt x="530" y="181"/>
                </a:lnTo>
                <a:lnTo>
                  <a:pt x="512" y="185"/>
                </a:lnTo>
                <a:lnTo>
                  <a:pt x="494" y="191"/>
                </a:lnTo>
                <a:lnTo>
                  <a:pt x="476" y="196"/>
                </a:lnTo>
                <a:lnTo>
                  <a:pt x="459" y="200"/>
                </a:lnTo>
                <a:lnTo>
                  <a:pt x="453" y="204"/>
                </a:lnTo>
                <a:lnTo>
                  <a:pt x="445" y="206"/>
                </a:lnTo>
                <a:lnTo>
                  <a:pt x="440" y="207"/>
                </a:lnTo>
                <a:lnTo>
                  <a:pt x="437" y="207"/>
                </a:lnTo>
                <a:lnTo>
                  <a:pt x="432" y="207"/>
                </a:lnTo>
                <a:lnTo>
                  <a:pt x="429" y="206"/>
                </a:lnTo>
                <a:lnTo>
                  <a:pt x="446" y="198"/>
                </a:lnTo>
                <a:lnTo>
                  <a:pt x="464" y="191"/>
                </a:lnTo>
                <a:lnTo>
                  <a:pt x="481" y="184"/>
                </a:lnTo>
                <a:lnTo>
                  <a:pt x="499" y="176"/>
                </a:lnTo>
                <a:lnTo>
                  <a:pt x="514" y="168"/>
                </a:lnTo>
                <a:lnTo>
                  <a:pt x="529" y="163"/>
                </a:lnTo>
                <a:lnTo>
                  <a:pt x="544" y="156"/>
                </a:lnTo>
                <a:lnTo>
                  <a:pt x="557" y="149"/>
                </a:lnTo>
                <a:lnTo>
                  <a:pt x="549" y="150"/>
                </a:lnTo>
                <a:lnTo>
                  <a:pt x="541" y="151"/>
                </a:lnTo>
                <a:lnTo>
                  <a:pt x="533" y="155"/>
                </a:lnTo>
                <a:lnTo>
                  <a:pt x="525" y="158"/>
                </a:lnTo>
                <a:lnTo>
                  <a:pt x="519" y="162"/>
                </a:lnTo>
                <a:lnTo>
                  <a:pt x="511" y="164"/>
                </a:lnTo>
                <a:lnTo>
                  <a:pt x="503" y="166"/>
                </a:lnTo>
                <a:lnTo>
                  <a:pt x="494" y="166"/>
                </a:lnTo>
                <a:lnTo>
                  <a:pt x="505" y="160"/>
                </a:lnTo>
                <a:lnTo>
                  <a:pt x="516" y="156"/>
                </a:lnTo>
                <a:lnTo>
                  <a:pt x="527" y="152"/>
                </a:lnTo>
                <a:lnTo>
                  <a:pt x="538" y="149"/>
                </a:lnTo>
                <a:lnTo>
                  <a:pt x="555" y="140"/>
                </a:lnTo>
                <a:lnTo>
                  <a:pt x="572" y="130"/>
                </a:lnTo>
                <a:lnTo>
                  <a:pt x="597" y="121"/>
                </a:lnTo>
                <a:lnTo>
                  <a:pt x="622" y="113"/>
                </a:lnTo>
                <a:lnTo>
                  <a:pt x="647" y="105"/>
                </a:lnTo>
                <a:lnTo>
                  <a:pt x="673" y="98"/>
                </a:lnTo>
                <a:lnTo>
                  <a:pt x="684" y="94"/>
                </a:lnTo>
                <a:lnTo>
                  <a:pt x="695" y="91"/>
                </a:lnTo>
                <a:lnTo>
                  <a:pt x="705" y="89"/>
                </a:lnTo>
                <a:lnTo>
                  <a:pt x="713" y="88"/>
                </a:lnTo>
                <a:lnTo>
                  <a:pt x="723" y="84"/>
                </a:lnTo>
                <a:lnTo>
                  <a:pt x="733" y="80"/>
                </a:lnTo>
                <a:lnTo>
                  <a:pt x="744" y="77"/>
                </a:lnTo>
                <a:lnTo>
                  <a:pt x="755" y="76"/>
                </a:lnTo>
                <a:lnTo>
                  <a:pt x="766" y="73"/>
                </a:lnTo>
                <a:lnTo>
                  <a:pt x="775" y="69"/>
                </a:lnTo>
                <a:lnTo>
                  <a:pt x="786" y="66"/>
                </a:lnTo>
                <a:lnTo>
                  <a:pt x="797" y="65"/>
                </a:lnTo>
                <a:lnTo>
                  <a:pt x="811" y="63"/>
                </a:lnTo>
                <a:lnTo>
                  <a:pt x="825" y="59"/>
                </a:lnTo>
                <a:lnTo>
                  <a:pt x="838" y="57"/>
                </a:lnTo>
                <a:lnTo>
                  <a:pt x="851" y="55"/>
                </a:lnTo>
                <a:lnTo>
                  <a:pt x="866" y="52"/>
                </a:lnTo>
                <a:lnTo>
                  <a:pt x="880" y="50"/>
                </a:lnTo>
                <a:lnTo>
                  <a:pt x="894" y="47"/>
                </a:lnTo>
                <a:lnTo>
                  <a:pt x="909" y="44"/>
                </a:lnTo>
                <a:lnTo>
                  <a:pt x="920" y="44"/>
                </a:lnTo>
                <a:lnTo>
                  <a:pt x="931" y="43"/>
                </a:lnTo>
                <a:lnTo>
                  <a:pt x="934" y="43"/>
                </a:lnTo>
                <a:lnTo>
                  <a:pt x="937" y="43"/>
                </a:lnTo>
                <a:lnTo>
                  <a:pt x="939" y="43"/>
                </a:lnTo>
                <a:lnTo>
                  <a:pt x="940" y="44"/>
                </a:lnTo>
                <a:lnTo>
                  <a:pt x="941" y="46"/>
                </a:lnTo>
                <a:lnTo>
                  <a:pt x="942" y="48"/>
                </a:lnTo>
                <a:lnTo>
                  <a:pt x="941" y="46"/>
                </a:lnTo>
                <a:lnTo>
                  <a:pt x="940" y="43"/>
                </a:lnTo>
                <a:lnTo>
                  <a:pt x="941" y="41"/>
                </a:lnTo>
                <a:lnTo>
                  <a:pt x="942" y="41"/>
                </a:lnTo>
                <a:lnTo>
                  <a:pt x="943" y="41"/>
                </a:lnTo>
                <a:lnTo>
                  <a:pt x="945" y="41"/>
                </a:lnTo>
                <a:lnTo>
                  <a:pt x="949" y="41"/>
                </a:lnTo>
                <a:lnTo>
                  <a:pt x="952" y="40"/>
                </a:lnTo>
                <a:lnTo>
                  <a:pt x="956" y="35"/>
                </a:lnTo>
                <a:lnTo>
                  <a:pt x="957" y="31"/>
                </a:lnTo>
                <a:lnTo>
                  <a:pt x="961" y="29"/>
                </a:lnTo>
                <a:lnTo>
                  <a:pt x="967" y="30"/>
                </a:lnTo>
                <a:lnTo>
                  <a:pt x="975" y="29"/>
                </a:lnTo>
                <a:lnTo>
                  <a:pt x="983" y="29"/>
                </a:lnTo>
                <a:lnTo>
                  <a:pt x="999" y="26"/>
                </a:lnTo>
                <a:lnTo>
                  <a:pt x="1014" y="24"/>
                </a:lnTo>
                <a:lnTo>
                  <a:pt x="1022" y="22"/>
                </a:lnTo>
                <a:lnTo>
                  <a:pt x="1030" y="21"/>
                </a:lnTo>
                <a:lnTo>
                  <a:pt x="1036" y="19"/>
                </a:lnTo>
                <a:lnTo>
                  <a:pt x="1043" y="17"/>
                </a:lnTo>
                <a:lnTo>
                  <a:pt x="1045" y="15"/>
                </a:lnTo>
                <a:lnTo>
                  <a:pt x="1045" y="14"/>
                </a:lnTo>
                <a:lnTo>
                  <a:pt x="1043" y="13"/>
                </a:lnTo>
                <a:lnTo>
                  <a:pt x="1041" y="13"/>
                </a:lnTo>
                <a:lnTo>
                  <a:pt x="1034" y="13"/>
                </a:lnTo>
                <a:lnTo>
                  <a:pt x="1028" y="13"/>
                </a:lnTo>
                <a:lnTo>
                  <a:pt x="1012" y="15"/>
                </a:lnTo>
                <a:lnTo>
                  <a:pt x="997" y="17"/>
                </a:lnTo>
                <a:lnTo>
                  <a:pt x="981" y="19"/>
                </a:lnTo>
                <a:lnTo>
                  <a:pt x="965" y="21"/>
                </a:lnTo>
                <a:lnTo>
                  <a:pt x="949" y="23"/>
                </a:lnTo>
                <a:lnTo>
                  <a:pt x="933" y="24"/>
                </a:lnTo>
                <a:lnTo>
                  <a:pt x="919" y="22"/>
                </a:lnTo>
                <a:lnTo>
                  <a:pt x="904" y="21"/>
                </a:lnTo>
                <a:lnTo>
                  <a:pt x="888" y="22"/>
                </a:lnTo>
                <a:lnTo>
                  <a:pt x="872" y="24"/>
                </a:lnTo>
                <a:lnTo>
                  <a:pt x="857" y="27"/>
                </a:lnTo>
                <a:lnTo>
                  <a:pt x="841" y="30"/>
                </a:lnTo>
                <a:lnTo>
                  <a:pt x="809" y="37"/>
                </a:lnTo>
                <a:lnTo>
                  <a:pt x="777" y="43"/>
                </a:lnTo>
                <a:lnTo>
                  <a:pt x="744" y="50"/>
                </a:lnTo>
                <a:lnTo>
                  <a:pt x="713" y="58"/>
                </a:lnTo>
                <a:lnTo>
                  <a:pt x="695" y="63"/>
                </a:lnTo>
                <a:lnTo>
                  <a:pt x="678" y="67"/>
                </a:lnTo>
                <a:lnTo>
                  <a:pt x="661" y="73"/>
                </a:lnTo>
                <a:lnTo>
                  <a:pt x="644" y="77"/>
                </a:lnTo>
                <a:lnTo>
                  <a:pt x="627" y="83"/>
                </a:lnTo>
                <a:lnTo>
                  <a:pt x="610" y="89"/>
                </a:lnTo>
                <a:lnTo>
                  <a:pt x="593" y="93"/>
                </a:lnTo>
                <a:lnTo>
                  <a:pt x="574" y="98"/>
                </a:lnTo>
                <a:lnTo>
                  <a:pt x="581" y="93"/>
                </a:lnTo>
                <a:lnTo>
                  <a:pt x="589" y="89"/>
                </a:lnTo>
                <a:lnTo>
                  <a:pt x="598" y="87"/>
                </a:lnTo>
                <a:lnTo>
                  <a:pt x="606" y="83"/>
                </a:lnTo>
                <a:lnTo>
                  <a:pt x="616" y="80"/>
                </a:lnTo>
                <a:lnTo>
                  <a:pt x="626" y="77"/>
                </a:lnTo>
                <a:lnTo>
                  <a:pt x="636" y="74"/>
                </a:lnTo>
                <a:lnTo>
                  <a:pt x="645" y="69"/>
                </a:lnTo>
                <a:lnTo>
                  <a:pt x="654" y="66"/>
                </a:lnTo>
                <a:lnTo>
                  <a:pt x="662" y="62"/>
                </a:lnTo>
                <a:lnTo>
                  <a:pt x="671" y="58"/>
                </a:lnTo>
                <a:lnTo>
                  <a:pt x="680" y="56"/>
                </a:lnTo>
                <a:lnTo>
                  <a:pt x="687" y="56"/>
                </a:lnTo>
                <a:lnTo>
                  <a:pt x="694" y="57"/>
                </a:lnTo>
                <a:lnTo>
                  <a:pt x="701" y="56"/>
                </a:lnTo>
                <a:lnTo>
                  <a:pt x="709" y="54"/>
                </a:lnTo>
                <a:lnTo>
                  <a:pt x="714" y="50"/>
                </a:lnTo>
                <a:lnTo>
                  <a:pt x="721" y="48"/>
                </a:lnTo>
                <a:lnTo>
                  <a:pt x="730" y="47"/>
                </a:lnTo>
                <a:lnTo>
                  <a:pt x="739" y="46"/>
                </a:lnTo>
                <a:lnTo>
                  <a:pt x="750" y="43"/>
                </a:lnTo>
                <a:lnTo>
                  <a:pt x="759" y="41"/>
                </a:lnTo>
                <a:lnTo>
                  <a:pt x="768" y="38"/>
                </a:lnTo>
                <a:lnTo>
                  <a:pt x="778" y="35"/>
                </a:lnTo>
                <a:lnTo>
                  <a:pt x="797" y="31"/>
                </a:lnTo>
                <a:lnTo>
                  <a:pt x="817" y="25"/>
                </a:lnTo>
                <a:lnTo>
                  <a:pt x="837" y="19"/>
                </a:lnTo>
                <a:lnTo>
                  <a:pt x="857" y="15"/>
                </a:lnTo>
                <a:lnTo>
                  <a:pt x="867" y="13"/>
                </a:lnTo>
                <a:lnTo>
                  <a:pt x="878" y="11"/>
                </a:lnTo>
                <a:lnTo>
                  <a:pt x="888" y="10"/>
                </a:lnTo>
                <a:lnTo>
                  <a:pt x="900" y="8"/>
                </a:lnTo>
                <a:lnTo>
                  <a:pt x="909" y="7"/>
                </a:lnTo>
                <a:lnTo>
                  <a:pt x="919" y="6"/>
                </a:lnTo>
                <a:lnTo>
                  <a:pt x="929" y="4"/>
                </a:lnTo>
                <a:lnTo>
                  <a:pt x="939" y="0"/>
                </a:lnTo>
                <a:lnTo>
                  <a:pt x="925" y="0"/>
                </a:lnTo>
                <a:lnTo>
                  <a:pt x="911" y="0"/>
                </a:lnTo>
                <a:lnTo>
                  <a:pt x="895" y="4"/>
                </a:lnTo>
                <a:lnTo>
                  <a:pt x="879" y="7"/>
                </a:lnTo>
                <a:lnTo>
                  <a:pt x="862" y="9"/>
                </a:lnTo>
                <a:lnTo>
                  <a:pt x="846" y="11"/>
                </a:lnTo>
                <a:lnTo>
                  <a:pt x="829" y="14"/>
                </a:lnTo>
                <a:lnTo>
                  <a:pt x="812" y="17"/>
                </a:lnTo>
                <a:lnTo>
                  <a:pt x="780" y="24"/>
                </a:lnTo>
                <a:lnTo>
                  <a:pt x="748" y="31"/>
                </a:lnTo>
                <a:lnTo>
                  <a:pt x="717" y="38"/>
                </a:lnTo>
                <a:lnTo>
                  <a:pt x="685" y="47"/>
                </a:lnTo>
                <a:lnTo>
                  <a:pt x="669" y="51"/>
                </a:lnTo>
                <a:lnTo>
                  <a:pt x="654" y="56"/>
                </a:lnTo>
                <a:lnTo>
                  <a:pt x="638" y="60"/>
                </a:lnTo>
                <a:lnTo>
                  <a:pt x="623" y="66"/>
                </a:lnTo>
                <a:lnTo>
                  <a:pt x="611" y="68"/>
                </a:lnTo>
                <a:lnTo>
                  <a:pt x="597" y="69"/>
                </a:lnTo>
                <a:lnTo>
                  <a:pt x="581" y="72"/>
                </a:lnTo>
                <a:lnTo>
                  <a:pt x="566" y="74"/>
                </a:lnTo>
                <a:lnTo>
                  <a:pt x="554" y="79"/>
                </a:lnTo>
                <a:lnTo>
                  <a:pt x="541" y="82"/>
                </a:lnTo>
                <a:lnTo>
                  <a:pt x="538" y="82"/>
                </a:lnTo>
                <a:lnTo>
                  <a:pt x="534" y="81"/>
                </a:lnTo>
                <a:lnTo>
                  <a:pt x="534" y="80"/>
                </a:lnTo>
                <a:lnTo>
                  <a:pt x="534" y="79"/>
                </a:lnTo>
                <a:lnTo>
                  <a:pt x="536" y="77"/>
                </a:lnTo>
                <a:lnTo>
                  <a:pt x="534" y="76"/>
                </a:lnTo>
                <a:lnTo>
                  <a:pt x="534" y="75"/>
                </a:lnTo>
                <a:lnTo>
                  <a:pt x="532" y="76"/>
                </a:lnTo>
                <a:lnTo>
                  <a:pt x="530" y="75"/>
                </a:lnTo>
                <a:lnTo>
                  <a:pt x="527" y="76"/>
                </a:lnTo>
                <a:lnTo>
                  <a:pt x="514" y="80"/>
                </a:lnTo>
                <a:lnTo>
                  <a:pt x="501" y="82"/>
                </a:lnTo>
                <a:lnTo>
                  <a:pt x="494" y="82"/>
                </a:lnTo>
                <a:lnTo>
                  <a:pt x="486" y="83"/>
                </a:lnTo>
                <a:lnTo>
                  <a:pt x="479" y="84"/>
                </a:lnTo>
                <a:lnTo>
                  <a:pt x="471" y="85"/>
                </a:lnTo>
                <a:lnTo>
                  <a:pt x="456" y="89"/>
                </a:lnTo>
                <a:lnTo>
                  <a:pt x="442" y="92"/>
                </a:lnTo>
                <a:lnTo>
                  <a:pt x="434" y="94"/>
                </a:lnTo>
                <a:lnTo>
                  <a:pt x="429" y="98"/>
                </a:lnTo>
                <a:lnTo>
                  <a:pt x="426" y="99"/>
                </a:lnTo>
                <a:lnTo>
                  <a:pt x="425" y="100"/>
                </a:lnTo>
                <a:lnTo>
                  <a:pt x="422" y="99"/>
                </a:lnTo>
                <a:lnTo>
                  <a:pt x="418" y="97"/>
                </a:lnTo>
                <a:lnTo>
                  <a:pt x="414" y="98"/>
                </a:lnTo>
                <a:lnTo>
                  <a:pt x="409" y="100"/>
                </a:lnTo>
                <a:lnTo>
                  <a:pt x="401" y="104"/>
                </a:lnTo>
                <a:lnTo>
                  <a:pt x="394" y="106"/>
                </a:lnTo>
                <a:lnTo>
                  <a:pt x="388" y="108"/>
                </a:lnTo>
                <a:lnTo>
                  <a:pt x="380" y="112"/>
                </a:lnTo>
                <a:lnTo>
                  <a:pt x="375" y="113"/>
                </a:lnTo>
                <a:lnTo>
                  <a:pt x="372" y="114"/>
                </a:lnTo>
                <a:lnTo>
                  <a:pt x="368" y="113"/>
                </a:lnTo>
                <a:lnTo>
                  <a:pt x="367" y="110"/>
                </a:lnTo>
                <a:lnTo>
                  <a:pt x="369" y="109"/>
                </a:lnTo>
                <a:lnTo>
                  <a:pt x="371" y="108"/>
                </a:lnTo>
                <a:lnTo>
                  <a:pt x="369" y="107"/>
                </a:lnTo>
                <a:lnTo>
                  <a:pt x="367" y="106"/>
                </a:lnTo>
                <a:lnTo>
                  <a:pt x="357" y="108"/>
                </a:lnTo>
                <a:lnTo>
                  <a:pt x="349" y="112"/>
                </a:lnTo>
                <a:lnTo>
                  <a:pt x="339" y="116"/>
                </a:lnTo>
                <a:lnTo>
                  <a:pt x="330" y="119"/>
                </a:lnTo>
                <a:lnTo>
                  <a:pt x="321" y="123"/>
                </a:lnTo>
                <a:lnTo>
                  <a:pt x="311" y="127"/>
                </a:lnTo>
                <a:lnTo>
                  <a:pt x="301" y="131"/>
                </a:lnTo>
                <a:lnTo>
                  <a:pt x="291" y="135"/>
                </a:lnTo>
                <a:lnTo>
                  <a:pt x="282" y="140"/>
                </a:lnTo>
                <a:lnTo>
                  <a:pt x="272" y="145"/>
                </a:lnTo>
                <a:lnTo>
                  <a:pt x="270" y="146"/>
                </a:lnTo>
                <a:lnTo>
                  <a:pt x="269" y="148"/>
                </a:lnTo>
                <a:lnTo>
                  <a:pt x="270" y="149"/>
                </a:lnTo>
                <a:lnTo>
                  <a:pt x="273" y="150"/>
                </a:lnTo>
                <a:lnTo>
                  <a:pt x="275" y="149"/>
                </a:lnTo>
                <a:lnTo>
                  <a:pt x="278" y="148"/>
                </a:lnTo>
                <a:lnTo>
                  <a:pt x="281" y="149"/>
                </a:lnTo>
                <a:lnTo>
                  <a:pt x="283" y="150"/>
                </a:lnTo>
                <a:lnTo>
                  <a:pt x="272" y="155"/>
                </a:lnTo>
                <a:lnTo>
                  <a:pt x="260" y="160"/>
                </a:lnTo>
                <a:lnTo>
                  <a:pt x="248" y="165"/>
                </a:lnTo>
                <a:lnTo>
                  <a:pt x="236" y="172"/>
                </a:lnTo>
                <a:lnTo>
                  <a:pt x="225" y="179"/>
                </a:lnTo>
                <a:lnTo>
                  <a:pt x="215" y="184"/>
                </a:lnTo>
                <a:lnTo>
                  <a:pt x="203" y="189"/>
                </a:lnTo>
                <a:lnTo>
                  <a:pt x="193" y="193"/>
                </a:lnTo>
                <a:lnTo>
                  <a:pt x="183" y="199"/>
                </a:lnTo>
                <a:lnTo>
                  <a:pt x="173" y="205"/>
                </a:lnTo>
                <a:lnTo>
                  <a:pt x="165" y="212"/>
                </a:lnTo>
                <a:lnTo>
                  <a:pt x="157" y="220"/>
                </a:lnTo>
                <a:lnTo>
                  <a:pt x="150" y="228"/>
                </a:lnTo>
                <a:lnTo>
                  <a:pt x="142" y="235"/>
                </a:lnTo>
                <a:lnTo>
                  <a:pt x="138" y="237"/>
                </a:lnTo>
                <a:lnTo>
                  <a:pt x="135" y="240"/>
                </a:lnTo>
                <a:lnTo>
                  <a:pt x="136" y="242"/>
                </a:lnTo>
                <a:lnTo>
                  <a:pt x="138" y="243"/>
                </a:lnTo>
                <a:lnTo>
                  <a:pt x="141" y="245"/>
                </a:lnTo>
                <a:lnTo>
                  <a:pt x="143" y="246"/>
                </a:lnTo>
                <a:lnTo>
                  <a:pt x="136" y="250"/>
                </a:lnTo>
                <a:lnTo>
                  <a:pt x="129" y="256"/>
                </a:lnTo>
                <a:lnTo>
                  <a:pt x="128" y="263"/>
                </a:lnTo>
                <a:lnTo>
                  <a:pt x="126" y="268"/>
                </a:lnTo>
                <a:lnTo>
                  <a:pt x="122" y="270"/>
                </a:lnTo>
                <a:lnTo>
                  <a:pt x="120" y="272"/>
                </a:lnTo>
                <a:lnTo>
                  <a:pt x="121" y="275"/>
                </a:lnTo>
                <a:lnTo>
                  <a:pt x="122" y="279"/>
                </a:lnTo>
                <a:lnTo>
                  <a:pt x="125" y="281"/>
                </a:lnTo>
                <a:lnTo>
                  <a:pt x="128" y="282"/>
                </a:lnTo>
                <a:lnTo>
                  <a:pt x="132" y="281"/>
                </a:lnTo>
                <a:lnTo>
                  <a:pt x="136" y="282"/>
                </a:lnTo>
                <a:lnTo>
                  <a:pt x="130" y="284"/>
                </a:lnTo>
                <a:lnTo>
                  <a:pt x="124" y="288"/>
                </a:lnTo>
                <a:lnTo>
                  <a:pt x="118" y="291"/>
                </a:lnTo>
                <a:lnTo>
                  <a:pt x="113" y="296"/>
                </a:lnTo>
                <a:lnTo>
                  <a:pt x="112" y="298"/>
                </a:lnTo>
                <a:lnTo>
                  <a:pt x="110" y="301"/>
                </a:lnTo>
                <a:lnTo>
                  <a:pt x="110" y="305"/>
                </a:lnTo>
                <a:lnTo>
                  <a:pt x="110" y="307"/>
                </a:lnTo>
                <a:lnTo>
                  <a:pt x="113" y="309"/>
                </a:lnTo>
                <a:lnTo>
                  <a:pt x="120" y="308"/>
                </a:lnTo>
                <a:lnTo>
                  <a:pt x="118" y="313"/>
                </a:lnTo>
                <a:lnTo>
                  <a:pt x="113" y="315"/>
                </a:lnTo>
                <a:lnTo>
                  <a:pt x="111" y="317"/>
                </a:lnTo>
                <a:lnTo>
                  <a:pt x="108" y="320"/>
                </a:lnTo>
                <a:lnTo>
                  <a:pt x="107" y="322"/>
                </a:lnTo>
                <a:lnTo>
                  <a:pt x="107" y="323"/>
                </a:lnTo>
                <a:lnTo>
                  <a:pt x="108" y="324"/>
                </a:lnTo>
                <a:lnTo>
                  <a:pt x="109" y="324"/>
                </a:lnTo>
                <a:lnTo>
                  <a:pt x="113" y="324"/>
                </a:lnTo>
                <a:lnTo>
                  <a:pt x="117" y="324"/>
                </a:lnTo>
                <a:lnTo>
                  <a:pt x="112" y="326"/>
                </a:lnTo>
                <a:lnTo>
                  <a:pt x="108" y="330"/>
                </a:lnTo>
                <a:lnTo>
                  <a:pt x="107" y="332"/>
                </a:lnTo>
                <a:lnTo>
                  <a:pt x="107" y="334"/>
                </a:lnTo>
                <a:lnTo>
                  <a:pt x="107" y="337"/>
                </a:lnTo>
                <a:lnTo>
                  <a:pt x="109" y="340"/>
                </a:lnTo>
                <a:lnTo>
                  <a:pt x="112" y="345"/>
                </a:lnTo>
                <a:lnTo>
                  <a:pt x="117" y="347"/>
                </a:lnTo>
                <a:lnTo>
                  <a:pt x="120" y="348"/>
                </a:lnTo>
                <a:lnTo>
                  <a:pt x="124" y="347"/>
                </a:lnTo>
                <a:lnTo>
                  <a:pt x="126" y="346"/>
                </a:lnTo>
                <a:lnTo>
                  <a:pt x="129" y="345"/>
                </a:lnTo>
                <a:lnTo>
                  <a:pt x="146" y="337"/>
                </a:lnTo>
                <a:lnTo>
                  <a:pt x="162" y="330"/>
                </a:lnTo>
                <a:lnTo>
                  <a:pt x="168" y="326"/>
                </a:lnTo>
                <a:lnTo>
                  <a:pt x="175" y="323"/>
                </a:lnTo>
                <a:lnTo>
                  <a:pt x="181" y="322"/>
                </a:lnTo>
                <a:lnTo>
                  <a:pt x="187" y="321"/>
                </a:lnTo>
                <a:lnTo>
                  <a:pt x="178" y="325"/>
                </a:lnTo>
                <a:lnTo>
                  <a:pt x="170" y="331"/>
                </a:lnTo>
                <a:lnTo>
                  <a:pt x="161" y="336"/>
                </a:lnTo>
                <a:lnTo>
                  <a:pt x="152" y="341"/>
                </a:lnTo>
                <a:lnTo>
                  <a:pt x="149" y="342"/>
                </a:lnTo>
                <a:lnTo>
                  <a:pt x="144" y="345"/>
                </a:lnTo>
                <a:lnTo>
                  <a:pt x="140" y="348"/>
                </a:lnTo>
                <a:lnTo>
                  <a:pt x="138" y="351"/>
                </a:lnTo>
                <a:lnTo>
                  <a:pt x="138" y="356"/>
                </a:lnTo>
                <a:lnTo>
                  <a:pt x="138" y="361"/>
                </a:lnTo>
                <a:lnTo>
                  <a:pt x="141" y="361"/>
                </a:lnTo>
                <a:lnTo>
                  <a:pt x="143" y="361"/>
                </a:lnTo>
                <a:lnTo>
                  <a:pt x="144" y="361"/>
                </a:lnTo>
                <a:lnTo>
                  <a:pt x="144" y="361"/>
                </a:lnTo>
                <a:lnTo>
                  <a:pt x="145" y="362"/>
                </a:lnTo>
                <a:lnTo>
                  <a:pt x="144" y="363"/>
                </a:lnTo>
                <a:lnTo>
                  <a:pt x="140" y="366"/>
                </a:lnTo>
                <a:lnTo>
                  <a:pt x="134" y="370"/>
                </a:lnTo>
                <a:lnTo>
                  <a:pt x="135" y="372"/>
                </a:lnTo>
                <a:lnTo>
                  <a:pt x="137" y="375"/>
                </a:lnTo>
                <a:lnTo>
                  <a:pt x="136" y="378"/>
                </a:lnTo>
                <a:lnTo>
                  <a:pt x="134" y="380"/>
                </a:lnTo>
                <a:lnTo>
                  <a:pt x="133" y="383"/>
                </a:lnTo>
                <a:lnTo>
                  <a:pt x="132" y="387"/>
                </a:lnTo>
                <a:lnTo>
                  <a:pt x="130" y="390"/>
                </a:lnTo>
                <a:lnTo>
                  <a:pt x="128" y="392"/>
                </a:lnTo>
                <a:lnTo>
                  <a:pt x="130" y="395"/>
                </a:lnTo>
                <a:lnTo>
                  <a:pt x="134" y="396"/>
                </a:lnTo>
                <a:lnTo>
                  <a:pt x="138" y="399"/>
                </a:lnTo>
                <a:lnTo>
                  <a:pt x="142" y="404"/>
                </a:lnTo>
                <a:lnTo>
                  <a:pt x="136" y="407"/>
                </a:lnTo>
                <a:lnTo>
                  <a:pt x="128" y="411"/>
                </a:lnTo>
                <a:lnTo>
                  <a:pt x="118" y="416"/>
                </a:lnTo>
                <a:lnTo>
                  <a:pt x="109" y="421"/>
                </a:lnTo>
                <a:lnTo>
                  <a:pt x="100" y="425"/>
                </a:lnTo>
                <a:lnTo>
                  <a:pt x="91" y="429"/>
                </a:lnTo>
                <a:lnTo>
                  <a:pt x="80" y="432"/>
                </a:lnTo>
                <a:lnTo>
                  <a:pt x="71" y="434"/>
                </a:lnTo>
                <a:lnTo>
                  <a:pt x="68" y="437"/>
                </a:lnTo>
                <a:lnTo>
                  <a:pt x="64" y="438"/>
                </a:lnTo>
                <a:lnTo>
                  <a:pt x="62" y="440"/>
                </a:lnTo>
                <a:lnTo>
                  <a:pt x="60" y="444"/>
                </a:lnTo>
                <a:lnTo>
                  <a:pt x="60" y="447"/>
                </a:lnTo>
                <a:lnTo>
                  <a:pt x="62" y="450"/>
                </a:lnTo>
                <a:lnTo>
                  <a:pt x="64" y="453"/>
                </a:lnTo>
                <a:lnTo>
                  <a:pt x="68" y="454"/>
                </a:lnTo>
                <a:lnTo>
                  <a:pt x="60" y="458"/>
                </a:lnTo>
                <a:lnTo>
                  <a:pt x="50" y="465"/>
                </a:lnTo>
                <a:lnTo>
                  <a:pt x="45" y="469"/>
                </a:lnTo>
                <a:lnTo>
                  <a:pt x="44" y="473"/>
                </a:lnTo>
                <a:lnTo>
                  <a:pt x="43" y="475"/>
                </a:lnTo>
                <a:lnTo>
                  <a:pt x="44" y="477"/>
                </a:lnTo>
                <a:lnTo>
                  <a:pt x="45" y="479"/>
                </a:lnTo>
                <a:lnTo>
                  <a:pt x="48" y="481"/>
                </a:lnTo>
                <a:lnTo>
                  <a:pt x="53" y="483"/>
                </a:lnTo>
                <a:lnTo>
                  <a:pt x="58" y="483"/>
                </a:lnTo>
                <a:lnTo>
                  <a:pt x="61" y="483"/>
                </a:lnTo>
                <a:lnTo>
                  <a:pt x="64" y="483"/>
                </a:lnTo>
                <a:lnTo>
                  <a:pt x="67" y="484"/>
                </a:lnTo>
                <a:lnTo>
                  <a:pt x="67" y="486"/>
                </a:lnTo>
                <a:lnTo>
                  <a:pt x="67" y="488"/>
                </a:lnTo>
                <a:lnTo>
                  <a:pt x="66" y="489"/>
                </a:lnTo>
                <a:lnTo>
                  <a:pt x="62" y="492"/>
                </a:lnTo>
                <a:lnTo>
                  <a:pt x="60" y="494"/>
                </a:lnTo>
                <a:lnTo>
                  <a:pt x="56" y="496"/>
                </a:lnTo>
                <a:lnTo>
                  <a:pt x="53" y="497"/>
                </a:lnTo>
                <a:lnTo>
                  <a:pt x="52" y="498"/>
                </a:lnTo>
                <a:lnTo>
                  <a:pt x="51" y="499"/>
                </a:lnTo>
                <a:lnTo>
                  <a:pt x="51" y="502"/>
                </a:lnTo>
                <a:lnTo>
                  <a:pt x="51" y="503"/>
                </a:lnTo>
                <a:lnTo>
                  <a:pt x="52" y="506"/>
                </a:lnTo>
                <a:lnTo>
                  <a:pt x="54" y="507"/>
                </a:lnTo>
                <a:lnTo>
                  <a:pt x="56" y="508"/>
                </a:lnTo>
                <a:lnTo>
                  <a:pt x="59" y="508"/>
                </a:lnTo>
                <a:lnTo>
                  <a:pt x="63" y="508"/>
                </a:lnTo>
                <a:lnTo>
                  <a:pt x="68" y="507"/>
                </a:lnTo>
                <a:lnTo>
                  <a:pt x="71" y="506"/>
                </a:lnTo>
                <a:lnTo>
                  <a:pt x="76" y="506"/>
                </a:lnTo>
                <a:lnTo>
                  <a:pt x="78" y="507"/>
                </a:lnTo>
                <a:lnTo>
                  <a:pt x="80" y="507"/>
                </a:lnTo>
                <a:lnTo>
                  <a:pt x="82" y="508"/>
                </a:lnTo>
                <a:lnTo>
                  <a:pt x="83" y="511"/>
                </a:lnTo>
                <a:lnTo>
                  <a:pt x="83" y="515"/>
                </a:lnTo>
                <a:lnTo>
                  <a:pt x="80" y="519"/>
                </a:lnTo>
                <a:lnTo>
                  <a:pt x="76" y="522"/>
                </a:lnTo>
                <a:lnTo>
                  <a:pt x="72" y="524"/>
                </a:lnTo>
                <a:lnTo>
                  <a:pt x="64" y="527"/>
                </a:lnTo>
                <a:lnTo>
                  <a:pt x="56" y="529"/>
                </a:lnTo>
                <a:lnTo>
                  <a:pt x="50" y="536"/>
                </a:lnTo>
                <a:lnTo>
                  <a:pt x="43" y="542"/>
                </a:lnTo>
                <a:lnTo>
                  <a:pt x="34" y="546"/>
                </a:lnTo>
                <a:lnTo>
                  <a:pt x="23" y="549"/>
                </a:lnTo>
                <a:lnTo>
                  <a:pt x="17" y="556"/>
                </a:lnTo>
                <a:lnTo>
                  <a:pt x="10" y="562"/>
                </a:lnTo>
                <a:lnTo>
                  <a:pt x="6" y="564"/>
                </a:lnTo>
                <a:lnTo>
                  <a:pt x="2" y="566"/>
                </a:lnTo>
                <a:lnTo>
                  <a:pt x="1" y="567"/>
                </a:lnTo>
                <a:lnTo>
                  <a:pt x="0" y="569"/>
                </a:lnTo>
                <a:lnTo>
                  <a:pt x="0" y="570"/>
                </a:lnTo>
                <a:lnTo>
                  <a:pt x="1" y="572"/>
                </a:lnTo>
                <a:lnTo>
                  <a:pt x="6" y="573"/>
                </a:lnTo>
                <a:lnTo>
                  <a:pt x="12" y="575"/>
                </a:lnTo>
                <a:lnTo>
                  <a:pt x="13" y="578"/>
                </a:lnTo>
                <a:lnTo>
                  <a:pt x="13" y="581"/>
                </a:lnTo>
                <a:lnTo>
                  <a:pt x="14" y="582"/>
                </a:lnTo>
                <a:lnTo>
                  <a:pt x="17" y="583"/>
                </a:lnTo>
                <a:lnTo>
                  <a:pt x="21" y="582"/>
                </a:lnTo>
                <a:lnTo>
                  <a:pt x="26" y="582"/>
                </a:lnTo>
                <a:lnTo>
                  <a:pt x="30" y="586"/>
                </a:lnTo>
                <a:lnTo>
                  <a:pt x="35" y="588"/>
                </a:lnTo>
                <a:lnTo>
                  <a:pt x="39" y="588"/>
                </a:lnTo>
                <a:lnTo>
                  <a:pt x="44" y="587"/>
                </a:lnTo>
                <a:lnTo>
                  <a:pt x="48" y="586"/>
                </a:lnTo>
                <a:lnTo>
                  <a:pt x="53" y="583"/>
                </a:lnTo>
                <a:lnTo>
                  <a:pt x="56" y="581"/>
                </a:lnTo>
                <a:lnTo>
                  <a:pt x="61" y="580"/>
                </a:lnTo>
                <a:lnTo>
                  <a:pt x="66" y="580"/>
                </a:lnTo>
                <a:lnTo>
                  <a:pt x="70" y="581"/>
                </a:lnTo>
                <a:lnTo>
                  <a:pt x="75" y="581"/>
                </a:lnTo>
                <a:lnTo>
                  <a:pt x="79" y="581"/>
                </a:lnTo>
                <a:lnTo>
                  <a:pt x="84" y="580"/>
                </a:lnTo>
                <a:lnTo>
                  <a:pt x="88" y="579"/>
                </a:lnTo>
                <a:lnTo>
                  <a:pt x="97" y="577"/>
                </a:lnTo>
                <a:lnTo>
                  <a:pt x="107" y="574"/>
                </a:lnTo>
                <a:lnTo>
                  <a:pt x="115" y="571"/>
                </a:lnTo>
                <a:lnTo>
                  <a:pt x="121" y="565"/>
                </a:lnTo>
                <a:lnTo>
                  <a:pt x="122" y="564"/>
                </a:lnTo>
                <a:lnTo>
                  <a:pt x="124" y="563"/>
                </a:lnTo>
                <a:lnTo>
                  <a:pt x="126" y="563"/>
                </a:lnTo>
                <a:lnTo>
                  <a:pt x="128" y="564"/>
                </a:lnTo>
                <a:lnTo>
                  <a:pt x="135" y="565"/>
                </a:lnTo>
                <a:lnTo>
                  <a:pt x="141" y="565"/>
                </a:lnTo>
                <a:lnTo>
                  <a:pt x="151" y="562"/>
                </a:lnTo>
                <a:lnTo>
                  <a:pt x="159" y="557"/>
                </a:lnTo>
                <a:lnTo>
                  <a:pt x="163" y="554"/>
                </a:lnTo>
                <a:lnTo>
                  <a:pt x="169" y="552"/>
                </a:lnTo>
                <a:lnTo>
                  <a:pt x="175" y="549"/>
                </a:lnTo>
                <a:lnTo>
                  <a:pt x="181" y="548"/>
                </a:lnTo>
                <a:lnTo>
                  <a:pt x="191" y="544"/>
                </a:lnTo>
                <a:lnTo>
                  <a:pt x="202" y="540"/>
                </a:lnTo>
                <a:lnTo>
                  <a:pt x="212" y="537"/>
                </a:lnTo>
                <a:lnTo>
                  <a:pt x="224" y="536"/>
                </a:lnTo>
                <a:lnTo>
                  <a:pt x="229" y="537"/>
                </a:lnTo>
                <a:lnTo>
                  <a:pt x="235" y="536"/>
                </a:lnTo>
                <a:lnTo>
                  <a:pt x="241" y="536"/>
                </a:lnTo>
                <a:lnTo>
                  <a:pt x="247" y="534"/>
                </a:lnTo>
                <a:lnTo>
                  <a:pt x="248" y="536"/>
                </a:lnTo>
                <a:lnTo>
                  <a:pt x="249" y="536"/>
                </a:lnTo>
                <a:lnTo>
                  <a:pt x="249" y="538"/>
                </a:lnTo>
                <a:lnTo>
                  <a:pt x="249" y="539"/>
                </a:lnTo>
                <a:lnTo>
                  <a:pt x="244" y="541"/>
                </a:lnTo>
                <a:lnTo>
                  <a:pt x="240" y="542"/>
                </a:lnTo>
                <a:lnTo>
                  <a:pt x="237" y="544"/>
                </a:lnTo>
                <a:lnTo>
                  <a:pt x="234" y="546"/>
                </a:lnTo>
                <a:lnTo>
                  <a:pt x="233" y="547"/>
                </a:lnTo>
                <a:lnTo>
                  <a:pt x="232" y="548"/>
                </a:lnTo>
                <a:lnTo>
                  <a:pt x="233" y="548"/>
                </a:lnTo>
                <a:lnTo>
                  <a:pt x="235" y="549"/>
                </a:lnTo>
                <a:lnTo>
                  <a:pt x="237" y="547"/>
                </a:lnTo>
                <a:lnTo>
                  <a:pt x="239" y="546"/>
                </a:lnTo>
                <a:lnTo>
                  <a:pt x="242" y="546"/>
                </a:lnTo>
                <a:lnTo>
                  <a:pt x="247" y="546"/>
                </a:lnTo>
                <a:lnTo>
                  <a:pt x="253" y="545"/>
                </a:lnTo>
                <a:lnTo>
                  <a:pt x="259" y="544"/>
                </a:lnTo>
                <a:lnTo>
                  <a:pt x="272" y="540"/>
                </a:lnTo>
                <a:lnTo>
                  <a:pt x="284" y="536"/>
                </a:lnTo>
                <a:lnTo>
                  <a:pt x="295" y="532"/>
                </a:lnTo>
                <a:lnTo>
                  <a:pt x="308" y="529"/>
                </a:lnTo>
                <a:lnTo>
                  <a:pt x="322" y="525"/>
                </a:lnTo>
                <a:lnTo>
                  <a:pt x="335" y="522"/>
                </a:lnTo>
                <a:lnTo>
                  <a:pt x="348" y="519"/>
                </a:lnTo>
                <a:lnTo>
                  <a:pt x="361" y="514"/>
                </a:lnTo>
                <a:lnTo>
                  <a:pt x="374" y="511"/>
                </a:lnTo>
                <a:lnTo>
                  <a:pt x="388" y="508"/>
                </a:lnTo>
                <a:lnTo>
                  <a:pt x="400" y="506"/>
                </a:lnTo>
                <a:lnTo>
                  <a:pt x="413" y="502"/>
                </a:lnTo>
                <a:lnTo>
                  <a:pt x="415" y="499"/>
                </a:lnTo>
                <a:lnTo>
                  <a:pt x="417" y="498"/>
                </a:lnTo>
                <a:lnTo>
                  <a:pt x="420" y="496"/>
                </a:lnTo>
                <a:lnTo>
                  <a:pt x="420" y="494"/>
                </a:lnTo>
                <a:lnTo>
                  <a:pt x="420" y="491"/>
                </a:lnTo>
                <a:lnTo>
                  <a:pt x="418" y="489"/>
                </a:lnTo>
                <a:lnTo>
                  <a:pt x="417" y="489"/>
                </a:lnTo>
                <a:lnTo>
                  <a:pt x="415" y="488"/>
                </a:lnTo>
                <a:lnTo>
                  <a:pt x="402" y="490"/>
                </a:lnTo>
                <a:lnTo>
                  <a:pt x="391" y="495"/>
                </a:lnTo>
                <a:lnTo>
                  <a:pt x="377" y="498"/>
                </a:lnTo>
                <a:lnTo>
                  <a:pt x="363" y="502"/>
                </a:lnTo>
                <a:lnTo>
                  <a:pt x="349" y="505"/>
                </a:lnTo>
                <a:lnTo>
                  <a:pt x="334" y="508"/>
                </a:lnTo>
                <a:lnTo>
                  <a:pt x="342" y="504"/>
                </a:lnTo>
                <a:lnTo>
                  <a:pt x="351" y="500"/>
                </a:lnTo>
                <a:lnTo>
                  <a:pt x="359" y="498"/>
                </a:lnTo>
                <a:lnTo>
                  <a:pt x="368" y="497"/>
                </a:lnTo>
                <a:lnTo>
                  <a:pt x="379" y="494"/>
                </a:lnTo>
                <a:lnTo>
                  <a:pt x="388" y="491"/>
                </a:lnTo>
                <a:lnTo>
                  <a:pt x="398" y="489"/>
                </a:lnTo>
                <a:lnTo>
                  <a:pt x="407" y="486"/>
                </a:lnTo>
                <a:lnTo>
                  <a:pt x="412" y="483"/>
                </a:lnTo>
                <a:lnTo>
                  <a:pt x="417" y="482"/>
                </a:lnTo>
                <a:lnTo>
                  <a:pt x="423" y="482"/>
                </a:lnTo>
                <a:lnTo>
                  <a:pt x="429" y="482"/>
                </a:lnTo>
                <a:lnTo>
                  <a:pt x="431" y="483"/>
                </a:lnTo>
                <a:lnTo>
                  <a:pt x="432" y="484"/>
                </a:lnTo>
                <a:lnTo>
                  <a:pt x="432" y="486"/>
                </a:lnTo>
                <a:lnTo>
                  <a:pt x="432" y="489"/>
                </a:lnTo>
                <a:lnTo>
                  <a:pt x="434" y="492"/>
                </a:lnTo>
                <a:lnTo>
                  <a:pt x="438" y="494"/>
                </a:lnTo>
                <a:lnTo>
                  <a:pt x="442" y="495"/>
                </a:lnTo>
                <a:lnTo>
                  <a:pt x="448" y="494"/>
                </a:lnTo>
                <a:lnTo>
                  <a:pt x="458" y="492"/>
                </a:lnTo>
                <a:lnTo>
                  <a:pt x="466" y="490"/>
                </a:lnTo>
                <a:lnTo>
                  <a:pt x="478" y="488"/>
                </a:lnTo>
                <a:lnTo>
                  <a:pt x="488" y="484"/>
                </a:lnTo>
                <a:lnTo>
                  <a:pt x="499" y="482"/>
                </a:lnTo>
                <a:lnTo>
                  <a:pt x="511" y="480"/>
                </a:lnTo>
                <a:lnTo>
                  <a:pt x="521" y="478"/>
                </a:lnTo>
                <a:lnTo>
                  <a:pt x="531" y="475"/>
                </a:lnTo>
                <a:lnTo>
                  <a:pt x="538" y="474"/>
                </a:lnTo>
                <a:lnTo>
                  <a:pt x="546" y="473"/>
                </a:lnTo>
                <a:lnTo>
                  <a:pt x="547" y="471"/>
                </a:lnTo>
                <a:lnTo>
                  <a:pt x="549" y="470"/>
                </a:lnTo>
                <a:lnTo>
                  <a:pt x="553" y="469"/>
                </a:lnTo>
                <a:lnTo>
                  <a:pt x="557" y="470"/>
                </a:lnTo>
                <a:lnTo>
                  <a:pt x="566" y="467"/>
                </a:lnTo>
                <a:lnTo>
                  <a:pt x="577" y="465"/>
                </a:lnTo>
                <a:lnTo>
                  <a:pt x="585" y="465"/>
                </a:lnTo>
                <a:lnTo>
                  <a:pt x="593" y="464"/>
                </a:lnTo>
                <a:lnTo>
                  <a:pt x="596" y="463"/>
                </a:lnTo>
                <a:lnTo>
                  <a:pt x="598" y="462"/>
                </a:lnTo>
                <a:lnTo>
                  <a:pt x="599" y="462"/>
                </a:lnTo>
                <a:lnTo>
                  <a:pt x="600" y="462"/>
                </a:lnTo>
                <a:lnTo>
                  <a:pt x="602" y="461"/>
                </a:lnTo>
                <a:lnTo>
                  <a:pt x="602" y="459"/>
                </a:lnTo>
                <a:lnTo>
                  <a:pt x="612" y="459"/>
                </a:lnTo>
                <a:lnTo>
                  <a:pt x="623" y="457"/>
                </a:lnTo>
                <a:lnTo>
                  <a:pt x="628" y="457"/>
                </a:lnTo>
                <a:lnTo>
                  <a:pt x="631" y="456"/>
                </a:lnTo>
                <a:lnTo>
                  <a:pt x="631" y="454"/>
                </a:lnTo>
                <a:lnTo>
                  <a:pt x="630" y="451"/>
                </a:lnTo>
                <a:lnTo>
                  <a:pt x="631" y="449"/>
                </a:lnTo>
                <a:lnTo>
                  <a:pt x="635" y="448"/>
                </a:lnTo>
                <a:lnTo>
                  <a:pt x="636" y="450"/>
                </a:lnTo>
                <a:lnTo>
                  <a:pt x="637" y="454"/>
                </a:lnTo>
                <a:lnTo>
                  <a:pt x="639" y="454"/>
                </a:lnTo>
                <a:lnTo>
                  <a:pt x="641" y="454"/>
                </a:lnTo>
                <a:lnTo>
                  <a:pt x="653" y="453"/>
                </a:lnTo>
                <a:lnTo>
                  <a:pt x="664" y="451"/>
                </a:lnTo>
                <a:lnTo>
                  <a:pt x="676" y="449"/>
                </a:lnTo>
                <a:lnTo>
                  <a:pt x="687" y="447"/>
                </a:lnTo>
                <a:lnTo>
                  <a:pt x="698" y="445"/>
                </a:lnTo>
                <a:lnTo>
                  <a:pt x="710" y="442"/>
                </a:lnTo>
                <a:lnTo>
                  <a:pt x="722" y="441"/>
                </a:lnTo>
                <a:lnTo>
                  <a:pt x="734" y="441"/>
                </a:lnTo>
                <a:lnTo>
                  <a:pt x="731" y="439"/>
                </a:lnTo>
                <a:lnTo>
                  <a:pt x="728" y="437"/>
                </a:lnTo>
                <a:lnTo>
                  <a:pt x="727" y="437"/>
                </a:lnTo>
                <a:lnTo>
                  <a:pt x="727" y="436"/>
                </a:lnTo>
                <a:lnTo>
                  <a:pt x="728" y="434"/>
                </a:lnTo>
                <a:lnTo>
                  <a:pt x="730" y="433"/>
                </a:lnTo>
                <a:lnTo>
                  <a:pt x="738" y="436"/>
                </a:lnTo>
                <a:lnTo>
                  <a:pt x="744" y="438"/>
                </a:lnTo>
                <a:lnTo>
                  <a:pt x="748" y="437"/>
                </a:lnTo>
                <a:lnTo>
                  <a:pt x="754" y="437"/>
                </a:lnTo>
                <a:lnTo>
                  <a:pt x="759" y="437"/>
                </a:lnTo>
                <a:lnTo>
                  <a:pt x="763" y="437"/>
                </a:lnTo>
                <a:lnTo>
                  <a:pt x="769" y="437"/>
                </a:lnTo>
                <a:lnTo>
                  <a:pt x="773" y="436"/>
                </a:lnTo>
                <a:lnTo>
                  <a:pt x="778" y="434"/>
                </a:lnTo>
                <a:lnTo>
                  <a:pt x="781" y="431"/>
                </a:lnTo>
                <a:lnTo>
                  <a:pt x="784" y="429"/>
                </a:lnTo>
                <a:lnTo>
                  <a:pt x="785" y="426"/>
                </a:lnTo>
                <a:lnTo>
                  <a:pt x="787" y="426"/>
                </a:lnTo>
                <a:lnTo>
                  <a:pt x="789" y="425"/>
                </a:lnTo>
                <a:lnTo>
                  <a:pt x="795" y="426"/>
                </a:lnTo>
                <a:lnTo>
                  <a:pt x="800" y="429"/>
                </a:lnTo>
                <a:lnTo>
                  <a:pt x="806" y="430"/>
                </a:lnTo>
                <a:lnTo>
                  <a:pt x="813" y="431"/>
                </a:lnTo>
                <a:lnTo>
                  <a:pt x="820" y="431"/>
                </a:lnTo>
                <a:lnTo>
                  <a:pt x="827" y="430"/>
                </a:lnTo>
                <a:lnTo>
                  <a:pt x="842" y="426"/>
                </a:lnTo>
                <a:lnTo>
                  <a:pt x="855" y="422"/>
                </a:lnTo>
                <a:lnTo>
                  <a:pt x="859" y="421"/>
                </a:lnTo>
                <a:lnTo>
                  <a:pt x="861" y="421"/>
                </a:lnTo>
                <a:lnTo>
                  <a:pt x="863" y="421"/>
                </a:lnTo>
                <a:lnTo>
                  <a:pt x="866" y="422"/>
                </a:lnTo>
                <a:lnTo>
                  <a:pt x="867" y="423"/>
                </a:lnTo>
                <a:lnTo>
                  <a:pt x="868" y="425"/>
                </a:lnTo>
                <a:lnTo>
                  <a:pt x="869" y="428"/>
                </a:lnTo>
                <a:lnTo>
                  <a:pt x="870" y="431"/>
                </a:lnTo>
                <a:lnTo>
                  <a:pt x="872" y="429"/>
                </a:lnTo>
                <a:lnTo>
                  <a:pt x="875" y="426"/>
                </a:lnTo>
                <a:lnTo>
                  <a:pt x="876" y="425"/>
                </a:lnTo>
                <a:lnTo>
                  <a:pt x="877" y="424"/>
                </a:lnTo>
                <a:lnTo>
                  <a:pt x="878" y="423"/>
                </a:lnTo>
                <a:lnTo>
                  <a:pt x="879" y="424"/>
                </a:lnTo>
                <a:lnTo>
                  <a:pt x="880" y="426"/>
                </a:lnTo>
                <a:lnTo>
                  <a:pt x="879" y="429"/>
                </a:lnTo>
                <a:lnTo>
                  <a:pt x="880" y="430"/>
                </a:lnTo>
                <a:lnTo>
                  <a:pt x="880" y="431"/>
                </a:lnTo>
                <a:lnTo>
                  <a:pt x="882" y="431"/>
                </a:lnTo>
                <a:lnTo>
                  <a:pt x="884" y="430"/>
                </a:lnTo>
                <a:lnTo>
                  <a:pt x="888" y="425"/>
                </a:lnTo>
                <a:lnTo>
                  <a:pt x="893" y="420"/>
                </a:lnTo>
                <a:lnTo>
                  <a:pt x="894" y="419"/>
                </a:lnTo>
                <a:lnTo>
                  <a:pt x="896" y="419"/>
                </a:lnTo>
                <a:lnTo>
                  <a:pt x="898" y="419"/>
                </a:lnTo>
                <a:lnTo>
                  <a:pt x="899" y="419"/>
                </a:lnTo>
                <a:lnTo>
                  <a:pt x="901" y="421"/>
                </a:lnTo>
                <a:lnTo>
                  <a:pt x="904" y="422"/>
                </a:lnTo>
                <a:lnTo>
                  <a:pt x="912" y="422"/>
                </a:lnTo>
                <a:lnTo>
                  <a:pt x="920" y="420"/>
                </a:lnTo>
                <a:lnTo>
                  <a:pt x="932" y="417"/>
                </a:lnTo>
                <a:lnTo>
                  <a:pt x="944" y="415"/>
                </a:lnTo>
                <a:lnTo>
                  <a:pt x="956" y="413"/>
                </a:lnTo>
                <a:lnTo>
                  <a:pt x="968" y="413"/>
                </a:lnTo>
                <a:lnTo>
                  <a:pt x="979" y="412"/>
                </a:lnTo>
                <a:lnTo>
                  <a:pt x="991" y="411"/>
                </a:lnTo>
                <a:lnTo>
                  <a:pt x="1002" y="408"/>
                </a:lnTo>
                <a:lnTo>
                  <a:pt x="1014" y="407"/>
                </a:lnTo>
                <a:lnTo>
                  <a:pt x="1024" y="405"/>
                </a:lnTo>
                <a:lnTo>
                  <a:pt x="1034" y="403"/>
                </a:lnTo>
                <a:lnTo>
                  <a:pt x="1045" y="401"/>
                </a:lnTo>
                <a:lnTo>
                  <a:pt x="1056" y="403"/>
                </a:lnTo>
                <a:lnTo>
                  <a:pt x="1058" y="403"/>
                </a:lnTo>
                <a:lnTo>
                  <a:pt x="1061" y="401"/>
                </a:lnTo>
                <a:lnTo>
                  <a:pt x="1064" y="399"/>
                </a:lnTo>
                <a:lnTo>
                  <a:pt x="1066" y="397"/>
                </a:lnTo>
                <a:lnTo>
                  <a:pt x="1067" y="396"/>
                </a:lnTo>
                <a:lnTo>
                  <a:pt x="1069" y="396"/>
                </a:lnTo>
                <a:lnTo>
                  <a:pt x="1071" y="397"/>
                </a:lnTo>
                <a:lnTo>
                  <a:pt x="1072" y="397"/>
                </a:lnTo>
                <a:lnTo>
                  <a:pt x="1074" y="400"/>
                </a:lnTo>
                <a:lnTo>
                  <a:pt x="1076" y="403"/>
                </a:lnTo>
                <a:lnTo>
                  <a:pt x="1081" y="401"/>
                </a:lnTo>
                <a:lnTo>
                  <a:pt x="1083" y="400"/>
                </a:lnTo>
                <a:lnTo>
                  <a:pt x="1085" y="399"/>
                </a:lnTo>
                <a:lnTo>
                  <a:pt x="1089" y="397"/>
                </a:lnTo>
                <a:lnTo>
                  <a:pt x="1092" y="395"/>
                </a:lnTo>
                <a:lnTo>
                  <a:pt x="1097" y="394"/>
                </a:lnTo>
                <a:lnTo>
                  <a:pt x="1101" y="392"/>
                </a:lnTo>
                <a:lnTo>
                  <a:pt x="1106" y="392"/>
                </a:lnTo>
                <a:lnTo>
                  <a:pt x="1117" y="390"/>
                </a:lnTo>
                <a:lnTo>
                  <a:pt x="1129" y="388"/>
                </a:lnTo>
                <a:lnTo>
                  <a:pt x="1122" y="388"/>
                </a:lnTo>
                <a:lnTo>
                  <a:pt x="1115" y="388"/>
                </a:lnTo>
                <a:lnTo>
                  <a:pt x="1109" y="388"/>
                </a:lnTo>
                <a:lnTo>
                  <a:pt x="1105" y="388"/>
                </a:lnTo>
                <a:lnTo>
                  <a:pt x="1104" y="386"/>
                </a:lnTo>
                <a:lnTo>
                  <a:pt x="1104" y="384"/>
                </a:lnTo>
                <a:lnTo>
                  <a:pt x="1106" y="383"/>
                </a:lnTo>
                <a:lnTo>
                  <a:pt x="1108" y="383"/>
                </a:lnTo>
                <a:lnTo>
                  <a:pt x="1114" y="382"/>
                </a:lnTo>
                <a:lnTo>
                  <a:pt x="1118" y="382"/>
                </a:lnTo>
                <a:lnTo>
                  <a:pt x="1131" y="381"/>
                </a:lnTo>
                <a:lnTo>
                  <a:pt x="1145" y="380"/>
                </a:lnTo>
                <a:lnTo>
                  <a:pt x="1157" y="379"/>
                </a:lnTo>
                <a:lnTo>
                  <a:pt x="1171" y="376"/>
                </a:lnTo>
                <a:lnTo>
                  <a:pt x="1166" y="375"/>
                </a:lnTo>
                <a:lnTo>
                  <a:pt x="1162" y="375"/>
                </a:lnTo>
                <a:lnTo>
                  <a:pt x="1157" y="373"/>
                </a:lnTo>
                <a:lnTo>
                  <a:pt x="1155" y="371"/>
                </a:lnTo>
                <a:lnTo>
                  <a:pt x="1150" y="370"/>
                </a:lnTo>
                <a:lnTo>
                  <a:pt x="1146" y="370"/>
                </a:lnTo>
                <a:lnTo>
                  <a:pt x="1138" y="371"/>
                </a:lnTo>
                <a:lnTo>
                  <a:pt x="1130" y="371"/>
                </a:lnTo>
                <a:lnTo>
                  <a:pt x="1124" y="372"/>
                </a:lnTo>
                <a:lnTo>
                  <a:pt x="1117" y="373"/>
                </a:lnTo>
                <a:lnTo>
                  <a:pt x="1110" y="373"/>
                </a:lnTo>
                <a:lnTo>
                  <a:pt x="1105" y="372"/>
                </a:lnTo>
                <a:lnTo>
                  <a:pt x="1102" y="371"/>
                </a:lnTo>
                <a:lnTo>
                  <a:pt x="1101" y="370"/>
                </a:lnTo>
                <a:lnTo>
                  <a:pt x="1100" y="371"/>
                </a:lnTo>
                <a:lnTo>
                  <a:pt x="1098" y="373"/>
                </a:lnTo>
                <a:lnTo>
                  <a:pt x="1096" y="374"/>
                </a:lnTo>
                <a:lnTo>
                  <a:pt x="1093" y="375"/>
                </a:lnTo>
                <a:lnTo>
                  <a:pt x="1092" y="375"/>
                </a:lnTo>
                <a:lnTo>
                  <a:pt x="1089" y="375"/>
                </a:lnTo>
                <a:lnTo>
                  <a:pt x="1075" y="374"/>
                </a:lnTo>
                <a:lnTo>
                  <a:pt x="1060" y="374"/>
                </a:lnTo>
                <a:lnTo>
                  <a:pt x="1053" y="374"/>
                </a:lnTo>
                <a:lnTo>
                  <a:pt x="1045" y="376"/>
                </a:lnTo>
                <a:lnTo>
                  <a:pt x="1040" y="378"/>
                </a:lnTo>
                <a:lnTo>
                  <a:pt x="1034" y="380"/>
                </a:lnTo>
                <a:lnTo>
                  <a:pt x="1031" y="380"/>
                </a:lnTo>
                <a:lnTo>
                  <a:pt x="1026" y="378"/>
                </a:lnTo>
                <a:lnTo>
                  <a:pt x="1023" y="376"/>
                </a:lnTo>
                <a:lnTo>
                  <a:pt x="1018" y="376"/>
                </a:lnTo>
                <a:lnTo>
                  <a:pt x="1010" y="378"/>
                </a:lnTo>
                <a:lnTo>
                  <a:pt x="1002" y="378"/>
                </a:lnTo>
                <a:lnTo>
                  <a:pt x="995" y="378"/>
                </a:lnTo>
                <a:lnTo>
                  <a:pt x="987" y="376"/>
                </a:lnTo>
                <a:lnTo>
                  <a:pt x="995" y="374"/>
                </a:lnTo>
                <a:lnTo>
                  <a:pt x="1003" y="372"/>
                </a:lnTo>
                <a:lnTo>
                  <a:pt x="1012" y="372"/>
                </a:lnTo>
                <a:lnTo>
                  <a:pt x="1022" y="372"/>
                </a:lnTo>
                <a:lnTo>
                  <a:pt x="1032" y="371"/>
                </a:lnTo>
                <a:lnTo>
                  <a:pt x="1042" y="370"/>
                </a:lnTo>
                <a:lnTo>
                  <a:pt x="1052" y="368"/>
                </a:lnTo>
                <a:lnTo>
                  <a:pt x="1063" y="367"/>
                </a:lnTo>
                <a:lnTo>
                  <a:pt x="1082" y="366"/>
                </a:lnTo>
                <a:lnTo>
                  <a:pt x="1102" y="365"/>
                </a:lnTo>
                <a:lnTo>
                  <a:pt x="1123" y="364"/>
                </a:lnTo>
                <a:lnTo>
                  <a:pt x="1143" y="362"/>
                </a:lnTo>
                <a:lnTo>
                  <a:pt x="1164" y="361"/>
                </a:lnTo>
                <a:lnTo>
                  <a:pt x="1184" y="358"/>
                </a:lnTo>
                <a:lnTo>
                  <a:pt x="1205" y="357"/>
                </a:lnTo>
                <a:lnTo>
                  <a:pt x="1225" y="356"/>
                </a:lnTo>
                <a:lnTo>
                  <a:pt x="1234" y="356"/>
                </a:lnTo>
                <a:lnTo>
                  <a:pt x="1245" y="356"/>
                </a:lnTo>
                <a:lnTo>
                  <a:pt x="1255" y="355"/>
                </a:lnTo>
                <a:lnTo>
                  <a:pt x="1263" y="353"/>
                </a:lnTo>
                <a:lnTo>
                  <a:pt x="1269" y="350"/>
                </a:lnTo>
                <a:lnTo>
                  <a:pt x="1274" y="347"/>
                </a:lnTo>
                <a:lnTo>
                  <a:pt x="1277" y="345"/>
                </a:lnTo>
                <a:lnTo>
                  <a:pt x="1280" y="342"/>
                </a:lnTo>
                <a:lnTo>
                  <a:pt x="1281" y="341"/>
                </a:lnTo>
                <a:lnTo>
                  <a:pt x="1281" y="340"/>
                </a:lnTo>
                <a:lnTo>
                  <a:pt x="1281" y="339"/>
                </a:lnTo>
                <a:lnTo>
                  <a:pt x="1280" y="337"/>
                </a:lnTo>
                <a:lnTo>
                  <a:pt x="1279" y="334"/>
                </a:lnTo>
                <a:lnTo>
                  <a:pt x="1280" y="337"/>
                </a:lnTo>
                <a:close/>
                <a:moveTo>
                  <a:pt x="355" y="562"/>
                </a:moveTo>
                <a:lnTo>
                  <a:pt x="354" y="563"/>
                </a:lnTo>
                <a:lnTo>
                  <a:pt x="354" y="564"/>
                </a:lnTo>
                <a:lnTo>
                  <a:pt x="354" y="565"/>
                </a:lnTo>
                <a:lnTo>
                  <a:pt x="354" y="565"/>
                </a:lnTo>
                <a:lnTo>
                  <a:pt x="352" y="566"/>
                </a:lnTo>
                <a:lnTo>
                  <a:pt x="348" y="569"/>
                </a:lnTo>
                <a:lnTo>
                  <a:pt x="341" y="571"/>
                </a:lnTo>
                <a:lnTo>
                  <a:pt x="338" y="572"/>
                </a:lnTo>
                <a:lnTo>
                  <a:pt x="331" y="574"/>
                </a:lnTo>
                <a:lnTo>
                  <a:pt x="324" y="575"/>
                </a:lnTo>
                <a:lnTo>
                  <a:pt x="323" y="575"/>
                </a:lnTo>
                <a:lnTo>
                  <a:pt x="321" y="575"/>
                </a:lnTo>
                <a:lnTo>
                  <a:pt x="325" y="572"/>
                </a:lnTo>
                <a:lnTo>
                  <a:pt x="327" y="566"/>
                </a:lnTo>
                <a:lnTo>
                  <a:pt x="318" y="569"/>
                </a:lnTo>
                <a:lnTo>
                  <a:pt x="309" y="571"/>
                </a:lnTo>
                <a:lnTo>
                  <a:pt x="301" y="573"/>
                </a:lnTo>
                <a:lnTo>
                  <a:pt x="293" y="578"/>
                </a:lnTo>
                <a:lnTo>
                  <a:pt x="298" y="578"/>
                </a:lnTo>
                <a:lnTo>
                  <a:pt x="302" y="578"/>
                </a:lnTo>
                <a:lnTo>
                  <a:pt x="307" y="579"/>
                </a:lnTo>
                <a:lnTo>
                  <a:pt x="310" y="581"/>
                </a:lnTo>
                <a:lnTo>
                  <a:pt x="303" y="582"/>
                </a:lnTo>
                <a:lnTo>
                  <a:pt x="298" y="585"/>
                </a:lnTo>
                <a:lnTo>
                  <a:pt x="290" y="586"/>
                </a:lnTo>
                <a:lnTo>
                  <a:pt x="284" y="587"/>
                </a:lnTo>
                <a:lnTo>
                  <a:pt x="280" y="589"/>
                </a:lnTo>
                <a:lnTo>
                  <a:pt x="276" y="591"/>
                </a:lnTo>
                <a:lnTo>
                  <a:pt x="273" y="592"/>
                </a:lnTo>
                <a:lnTo>
                  <a:pt x="268" y="592"/>
                </a:lnTo>
                <a:lnTo>
                  <a:pt x="265" y="592"/>
                </a:lnTo>
                <a:lnTo>
                  <a:pt x="262" y="592"/>
                </a:lnTo>
                <a:lnTo>
                  <a:pt x="260" y="594"/>
                </a:lnTo>
                <a:lnTo>
                  <a:pt x="260" y="595"/>
                </a:lnTo>
                <a:lnTo>
                  <a:pt x="261" y="596"/>
                </a:lnTo>
                <a:lnTo>
                  <a:pt x="262" y="596"/>
                </a:lnTo>
                <a:lnTo>
                  <a:pt x="261" y="596"/>
                </a:lnTo>
                <a:lnTo>
                  <a:pt x="258" y="596"/>
                </a:lnTo>
                <a:lnTo>
                  <a:pt x="257" y="595"/>
                </a:lnTo>
                <a:lnTo>
                  <a:pt x="256" y="594"/>
                </a:lnTo>
                <a:lnTo>
                  <a:pt x="258" y="592"/>
                </a:lnTo>
                <a:lnTo>
                  <a:pt x="260" y="592"/>
                </a:lnTo>
                <a:lnTo>
                  <a:pt x="260" y="590"/>
                </a:lnTo>
                <a:lnTo>
                  <a:pt x="258" y="589"/>
                </a:lnTo>
                <a:lnTo>
                  <a:pt x="254" y="589"/>
                </a:lnTo>
                <a:lnTo>
                  <a:pt x="251" y="590"/>
                </a:lnTo>
                <a:lnTo>
                  <a:pt x="244" y="595"/>
                </a:lnTo>
                <a:lnTo>
                  <a:pt x="240" y="598"/>
                </a:lnTo>
                <a:lnTo>
                  <a:pt x="245" y="598"/>
                </a:lnTo>
                <a:lnTo>
                  <a:pt x="250" y="598"/>
                </a:lnTo>
                <a:lnTo>
                  <a:pt x="244" y="603"/>
                </a:lnTo>
                <a:lnTo>
                  <a:pt x="236" y="606"/>
                </a:lnTo>
                <a:lnTo>
                  <a:pt x="229" y="607"/>
                </a:lnTo>
                <a:lnTo>
                  <a:pt x="223" y="610"/>
                </a:lnTo>
                <a:lnTo>
                  <a:pt x="208" y="614"/>
                </a:lnTo>
                <a:lnTo>
                  <a:pt x="194" y="620"/>
                </a:lnTo>
                <a:lnTo>
                  <a:pt x="191" y="622"/>
                </a:lnTo>
                <a:lnTo>
                  <a:pt x="190" y="623"/>
                </a:lnTo>
                <a:lnTo>
                  <a:pt x="191" y="623"/>
                </a:lnTo>
                <a:lnTo>
                  <a:pt x="192" y="624"/>
                </a:lnTo>
                <a:lnTo>
                  <a:pt x="193" y="624"/>
                </a:lnTo>
                <a:lnTo>
                  <a:pt x="195" y="625"/>
                </a:lnTo>
                <a:lnTo>
                  <a:pt x="196" y="627"/>
                </a:lnTo>
                <a:lnTo>
                  <a:pt x="196" y="628"/>
                </a:lnTo>
                <a:lnTo>
                  <a:pt x="191" y="630"/>
                </a:lnTo>
                <a:lnTo>
                  <a:pt x="184" y="632"/>
                </a:lnTo>
                <a:lnTo>
                  <a:pt x="178" y="636"/>
                </a:lnTo>
                <a:lnTo>
                  <a:pt x="171" y="640"/>
                </a:lnTo>
                <a:lnTo>
                  <a:pt x="176" y="641"/>
                </a:lnTo>
                <a:lnTo>
                  <a:pt x="181" y="644"/>
                </a:lnTo>
                <a:lnTo>
                  <a:pt x="176" y="647"/>
                </a:lnTo>
                <a:lnTo>
                  <a:pt x="171" y="650"/>
                </a:lnTo>
                <a:lnTo>
                  <a:pt x="167" y="655"/>
                </a:lnTo>
                <a:lnTo>
                  <a:pt x="163" y="660"/>
                </a:lnTo>
                <a:lnTo>
                  <a:pt x="161" y="665"/>
                </a:lnTo>
                <a:lnTo>
                  <a:pt x="158" y="670"/>
                </a:lnTo>
                <a:lnTo>
                  <a:pt x="153" y="675"/>
                </a:lnTo>
                <a:lnTo>
                  <a:pt x="149" y="680"/>
                </a:lnTo>
                <a:lnTo>
                  <a:pt x="144" y="683"/>
                </a:lnTo>
                <a:lnTo>
                  <a:pt x="138" y="686"/>
                </a:lnTo>
                <a:lnTo>
                  <a:pt x="137" y="688"/>
                </a:lnTo>
                <a:lnTo>
                  <a:pt x="137" y="689"/>
                </a:lnTo>
                <a:lnTo>
                  <a:pt x="138" y="690"/>
                </a:lnTo>
                <a:lnTo>
                  <a:pt x="141" y="691"/>
                </a:lnTo>
                <a:lnTo>
                  <a:pt x="148" y="690"/>
                </a:lnTo>
                <a:lnTo>
                  <a:pt x="154" y="687"/>
                </a:lnTo>
                <a:lnTo>
                  <a:pt x="158" y="687"/>
                </a:lnTo>
                <a:lnTo>
                  <a:pt x="158" y="687"/>
                </a:lnTo>
                <a:lnTo>
                  <a:pt x="158" y="688"/>
                </a:lnTo>
                <a:lnTo>
                  <a:pt x="157" y="690"/>
                </a:lnTo>
                <a:lnTo>
                  <a:pt x="154" y="695"/>
                </a:lnTo>
                <a:lnTo>
                  <a:pt x="151" y="698"/>
                </a:lnTo>
                <a:lnTo>
                  <a:pt x="140" y="705"/>
                </a:lnTo>
                <a:lnTo>
                  <a:pt x="129" y="713"/>
                </a:lnTo>
                <a:lnTo>
                  <a:pt x="126" y="718"/>
                </a:lnTo>
                <a:lnTo>
                  <a:pt x="120" y="722"/>
                </a:lnTo>
                <a:lnTo>
                  <a:pt x="118" y="726"/>
                </a:lnTo>
                <a:lnTo>
                  <a:pt x="116" y="728"/>
                </a:lnTo>
                <a:lnTo>
                  <a:pt x="116" y="730"/>
                </a:lnTo>
                <a:lnTo>
                  <a:pt x="118" y="732"/>
                </a:lnTo>
                <a:lnTo>
                  <a:pt x="128" y="731"/>
                </a:lnTo>
                <a:lnTo>
                  <a:pt x="141" y="731"/>
                </a:lnTo>
                <a:lnTo>
                  <a:pt x="134" y="732"/>
                </a:lnTo>
                <a:lnTo>
                  <a:pt x="127" y="735"/>
                </a:lnTo>
                <a:lnTo>
                  <a:pt x="121" y="738"/>
                </a:lnTo>
                <a:lnTo>
                  <a:pt x="117" y="741"/>
                </a:lnTo>
                <a:lnTo>
                  <a:pt x="108" y="751"/>
                </a:lnTo>
                <a:lnTo>
                  <a:pt x="99" y="761"/>
                </a:lnTo>
                <a:lnTo>
                  <a:pt x="97" y="762"/>
                </a:lnTo>
                <a:lnTo>
                  <a:pt x="95" y="764"/>
                </a:lnTo>
                <a:lnTo>
                  <a:pt x="95" y="765"/>
                </a:lnTo>
                <a:lnTo>
                  <a:pt x="95" y="768"/>
                </a:lnTo>
                <a:lnTo>
                  <a:pt x="99" y="769"/>
                </a:lnTo>
                <a:lnTo>
                  <a:pt x="101" y="771"/>
                </a:lnTo>
                <a:lnTo>
                  <a:pt x="100" y="773"/>
                </a:lnTo>
                <a:lnTo>
                  <a:pt x="99" y="774"/>
                </a:lnTo>
                <a:lnTo>
                  <a:pt x="100" y="777"/>
                </a:lnTo>
                <a:lnTo>
                  <a:pt x="102" y="777"/>
                </a:lnTo>
                <a:lnTo>
                  <a:pt x="104" y="778"/>
                </a:lnTo>
                <a:lnTo>
                  <a:pt x="107" y="778"/>
                </a:lnTo>
                <a:lnTo>
                  <a:pt x="110" y="778"/>
                </a:lnTo>
                <a:lnTo>
                  <a:pt x="113" y="778"/>
                </a:lnTo>
                <a:lnTo>
                  <a:pt x="116" y="777"/>
                </a:lnTo>
                <a:lnTo>
                  <a:pt x="119" y="774"/>
                </a:lnTo>
                <a:lnTo>
                  <a:pt x="125" y="771"/>
                </a:lnTo>
                <a:lnTo>
                  <a:pt x="130" y="768"/>
                </a:lnTo>
                <a:lnTo>
                  <a:pt x="137" y="765"/>
                </a:lnTo>
                <a:lnTo>
                  <a:pt x="144" y="763"/>
                </a:lnTo>
                <a:lnTo>
                  <a:pt x="157" y="758"/>
                </a:lnTo>
                <a:lnTo>
                  <a:pt x="169" y="752"/>
                </a:lnTo>
                <a:lnTo>
                  <a:pt x="183" y="747"/>
                </a:lnTo>
                <a:lnTo>
                  <a:pt x="196" y="743"/>
                </a:lnTo>
                <a:lnTo>
                  <a:pt x="200" y="741"/>
                </a:lnTo>
                <a:lnTo>
                  <a:pt x="203" y="741"/>
                </a:lnTo>
                <a:lnTo>
                  <a:pt x="204" y="743"/>
                </a:lnTo>
                <a:lnTo>
                  <a:pt x="206" y="745"/>
                </a:lnTo>
                <a:lnTo>
                  <a:pt x="208" y="746"/>
                </a:lnTo>
                <a:lnTo>
                  <a:pt x="211" y="745"/>
                </a:lnTo>
                <a:lnTo>
                  <a:pt x="215" y="744"/>
                </a:lnTo>
                <a:lnTo>
                  <a:pt x="218" y="743"/>
                </a:lnTo>
                <a:lnTo>
                  <a:pt x="214" y="740"/>
                </a:lnTo>
                <a:lnTo>
                  <a:pt x="210" y="739"/>
                </a:lnTo>
                <a:lnTo>
                  <a:pt x="229" y="732"/>
                </a:lnTo>
                <a:lnTo>
                  <a:pt x="249" y="726"/>
                </a:lnTo>
                <a:lnTo>
                  <a:pt x="268" y="719"/>
                </a:lnTo>
                <a:lnTo>
                  <a:pt x="289" y="712"/>
                </a:lnTo>
                <a:lnTo>
                  <a:pt x="306" y="706"/>
                </a:lnTo>
                <a:lnTo>
                  <a:pt x="323" y="702"/>
                </a:lnTo>
                <a:lnTo>
                  <a:pt x="332" y="699"/>
                </a:lnTo>
                <a:lnTo>
                  <a:pt x="341" y="696"/>
                </a:lnTo>
                <a:lnTo>
                  <a:pt x="350" y="694"/>
                </a:lnTo>
                <a:lnTo>
                  <a:pt x="359" y="694"/>
                </a:lnTo>
                <a:lnTo>
                  <a:pt x="346" y="698"/>
                </a:lnTo>
                <a:lnTo>
                  <a:pt x="332" y="703"/>
                </a:lnTo>
                <a:lnTo>
                  <a:pt x="318" y="707"/>
                </a:lnTo>
                <a:lnTo>
                  <a:pt x="305" y="713"/>
                </a:lnTo>
                <a:lnTo>
                  <a:pt x="307" y="714"/>
                </a:lnTo>
                <a:lnTo>
                  <a:pt x="310" y="714"/>
                </a:lnTo>
                <a:lnTo>
                  <a:pt x="314" y="714"/>
                </a:lnTo>
                <a:lnTo>
                  <a:pt x="317" y="713"/>
                </a:lnTo>
                <a:lnTo>
                  <a:pt x="324" y="710"/>
                </a:lnTo>
                <a:lnTo>
                  <a:pt x="331" y="708"/>
                </a:lnTo>
                <a:lnTo>
                  <a:pt x="343" y="705"/>
                </a:lnTo>
                <a:lnTo>
                  <a:pt x="357" y="702"/>
                </a:lnTo>
                <a:lnTo>
                  <a:pt x="368" y="699"/>
                </a:lnTo>
                <a:lnTo>
                  <a:pt x="380" y="696"/>
                </a:lnTo>
                <a:lnTo>
                  <a:pt x="391" y="691"/>
                </a:lnTo>
                <a:lnTo>
                  <a:pt x="402" y="688"/>
                </a:lnTo>
                <a:lnTo>
                  <a:pt x="407" y="687"/>
                </a:lnTo>
                <a:lnTo>
                  <a:pt x="413" y="686"/>
                </a:lnTo>
                <a:lnTo>
                  <a:pt x="418" y="686"/>
                </a:lnTo>
                <a:lnTo>
                  <a:pt x="424" y="686"/>
                </a:lnTo>
                <a:lnTo>
                  <a:pt x="425" y="685"/>
                </a:lnTo>
                <a:lnTo>
                  <a:pt x="425" y="683"/>
                </a:lnTo>
                <a:lnTo>
                  <a:pt x="425" y="681"/>
                </a:lnTo>
                <a:lnTo>
                  <a:pt x="424" y="680"/>
                </a:lnTo>
                <a:lnTo>
                  <a:pt x="420" y="680"/>
                </a:lnTo>
                <a:lnTo>
                  <a:pt x="414" y="681"/>
                </a:lnTo>
                <a:lnTo>
                  <a:pt x="401" y="683"/>
                </a:lnTo>
                <a:lnTo>
                  <a:pt x="389" y="686"/>
                </a:lnTo>
                <a:lnTo>
                  <a:pt x="383" y="688"/>
                </a:lnTo>
                <a:lnTo>
                  <a:pt x="377" y="690"/>
                </a:lnTo>
                <a:lnTo>
                  <a:pt x="374" y="691"/>
                </a:lnTo>
                <a:lnTo>
                  <a:pt x="372" y="691"/>
                </a:lnTo>
                <a:lnTo>
                  <a:pt x="368" y="691"/>
                </a:lnTo>
                <a:lnTo>
                  <a:pt x="366" y="690"/>
                </a:lnTo>
                <a:lnTo>
                  <a:pt x="388" y="682"/>
                </a:lnTo>
                <a:lnTo>
                  <a:pt x="410" y="677"/>
                </a:lnTo>
                <a:lnTo>
                  <a:pt x="434" y="671"/>
                </a:lnTo>
                <a:lnTo>
                  <a:pt x="457" y="668"/>
                </a:lnTo>
                <a:lnTo>
                  <a:pt x="451" y="671"/>
                </a:lnTo>
                <a:lnTo>
                  <a:pt x="445" y="673"/>
                </a:lnTo>
                <a:lnTo>
                  <a:pt x="441" y="674"/>
                </a:lnTo>
                <a:lnTo>
                  <a:pt x="438" y="675"/>
                </a:lnTo>
                <a:lnTo>
                  <a:pt x="434" y="678"/>
                </a:lnTo>
                <a:lnTo>
                  <a:pt x="432" y="680"/>
                </a:lnTo>
                <a:lnTo>
                  <a:pt x="453" y="677"/>
                </a:lnTo>
                <a:lnTo>
                  <a:pt x="472" y="672"/>
                </a:lnTo>
                <a:lnTo>
                  <a:pt x="491" y="665"/>
                </a:lnTo>
                <a:lnTo>
                  <a:pt x="511" y="657"/>
                </a:lnTo>
                <a:lnTo>
                  <a:pt x="503" y="657"/>
                </a:lnTo>
                <a:lnTo>
                  <a:pt x="496" y="655"/>
                </a:lnTo>
                <a:lnTo>
                  <a:pt x="509" y="652"/>
                </a:lnTo>
                <a:lnTo>
                  <a:pt x="522" y="649"/>
                </a:lnTo>
                <a:lnTo>
                  <a:pt x="536" y="646"/>
                </a:lnTo>
                <a:lnTo>
                  <a:pt x="549" y="643"/>
                </a:lnTo>
                <a:lnTo>
                  <a:pt x="564" y="639"/>
                </a:lnTo>
                <a:lnTo>
                  <a:pt x="579" y="635"/>
                </a:lnTo>
                <a:lnTo>
                  <a:pt x="593" y="630"/>
                </a:lnTo>
                <a:lnTo>
                  <a:pt x="605" y="627"/>
                </a:lnTo>
                <a:lnTo>
                  <a:pt x="619" y="627"/>
                </a:lnTo>
                <a:lnTo>
                  <a:pt x="632" y="625"/>
                </a:lnTo>
                <a:lnTo>
                  <a:pt x="638" y="623"/>
                </a:lnTo>
                <a:lnTo>
                  <a:pt x="645" y="622"/>
                </a:lnTo>
                <a:lnTo>
                  <a:pt x="651" y="622"/>
                </a:lnTo>
                <a:lnTo>
                  <a:pt x="656" y="621"/>
                </a:lnTo>
                <a:lnTo>
                  <a:pt x="662" y="619"/>
                </a:lnTo>
                <a:lnTo>
                  <a:pt x="666" y="615"/>
                </a:lnTo>
                <a:lnTo>
                  <a:pt x="671" y="614"/>
                </a:lnTo>
                <a:lnTo>
                  <a:pt x="676" y="615"/>
                </a:lnTo>
                <a:lnTo>
                  <a:pt x="688" y="615"/>
                </a:lnTo>
                <a:lnTo>
                  <a:pt x="700" y="617"/>
                </a:lnTo>
                <a:lnTo>
                  <a:pt x="702" y="614"/>
                </a:lnTo>
                <a:lnTo>
                  <a:pt x="705" y="612"/>
                </a:lnTo>
                <a:lnTo>
                  <a:pt x="709" y="612"/>
                </a:lnTo>
                <a:lnTo>
                  <a:pt x="713" y="611"/>
                </a:lnTo>
                <a:lnTo>
                  <a:pt x="726" y="610"/>
                </a:lnTo>
                <a:lnTo>
                  <a:pt x="739" y="607"/>
                </a:lnTo>
                <a:lnTo>
                  <a:pt x="753" y="606"/>
                </a:lnTo>
                <a:lnTo>
                  <a:pt x="767" y="604"/>
                </a:lnTo>
                <a:lnTo>
                  <a:pt x="780" y="603"/>
                </a:lnTo>
                <a:lnTo>
                  <a:pt x="794" y="600"/>
                </a:lnTo>
                <a:lnTo>
                  <a:pt x="806" y="599"/>
                </a:lnTo>
                <a:lnTo>
                  <a:pt x="820" y="599"/>
                </a:lnTo>
                <a:lnTo>
                  <a:pt x="834" y="598"/>
                </a:lnTo>
                <a:lnTo>
                  <a:pt x="847" y="598"/>
                </a:lnTo>
                <a:lnTo>
                  <a:pt x="861" y="597"/>
                </a:lnTo>
                <a:lnTo>
                  <a:pt x="875" y="596"/>
                </a:lnTo>
                <a:lnTo>
                  <a:pt x="888" y="595"/>
                </a:lnTo>
                <a:lnTo>
                  <a:pt x="902" y="594"/>
                </a:lnTo>
                <a:lnTo>
                  <a:pt x="912" y="592"/>
                </a:lnTo>
                <a:lnTo>
                  <a:pt x="923" y="592"/>
                </a:lnTo>
                <a:lnTo>
                  <a:pt x="928" y="594"/>
                </a:lnTo>
                <a:lnTo>
                  <a:pt x="934" y="592"/>
                </a:lnTo>
                <a:lnTo>
                  <a:pt x="939" y="591"/>
                </a:lnTo>
                <a:lnTo>
                  <a:pt x="944" y="590"/>
                </a:lnTo>
                <a:lnTo>
                  <a:pt x="958" y="589"/>
                </a:lnTo>
                <a:lnTo>
                  <a:pt x="970" y="589"/>
                </a:lnTo>
                <a:lnTo>
                  <a:pt x="984" y="589"/>
                </a:lnTo>
                <a:lnTo>
                  <a:pt x="997" y="589"/>
                </a:lnTo>
                <a:lnTo>
                  <a:pt x="1008" y="588"/>
                </a:lnTo>
                <a:lnTo>
                  <a:pt x="1020" y="587"/>
                </a:lnTo>
                <a:lnTo>
                  <a:pt x="1032" y="587"/>
                </a:lnTo>
                <a:lnTo>
                  <a:pt x="1043" y="588"/>
                </a:lnTo>
                <a:lnTo>
                  <a:pt x="1052" y="585"/>
                </a:lnTo>
                <a:lnTo>
                  <a:pt x="1061" y="580"/>
                </a:lnTo>
                <a:lnTo>
                  <a:pt x="1072" y="579"/>
                </a:lnTo>
                <a:lnTo>
                  <a:pt x="1082" y="578"/>
                </a:lnTo>
                <a:lnTo>
                  <a:pt x="1089" y="578"/>
                </a:lnTo>
                <a:lnTo>
                  <a:pt x="1094" y="579"/>
                </a:lnTo>
                <a:lnTo>
                  <a:pt x="1099" y="582"/>
                </a:lnTo>
                <a:lnTo>
                  <a:pt x="1105" y="583"/>
                </a:lnTo>
                <a:lnTo>
                  <a:pt x="1108" y="582"/>
                </a:lnTo>
                <a:lnTo>
                  <a:pt x="1112" y="579"/>
                </a:lnTo>
                <a:lnTo>
                  <a:pt x="1115" y="578"/>
                </a:lnTo>
                <a:lnTo>
                  <a:pt x="1119" y="579"/>
                </a:lnTo>
                <a:lnTo>
                  <a:pt x="1132" y="579"/>
                </a:lnTo>
                <a:lnTo>
                  <a:pt x="1145" y="575"/>
                </a:lnTo>
                <a:lnTo>
                  <a:pt x="1157" y="573"/>
                </a:lnTo>
                <a:lnTo>
                  <a:pt x="1171" y="572"/>
                </a:lnTo>
                <a:lnTo>
                  <a:pt x="1166" y="571"/>
                </a:lnTo>
                <a:lnTo>
                  <a:pt x="1160" y="570"/>
                </a:lnTo>
                <a:lnTo>
                  <a:pt x="1158" y="570"/>
                </a:lnTo>
                <a:lnTo>
                  <a:pt x="1156" y="569"/>
                </a:lnTo>
                <a:lnTo>
                  <a:pt x="1155" y="567"/>
                </a:lnTo>
                <a:lnTo>
                  <a:pt x="1154" y="566"/>
                </a:lnTo>
                <a:lnTo>
                  <a:pt x="1154" y="565"/>
                </a:lnTo>
                <a:lnTo>
                  <a:pt x="1154" y="566"/>
                </a:lnTo>
                <a:lnTo>
                  <a:pt x="1154" y="563"/>
                </a:lnTo>
                <a:lnTo>
                  <a:pt x="1152" y="562"/>
                </a:lnTo>
                <a:lnTo>
                  <a:pt x="1150" y="561"/>
                </a:lnTo>
                <a:lnTo>
                  <a:pt x="1148" y="561"/>
                </a:lnTo>
                <a:lnTo>
                  <a:pt x="1143" y="562"/>
                </a:lnTo>
                <a:lnTo>
                  <a:pt x="1138" y="562"/>
                </a:lnTo>
                <a:lnTo>
                  <a:pt x="1122" y="562"/>
                </a:lnTo>
                <a:lnTo>
                  <a:pt x="1106" y="562"/>
                </a:lnTo>
                <a:lnTo>
                  <a:pt x="1097" y="562"/>
                </a:lnTo>
                <a:lnTo>
                  <a:pt x="1088" y="563"/>
                </a:lnTo>
                <a:lnTo>
                  <a:pt x="1078" y="563"/>
                </a:lnTo>
                <a:lnTo>
                  <a:pt x="1069" y="563"/>
                </a:lnTo>
                <a:lnTo>
                  <a:pt x="1063" y="564"/>
                </a:lnTo>
                <a:lnTo>
                  <a:pt x="1056" y="563"/>
                </a:lnTo>
                <a:lnTo>
                  <a:pt x="1055" y="561"/>
                </a:lnTo>
                <a:lnTo>
                  <a:pt x="1056" y="560"/>
                </a:lnTo>
                <a:lnTo>
                  <a:pt x="1057" y="558"/>
                </a:lnTo>
                <a:lnTo>
                  <a:pt x="1059" y="558"/>
                </a:lnTo>
                <a:lnTo>
                  <a:pt x="1076" y="557"/>
                </a:lnTo>
                <a:lnTo>
                  <a:pt x="1093" y="557"/>
                </a:lnTo>
                <a:lnTo>
                  <a:pt x="1102" y="557"/>
                </a:lnTo>
                <a:lnTo>
                  <a:pt x="1112" y="555"/>
                </a:lnTo>
                <a:lnTo>
                  <a:pt x="1115" y="555"/>
                </a:lnTo>
                <a:lnTo>
                  <a:pt x="1119" y="555"/>
                </a:lnTo>
                <a:lnTo>
                  <a:pt x="1121" y="554"/>
                </a:lnTo>
                <a:lnTo>
                  <a:pt x="1123" y="554"/>
                </a:lnTo>
                <a:lnTo>
                  <a:pt x="1123" y="553"/>
                </a:lnTo>
                <a:lnTo>
                  <a:pt x="1123" y="552"/>
                </a:lnTo>
                <a:lnTo>
                  <a:pt x="1119" y="549"/>
                </a:lnTo>
                <a:lnTo>
                  <a:pt x="1112" y="549"/>
                </a:lnTo>
                <a:lnTo>
                  <a:pt x="1100" y="549"/>
                </a:lnTo>
                <a:lnTo>
                  <a:pt x="1088" y="549"/>
                </a:lnTo>
                <a:lnTo>
                  <a:pt x="1075" y="550"/>
                </a:lnTo>
                <a:lnTo>
                  <a:pt x="1064" y="550"/>
                </a:lnTo>
                <a:lnTo>
                  <a:pt x="1057" y="550"/>
                </a:lnTo>
                <a:lnTo>
                  <a:pt x="1053" y="549"/>
                </a:lnTo>
                <a:lnTo>
                  <a:pt x="1065" y="548"/>
                </a:lnTo>
                <a:lnTo>
                  <a:pt x="1076" y="548"/>
                </a:lnTo>
                <a:lnTo>
                  <a:pt x="1088" y="547"/>
                </a:lnTo>
                <a:lnTo>
                  <a:pt x="1099" y="545"/>
                </a:lnTo>
                <a:lnTo>
                  <a:pt x="1113" y="542"/>
                </a:lnTo>
                <a:lnTo>
                  <a:pt x="1126" y="540"/>
                </a:lnTo>
                <a:lnTo>
                  <a:pt x="1140" y="539"/>
                </a:lnTo>
                <a:lnTo>
                  <a:pt x="1154" y="536"/>
                </a:lnTo>
                <a:lnTo>
                  <a:pt x="1149" y="534"/>
                </a:lnTo>
                <a:lnTo>
                  <a:pt x="1143" y="533"/>
                </a:lnTo>
                <a:lnTo>
                  <a:pt x="1139" y="533"/>
                </a:lnTo>
                <a:lnTo>
                  <a:pt x="1133" y="533"/>
                </a:lnTo>
                <a:lnTo>
                  <a:pt x="1123" y="534"/>
                </a:lnTo>
                <a:lnTo>
                  <a:pt x="1113" y="534"/>
                </a:lnTo>
                <a:lnTo>
                  <a:pt x="1102" y="534"/>
                </a:lnTo>
                <a:lnTo>
                  <a:pt x="1092" y="532"/>
                </a:lnTo>
                <a:lnTo>
                  <a:pt x="1082" y="528"/>
                </a:lnTo>
                <a:lnTo>
                  <a:pt x="1073" y="523"/>
                </a:lnTo>
                <a:lnTo>
                  <a:pt x="1065" y="523"/>
                </a:lnTo>
                <a:lnTo>
                  <a:pt x="1056" y="523"/>
                </a:lnTo>
                <a:lnTo>
                  <a:pt x="1055" y="523"/>
                </a:lnTo>
                <a:lnTo>
                  <a:pt x="1052" y="522"/>
                </a:lnTo>
                <a:lnTo>
                  <a:pt x="1052" y="521"/>
                </a:lnTo>
                <a:lnTo>
                  <a:pt x="1052" y="519"/>
                </a:lnTo>
                <a:lnTo>
                  <a:pt x="1053" y="517"/>
                </a:lnTo>
                <a:lnTo>
                  <a:pt x="1056" y="516"/>
                </a:lnTo>
                <a:lnTo>
                  <a:pt x="1069" y="516"/>
                </a:lnTo>
                <a:lnTo>
                  <a:pt x="1082" y="516"/>
                </a:lnTo>
                <a:lnTo>
                  <a:pt x="1086" y="517"/>
                </a:lnTo>
                <a:lnTo>
                  <a:pt x="1093" y="517"/>
                </a:lnTo>
                <a:lnTo>
                  <a:pt x="1096" y="516"/>
                </a:lnTo>
                <a:lnTo>
                  <a:pt x="1098" y="515"/>
                </a:lnTo>
                <a:lnTo>
                  <a:pt x="1100" y="514"/>
                </a:lnTo>
                <a:lnTo>
                  <a:pt x="1102" y="512"/>
                </a:lnTo>
                <a:lnTo>
                  <a:pt x="1099" y="512"/>
                </a:lnTo>
                <a:lnTo>
                  <a:pt x="1097" y="511"/>
                </a:lnTo>
                <a:lnTo>
                  <a:pt x="1094" y="508"/>
                </a:lnTo>
                <a:lnTo>
                  <a:pt x="1092" y="506"/>
                </a:lnTo>
                <a:lnTo>
                  <a:pt x="1084" y="505"/>
                </a:lnTo>
                <a:lnTo>
                  <a:pt x="1077" y="506"/>
                </a:lnTo>
                <a:lnTo>
                  <a:pt x="1067" y="506"/>
                </a:lnTo>
                <a:lnTo>
                  <a:pt x="1056" y="504"/>
                </a:lnTo>
                <a:lnTo>
                  <a:pt x="1047" y="500"/>
                </a:lnTo>
                <a:lnTo>
                  <a:pt x="1038" y="499"/>
                </a:lnTo>
                <a:lnTo>
                  <a:pt x="1028" y="500"/>
                </a:lnTo>
                <a:lnTo>
                  <a:pt x="1020" y="502"/>
                </a:lnTo>
                <a:lnTo>
                  <a:pt x="1009" y="498"/>
                </a:lnTo>
                <a:lnTo>
                  <a:pt x="999" y="495"/>
                </a:lnTo>
                <a:lnTo>
                  <a:pt x="987" y="494"/>
                </a:lnTo>
                <a:lnTo>
                  <a:pt x="976" y="495"/>
                </a:lnTo>
                <a:lnTo>
                  <a:pt x="969" y="495"/>
                </a:lnTo>
                <a:lnTo>
                  <a:pt x="964" y="495"/>
                </a:lnTo>
                <a:lnTo>
                  <a:pt x="959" y="495"/>
                </a:lnTo>
                <a:lnTo>
                  <a:pt x="953" y="492"/>
                </a:lnTo>
                <a:lnTo>
                  <a:pt x="960" y="491"/>
                </a:lnTo>
                <a:lnTo>
                  <a:pt x="968" y="491"/>
                </a:lnTo>
                <a:lnTo>
                  <a:pt x="974" y="491"/>
                </a:lnTo>
                <a:lnTo>
                  <a:pt x="981" y="490"/>
                </a:lnTo>
                <a:lnTo>
                  <a:pt x="982" y="488"/>
                </a:lnTo>
                <a:lnTo>
                  <a:pt x="982" y="487"/>
                </a:lnTo>
                <a:lnTo>
                  <a:pt x="979" y="486"/>
                </a:lnTo>
                <a:lnTo>
                  <a:pt x="976" y="486"/>
                </a:lnTo>
                <a:lnTo>
                  <a:pt x="969" y="484"/>
                </a:lnTo>
                <a:lnTo>
                  <a:pt x="965" y="484"/>
                </a:lnTo>
                <a:lnTo>
                  <a:pt x="950" y="484"/>
                </a:lnTo>
                <a:lnTo>
                  <a:pt x="935" y="486"/>
                </a:lnTo>
                <a:lnTo>
                  <a:pt x="921" y="487"/>
                </a:lnTo>
                <a:lnTo>
                  <a:pt x="907" y="487"/>
                </a:lnTo>
                <a:lnTo>
                  <a:pt x="892" y="486"/>
                </a:lnTo>
                <a:lnTo>
                  <a:pt x="877" y="486"/>
                </a:lnTo>
                <a:lnTo>
                  <a:pt x="860" y="488"/>
                </a:lnTo>
                <a:lnTo>
                  <a:pt x="844" y="489"/>
                </a:lnTo>
                <a:lnTo>
                  <a:pt x="828" y="490"/>
                </a:lnTo>
                <a:lnTo>
                  <a:pt x="812" y="491"/>
                </a:lnTo>
                <a:lnTo>
                  <a:pt x="796" y="492"/>
                </a:lnTo>
                <a:lnTo>
                  <a:pt x="780" y="495"/>
                </a:lnTo>
                <a:lnTo>
                  <a:pt x="764" y="496"/>
                </a:lnTo>
                <a:lnTo>
                  <a:pt x="750" y="497"/>
                </a:lnTo>
                <a:lnTo>
                  <a:pt x="734" y="498"/>
                </a:lnTo>
                <a:lnTo>
                  <a:pt x="719" y="500"/>
                </a:lnTo>
                <a:lnTo>
                  <a:pt x="705" y="502"/>
                </a:lnTo>
                <a:lnTo>
                  <a:pt x="690" y="504"/>
                </a:lnTo>
                <a:lnTo>
                  <a:pt x="677" y="507"/>
                </a:lnTo>
                <a:lnTo>
                  <a:pt x="663" y="509"/>
                </a:lnTo>
                <a:lnTo>
                  <a:pt x="655" y="511"/>
                </a:lnTo>
                <a:lnTo>
                  <a:pt x="648" y="512"/>
                </a:lnTo>
                <a:lnTo>
                  <a:pt x="644" y="512"/>
                </a:lnTo>
                <a:lnTo>
                  <a:pt x="640" y="512"/>
                </a:lnTo>
                <a:lnTo>
                  <a:pt x="639" y="508"/>
                </a:lnTo>
                <a:lnTo>
                  <a:pt x="638" y="505"/>
                </a:lnTo>
                <a:lnTo>
                  <a:pt x="636" y="504"/>
                </a:lnTo>
                <a:lnTo>
                  <a:pt x="632" y="505"/>
                </a:lnTo>
                <a:lnTo>
                  <a:pt x="620" y="506"/>
                </a:lnTo>
                <a:lnTo>
                  <a:pt x="608" y="509"/>
                </a:lnTo>
                <a:lnTo>
                  <a:pt x="603" y="511"/>
                </a:lnTo>
                <a:lnTo>
                  <a:pt x="597" y="509"/>
                </a:lnTo>
                <a:lnTo>
                  <a:pt x="590" y="508"/>
                </a:lnTo>
                <a:lnTo>
                  <a:pt x="585" y="506"/>
                </a:lnTo>
                <a:lnTo>
                  <a:pt x="579" y="508"/>
                </a:lnTo>
                <a:lnTo>
                  <a:pt x="572" y="511"/>
                </a:lnTo>
                <a:lnTo>
                  <a:pt x="566" y="512"/>
                </a:lnTo>
                <a:lnTo>
                  <a:pt x="560" y="512"/>
                </a:lnTo>
                <a:lnTo>
                  <a:pt x="553" y="513"/>
                </a:lnTo>
                <a:lnTo>
                  <a:pt x="546" y="514"/>
                </a:lnTo>
                <a:lnTo>
                  <a:pt x="539" y="517"/>
                </a:lnTo>
                <a:lnTo>
                  <a:pt x="532" y="520"/>
                </a:lnTo>
                <a:lnTo>
                  <a:pt x="517" y="524"/>
                </a:lnTo>
                <a:lnTo>
                  <a:pt x="503" y="527"/>
                </a:lnTo>
                <a:lnTo>
                  <a:pt x="494" y="528"/>
                </a:lnTo>
                <a:lnTo>
                  <a:pt x="486" y="531"/>
                </a:lnTo>
                <a:lnTo>
                  <a:pt x="478" y="533"/>
                </a:lnTo>
                <a:lnTo>
                  <a:pt x="470" y="538"/>
                </a:lnTo>
                <a:lnTo>
                  <a:pt x="473" y="541"/>
                </a:lnTo>
                <a:lnTo>
                  <a:pt x="478" y="545"/>
                </a:lnTo>
                <a:lnTo>
                  <a:pt x="473" y="540"/>
                </a:lnTo>
                <a:lnTo>
                  <a:pt x="468" y="538"/>
                </a:lnTo>
                <a:lnTo>
                  <a:pt x="464" y="538"/>
                </a:lnTo>
                <a:lnTo>
                  <a:pt x="459" y="538"/>
                </a:lnTo>
                <a:lnTo>
                  <a:pt x="458" y="539"/>
                </a:lnTo>
                <a:lnTo>
                  <a:pt x="455" y="540"/>
                </a:lnTo>
                <a:lnTo>
                  <a:pt x="453" y="540"/>
                </a:lnTo>
                <a:lnTo>
                  <a:pt x="450" y="541"/>
                </a:lnTo>
                <a:lnTo>
                  <a:pt x="448" y="538"/>
                </a:lnTo>
                <a:lnTo>
                  <a:pt x="445" y="534"/>
                </a:lnTo>
                <a:lnTo>
                  <a:pt x="443" y="536"/>
                </a:lnTo>
                <a:lnTo>
                  <a:pt x="442" y="538"/>
                </a:lnTo>
                <a:lnTo>
                  <a:pt x="443" y="539"/>
                </a:lnTo>
                <a:lnTo>
                  <a:pt x="445" y="540"/>
                </a:lnTo>
                <a:lnTo>
                  <a:pt x="445" y="542"/>
                </a:lnTo>
                <a:lnTo>
                  <a:pt x="445" y="542"/>
                </a:lnTo>
                <a:lnTo>
                  <a:pt x="443" y="544"/>
                </a:lnTo>
                <a:lnTo>
                  <a:pt x="441" y="545"/>
                </a:lnTo>
                <a:lnTo>
                  <a:pt x="437" y="546"/>
                </a:lnTo>
                <a:lnTo>
                  <a:pt x="432" y="546"/>
                </a:lnTo>
                <a:lnTo>
                  <a:pt x="429" y="547"/>
                </a:lnTo>
                <a:lnTo>
                  <a:pt x="425" y="549"/>
                </a:lnTo>
                <a:lnTo>
                  <a:pt x="420" y="552"/>
                </a:lnTo>
                <a:lnTo>
                  <a:pt x="413" y="553"/>
                </a:lnTo>
                <a:lnTo>
                  <a:pt x="407" y="553"/>
                </a:lnTo>
                <a:lnTo>
                  <a:pt x="401" y="553"/>
                </a:lnTo>
                <a:lnTo>
                  <a:pt x="398" y="552"/>
                </a:lnTo>
                <a:lnTo>
                  <a:pt x="396" y="550"/>
                </a:lnTo>
                <a:lnTo>
                  <a:pt x="384" y="552"/>
                </a:lnTo>
                <a:lnTo>
                  <a:pt x="374" y="555"/>
                </a:lnTo>
                <a:lnTo>
                  <a:pt x="369" y="556"/>
                </a:lnTo>
                <a:lnTo>
                  <a:pt x="366" y="558"/>
                </a:lnTo>
                <a:lnTo>
                  <a:pt x="366" y="562"/>
                </a:lnTo>
                <a:lnTo>
                  <a:pt x="367" y="564"/>
                </a:lnTo>
                <a:lnTo>
                  <a:pt x="361" y="563"/>
                </a:lnTo>
                <a:lnTo>
                  <a:pt x="355" y="564"/>
                </a:lnTo>
                <a:lnTo>
                  <a:pt x="355" y="563"/>
                </a:lnTo>
                <a:lnTo>
                  <a:pt x="355" y="562"/>
                </a:lnTo>
                <a:close/>
                <a:moveTo>
                  <a:pt x="870" y="473"/>
                </a:moveTo>
                <a:lnTo>
                  <a:pt x="871" y="473"/>
                </a:lnTo>
                <a:lnTo>
                  <a:pt x="871" y="472"/>
                </a:lnTo>
                <a:lnTo>
                  <a:pt x="871" y="472"/>
                </a:lnTo>
                <a:lnTo>
                  <a:pt x="872" y="472"/>
                </a:lnTo>
                <a:lnTo>
                  <a:pt x="871" y="472"/>
                </a:lnTo>
                <a:lnTo>
                  <a:pt x="872" y="472"/>
                </a:lnTo>
                <a:lnTo>
                  <a:pt x="871" y="472"/>
                </a:lnTo>
                <a:lnTo>
                  <a:pt x="871" y="472"/>
                </a:lnTo>
                <a:lnTo>
                  <a:pt x="871" y="473"/>
                </a:lnTo>
                <a:lnTo>
                  <a:pt x="870" y="473"/>
                </a:lnTo>
                <a:lnTo>
                  <a:pt x="870" y="473"/>
                </a:lnTo>
                <a:lnTo>
                  <a:pt x="870" y="473"/>
                </a:lnTo>
                <a:lnTo>
                  <a:pt x="870" y="473"/>
                </a:lnTo>
                <a:close/>
                <a:moveTo>
                  <a:pt x="727" y="462"/>
                </a:moveTo>
                <a:lnTo>
                  <a:pt x="730" y="462"/>
                </a:lnTo>
                <a:lnTo>
                  <a:pt x="735" y="461"/>
                </a:lnTo>
                <a:lnTo>
                  <a:pt x="728" y="459"/>
                </a:lnTo>
                <a:lnTo>
                  <a:pt x="721" y="461"/>
                </a:lnTo>
                <a:lnTo>
                  <a:pt x="720" y="462"/>
                </a:lnTo>
                <a:lnTo>
                  <a:pt x="720" y="463"/>
                </a:lnTo>
                <a:lnTo>
                  <a:pt x="721" y="463"/>
                </a:lnTo>
                <a:lnTo>
                  <a:pt x="722" y="463"/>
                </a:lnTo>
                <a:lnTo>
                  <a:pt x="725" y="463"/>
                </a:lnTo>
                <a:lnTo>
                  <a:pt x="727" y="462"/>
                </a:lnTo>
                <a:lnTo>
                  <a:pt x="727" y="462"/>
                </a:lnTo>
                <a:lnTo>
                  <a:pt x="727" y="462"/>
                </a:lnTo>
                <a:close/>
                <a:moveTo>
                  <a:pt x="661" y="471"/>
                </a:moveTo>
                <a:lnTo>
                  <a:pt x="655" y="471"/>
                </a:lnTo>
                <a:lnTo>
                  <a:pt x="651" y="472"/>
                </a:lnTo>
                <a:lnTo>
                  <a:pt x="649" y="474"/>
                </a:lnTo>
                <a:lnTo>
                  <a:pt x="651" y="475"/>
                </a:lnTo>
                <a:lnTo>
                  <a:pt x="652" y="477"/>
                </a:lnTo>
                <a:lnTo>
                  <a:pt x="654" y="477"/>
                </a:lnTo>
                <a:lnTo>
                  <a:pt x="668" y="473"/>
                </a:lnTo>
                <a:lnTo>
                  <a:pt x="680" y="471"/>
                </a:lnTo>
                <a:lnTo>
                  <a:pt x="676" y="469"/>
                </a:lnTo>
                <a:lnTo>
                  <a:pt x="671" y="467"/>
                </a:lnTo>
                <a:lnTo>
                  <a:pt x="665" y="469"/>
                </a:lnTo>
                <a:lnTo>
                  <a:pt x="661" y="471"/>
                </a:lnTo>
                <a:lnTo>
                  <a:pt x="663" y="469"/>
                </a:lnTo>
                <a:lnTo>
                  <a:pt x="661" y="471"/>
                </a:lnTo>
                <a:close/>
                <a:moveTo>
                  <a:pt x="288" y="580"/>
                </a:moveTo>
                <a:lnTo>
                  <a:pt x="284" y="580"/>
                </a:lnTo>
                <a:lnTo>
                  <a:pt x="280" y="580"/>
                </a:lnTo>
                <a:lnTo>
                  <a:pt x="275" y="580"/>
                </a:lnTo>
                <a:lnTo>
                  <a:pt x="272" y="582"/>
                </a:lnTo>
                <a:lnTo>
                  <a:pt x="270" y="585"/>
                </a:lnTo>
                <a:lnTo>
                  <a:pt x="272" y="586"/>
                </a:lnTo>
                <a:lnTo>
                  <a:pt x="273" y="587"/>
                </a:lnTo>
                <a:lnTo>
                  <a:pt x="275" y="588"/>
                </a:lnTo>
                <a:lnTo>
                  <a:pt x="278" y="588"/>
                </a:lnTo>
                <a:lnTo>
                  <a:pt x="282" y="587"/>
                </a:lnTo>
                <a:lnTo>
                  <a:pt x="285" y="586"/>
                </a:lnTo>
                <a:lnTo>
                  <a:pt x="288" y="585"/>
                </a:lnTo>
                <a:lnTo>
                  <a:pt x="288" y="582"/>
                </a:lnTo>
                <a:lnTo>
                  <a:pt x="289" y="582"/>
                </a:lnTo>
                <a:lnTo>
                  <a:pt x="289" y="581"/>
                </a:lnTo>
                <a:lnTo>
                  <a:pt x="288" y="580"/>
                </a:lnTo>
                <a:lnTo>
                  <a:pt x="286" y="580"/>
                </a:lnTo>
                <a:lnTo>
                  <a:pt x="288" y="580"/>
                </a:lnTo>
                <a:close/>
                <a:moveTo>
                  <a:pt x="817" y="445"/>
                </a:moveTo>
                <a:lnTo>
                  <a:pt x="817" y="444"/>
                </a:lnTo>
                <a:lnTo>
                  <a:pt x="817" y="445"/>
                </a:lnTo>
                <a:lnTo>
                  <a:pt x="806" y="448"/>
                </a:lnTo>
                <a:lnTo>
                  <a:pt x="796" y="450"/>
                </a:lnTo>
                <a:lnTo>
                  <a:pt x="783" y="453"/>
                </a:lnTo>
                <a:lnTo>
                  <a:pt x="769" y="454"/>
                </a:lnTo>
                <a:lnTo>
                  <a:pt x="772" y="453"/>
                </a:lnTo>
                <a:lnTo>
                  <a:pt x="769" y="454"/>
                </a:lnTo>
                <a:lnTo>
                  <a:pt x="768" y="454"/>
                </a:lnTo>
                <a:lnTo>
                  <a:pt x="767" y="454"/>
                </a:lnTo>
                <a:lnTo>
                  <a:pt x="766" y="455"/>
                </a:lnTo>
                <a:lnTo>
                  <a:pt x="767" y="457"/>
                </a:lnTo>
                <a:lnTo>
                  <a:pt x="768" y="458"/>
                </a:lnTo>
                <a:lnTo>
                  <a:pt x="770" y="458"/>
                </a:lnTo>
                <a:lnTo>
                  <a:pt x="772" y="458"/>
                </a:lnTo>
                <a:lnTo>
                  <a:pt x="775" y="457"/>
                </a:lnTo>
                <a:lnTo>
                  <a:pt x="779" y="455"/>
                </a:lnTo>
                <a:lnTo>
                  <a:pt x="785" y="454"/>
                </a:lnTo>
                <a:lnTo>
                  <a:pt x="789" y="453"/>
                </a:lnTo>
                <a:lnTo>
                  <a:pt x="794" y="451"/>
                </a:lnTo>
                <a:lnTo>
                  <a:pt x="797" y="453"/>
                </a:lnTo>
                <a:lnTo>
                  <a:pt x="801" y="454"/>
                </a:lnTo>
                <a:lnTo>
                  <a:pt x="804" y="454"/>
                </a:lnTo>
                <a:lnTo>
                  <a:pt x="806" y="453"/>
                </a:lnTo>
                <a:lnTo>
                  <a:pt x="810" y="451"/>
                </a:lnTo>
                <a:lnTo>
                  <a:pt x="812" y="449"/>
                </a:lnTo>
                <a:lnTo>
                  <a:pt x="814" y="447"/>
                </a:lnTo>
                <a:lnTo>
                  <a:pt x="817" y="445"/>
                </a:lnTo>
                <a:close/>
                <a:moveTo>
                  <a:pt x="833" y="444"/>
                </a:moveTo>
                <a:lnTo>
                  <a:pt x="835" y="444"/>
                </a:lnTo>
                <a:lnTo>
                  <a:pt x="837" y="442"/>
                </a:lnTo>
                <a:lnTo>
                  <a:pt x="837" y="442"/>
                </a:lnTo>
                <a:lnTo>
                  <a:pt x="838" y="441"/>
                </a:lnTo>
                <a:lnTo>
                  <a:pt x="837" y="440"/>
                </a:lnTo>
                <a:lnTo>
                  <a:pt x="837" y="439"/>
                </a:lnTo>
                <a:lnTo>
                  <a:pt x="834" y="438"/>
                </a:lnTo>
                <a:lnTo>
                  <a:pt x="829" y="438"/>
                </a:lnTo>
                <a:lnTo>
                  <a:pt x="826" y="438"/>
                </a:lnTo>
                <a:lnTo>
                  <a:pt x="822" y="439"/>
                </a:lnTo>
                <a:lnTo>
                  <a:pt x="819" y="439"/>
                </a:lnTo>
                <a:lnTo>
                  <a:pt x="817" y="440"/>
                </a:lnTo>
                <a:lnTo>
                  <a:pt x="817" y="442"/>
                </a:lnTo>
                <a:lnTo>
                  <a:pt x="818" y="445"/>
                </a:lnTo>
                <a:lnTo>
                  <a:pt x="821" y="446"/>
                </a:lnTo>
                <a:lnTo>
                  <a:pt x="825" y="446"/>
                </a:lnTo>
                <a:lnTo>
                  <a:pt x="829" y="445"/>
                </a:lnTo>
                <a:lnTo>
                  <a:pt x="833" y="444"/>
                </a:lnTo>
                <a:lnTo>
                  <a:pt x="832" y="444"/>
                </a:lnTo>
                <a:lnTo>
                  <a:pt x="833" y="444"/>
                </a:lnTo>
                <a:close/>
                <a:moveTo>
                  <a:pt x="1038" y="497"/>
                </a:moveTo>
                <a:lnTo>
                  <a:pt x="1040" y="496"/>
                </a:lnTo>
                <a:lnTo>
                  <a:pt x="1040" y="495"/>
                </a:lnTo>
                <a:lnTo>
                  <a:pt x="1039" y="492"/>
                </a:lnTo>
                <a:lnTo>
                  <a:pt x="1036" y="491"/>
                </a:lnTo>
                <a:lnTo>
                  <a:pt x="1032" y="491"/>
                </a:lnTo>
                <a:lnTo>
                  <a:pt x="1027" y="494"/>
                </a:lnTo>
                <a:lnTo>
                  <a:pt x="1023" y="494"/>
                </a:lnTo>
                <a:lnTo>
                  <a:pt x="1018" y="494"/>
                </a:lnTo>
                <a:lnTo>
                  <a:pt x="1016" y="494"/>
                </a:lnTo>
                <a:lnTo>
                  <a:pt x="1014" y="494"/>
                </a:lnTo>
                <a:lnTo>
                  <a:pt x="1011" y="494"/>
                </a:lnTo>
                <a:lnTo>
                  <a:pt x="1010" y="496"/>
                </a:lnTo>
                <a:lnTo>
                  <a:pt x="1011" y="497"/>
                </a:lnTo>
                <a:lnTo>
                  <a:pt x="1014" y="497"/>
                </a:lnTo>
                <a:lnTo>
                  <a:pt x="1016" y="497"/>
                </a:lnTo>
                <a:lnTo>
                  <a:pt x="1018" y="497"/>
                </a:lnTo>
                <a:lnTo>
                  <a:pt x="1028" y="497"/>
                </a:lnTo>
                <a:lnTo>
                  <a:pt x="1038" y="497"/>
                </a:lnTo>
                <a:lnTo>
                  <a:pt x="1035" y="497"/>
                </a:lnTo>
                <a:lnTo>
                  <a:pt x="1038" y="497"/>
                </a:lnTo>
                <a:close/>
                <a:moveTo>
                  <a:pt x="1115" y="500"/>
                </a:moveTo>
                <a:lnTo>
                  <a:pt x="1117" y="500"/>
                </a:lnTo>
                <a:lnTo>
                  <a:pt x="1121" y="499"/>
                </a:lnTo>
                <a:lnTo>
                  <a:pt x="1123" y="498"/>
                </a:lnTo>
                <a:lnTo>
                  <a:pt x="1123" y="496"/>
                </a:lnTo>
                <a:lnTo>
                  <a:pt x="1122" y="494"/>
                </a:lnTo>
                <a:lnTo>
                  <a:pt x="1118" y="492"/>
                </a:lnTo>
                <a:lnTo>
                  <a:pt x="1115" y="491"/>
                </a:lnTo>
                <a:lnTo>
                  <a:pt x="1113" y="491"/>
                </a:lnTo>
                <a:lnTo>
                  <a:pt x="1110" y="491"/>
                </a:lnTo>
                <a:lnTo>
                  <a:pt x="1107" y="491"/>
                </a:lnTo>
                <a:lnTo>
                  <a:pt x="1105" y="492"/>
                </a:lnTo>
                <a:lnTo>
                  <a:pt x="1105" y="495"/>
                </a:lnTo>
                <a:lnTo>
                  <a:pt x="1106" y="498"/>
                </a:lnTo>
                <a:lnTo>
                  <a:pt x="1108" y="499"/>
                </a:lnTo>
                <a:lnTo>
                  <a:pt x="1112" y="499"/>
                </a:lnTo>
                <a:lnTo>
                  <a:pt x="1115" y="500"/>
                </a:lnTo>
                <a:lnTo>
                  <a:pt x="1114" y="500"/>
                </a:lnTo>
                <a:lnTo>
                  <a:pt x="1115" y="500"/>
                </a:lnTo>
                <a:close/>
                <a:moveTo>
                  <a:pt x="760" y="463"/>
                </a:moveTo>
                <a:lnTo>
                  <a:pt x="758" y="463"/>
                </a:lnTo>
                <a:lnTo>
                  <a:pt x="756" y="462"/>
                </a:lnTo>
                <a:lnTo>
                  <a:pt x="754" y="463"/>
                </a:lnTo>
                <a:lnTo>
                  <a:pt x="753" y="464"/>
                </a:lnTo>
                <a:lnTo>
                  <a:pt x="751" y="466"/>
                </a:lnTo>
                <a:lnTo>
                  <a:pt x="750" y="471"/>
                </a:lnTo>
                <a:lnTo>
                  <a:pt x="753" y="472"/>
                </a:lnTo>
                <a:lnTo>
                  <a:pt x="758" y="472"/>
                </a:lnTo>
                <a:lnTo>
                  <a:pt x="762" y="471"/>
                </a:lnTo>
                <a:lnTo>
                  <a:pt x="766" y="467"/>
                </a:lnTo>
                <a:lnTo>
                  <a:pt x="767" y="466"/>
                </a:lnTo>
                <a:lnTo>
                  <a:pt x="767" y="465"/>
                </a:lnTo>
                <a:lnTo>
                  <a:pt x="767" y="464"/>
                </a:lnTo>
                <a:lnTo>
                  <a:pt x="766" y="463"/>
                </a:lnTo>
                <a:lnTo>
                  <a:pt x="763" y="463"/>
                </a:lnTo>
                <a:lnTo>
                  <a:pt x="760" y="463"/>
                </a:lnTo>
                <a:lnTo>
                  <a:pt x="759" y="462"/>
                </a:lnTo>
                <a:lnTo>
                  <a:pt x="760" y="463"/>
                </a:lnTo>
                <a:close/>
                <a:moveTo>
                  <a:pt x="621" y="482"/>
                </a:moveTo>
                <a:lnTo>
                  <a:pt x="627" y="481"/>
                </a:lnTo>
                <a:lnTo>
                  <a:pt x="632" y="480"/>
                </a:lnTo>
                <a:lnTo>
                  <a:pt x="638" y="478"/>
                </a:lnTo>
                <a:lnTo>
                  <a:pt x="643" y="474"/>
                </a:lnTo>
                <a:lnTo>
                  <a:pt x="635" y="475"/>
                </a:lnTo>
                <a:lnTo>
                  <a:pt x="627" y="477"/>
                </a:lnTo>
                <a:lnTo>
                  <a:pt x="620" y="478"/>
                </a:lnTo>
                <a:lnTo>
                  <a:pt x="612" y="480"/>
                </a:lnTo>
                <a:lnTo>
                  <a:pt x="605" y="481"/>
                </a:lnTo>
                <a:lnTo>
                  <a:pt x="597" y="482"/>
                </a:lnTo>
                <a:lnTo>
                  <a:pt x="590" y="484"/>
                </a:lnTo>
                <a:lnTo>
                  <a:pt x="582" y="487"/>
                </a:lnTo>
                <a:lnTo>
                  <a:pt x="593" y="488"/>
                </a:lnTo>
                <a:lnTo>
                  <a:pt x="602" y="486"/>
                </a:lnTo>
                <a:lnTo>
                  <a:pt x="611" y="483"/>
                </a:lnTo>
                <a:lnTo>
                  <a:pt x="621" y="482"/>
                </a:lnTo>
                <a:lnTo>
                  <a:pt x="622" y="481"/>
                </a:lnTo>
                <a:lnTo>
                  <a:pt x="619" y="481"/>
                </a:lnTo>
                <a:lnTo>
                  <a:pt x="616" y="482"/>
                </a:lnTo>
                <a:lnTo>
                  <a:pt x="621" y="482"/>
                </a:lnTo>
                <a:close/>
                <a:moveTo>
                  <a:pt x="266" y="558"/>
                </a:moveTo>
                <a:lnTo>
                  <a:pt x="266" y="555"/>
                </a:lnTo>
                <a:lnTo>
                  <a:pt x="265" y="553"/>
                </a:lnTo>
                <a:lnTo>
                  <a:pt x="262" y="550"/>
                </a:lnTo>
                <a:lnTo>
                  <a:pt x="259" y="549"/>
                </a:lnTo>
                <a:lnTo>
                  <a:pt x="257" y="549"/>
                </a:lnTo>
                <a:lnTo>
                  <a:pt x="254" y="550"/>
                </a:lnTo>
                <a:lnTo>
                  <a:pt x="253" y="553"/>
                </a:lnTo>
                <a:lnTo>
                  <a:pt x="252" y="556"/>
                </a:lnTo>
                <a:lnTo>
                  <a:pt x="253" y="558"/>
                </a:lnTo>
                <a:lnTo>
                  <a:pt x="254" y="561"/>
                </a:lnTo>
                <a:lnTo>
                  <a:pt x="257" y="563"/>
                </a:lnTo>
                <a:lnTo>
                  <a:pt x="259" y="564"/>
                </a:lnTo>
                <a:lnTo>
                  <a:pt x="261" y="564"/>
                </a:lnTo>
                <a:lnTo>
                  <a:pt x="264" y="563"/>
                </a:lnTo>
                <a:lnTo>
                  <a:pt x="266" y="562"/>
                </a:lnTo>
                <a:lnTo>
                  <a:pt x="266" y="558"/>
                </a:lnTo>
                <a:lnTo>
                  <a:pt x="267" y="557"/>
                </a:lnTo>
                <a:lnTo>
                  <a:pt x="266" y="558"/>
                </a:lnTo>
                <a:close/>
                <a:moveTo>
                  <a:pt x="647" y="135"/>
                </a:moveTo>
                <a:lnTo>
                  <a:pt x="648" y="135"/>
                </a:lnTo>
                <a:lnTo>
                  <a:pt x="649" y="134"/>
                </a:lnTo>
                <a:lnTo>
                  <a:pt x="641" y="135"/>
                </a:lnTo>
                <a:lnTo>
                  <a:pt x="633" y="138"/>
                </a:lnTo>
                <a:lnTo>
                  <a:pt x="627" y="139"/>
                </a:lnTo>
                <a:lnTo>
                  <a:pt x="620" y="140"/>
                </a:lnTo>
                <a:lnTo>
                  <a:pt x="619" y="143"/>
                </a:lnTo>
                <a:lnTo>
                  <a:pt x="619" y="146"/>
                </a:lnTo>
                <a:lnTo>
                  <a:pt x="616" y="149"/>
                </a:lnTo>
                <a:lnTo>
                  <a:pt x="615" y="152"/>
                </a:lnTo>
                <a:lnTo>
                  <a:pt x="623" y="150"/>
                </a:lnTo>
                <a:lnTo>
                  <a:pt x="631" y="148"/>
                </a:lnTo>
                <a:lnTo>
                  <a:pt x="633" y="145"/>
                </a:lnTo>
                <a:lnTo>
                  <a:pt x="637" y="141"/>
                </a:lnTo>
                <a:lnTo>
                  <a:pt x="638" y="140"/>
                </a:lnTo>
                <a:lnTo>
                  <a:pt x="639" y="139"/>
                </a:lnTo>
                <a:lnTo>
                  <a:pt x="641" y="140"/>
                </a:lnTo>
                <a:lnTo>
                  <a:pt x="644" y="141"/>
                </a:lnTo>
                <a:lnTo>
                  <a:pt x="643" y="139"/>
                </a:lnTo>
                <a:lnTo>
                  <a:pt x="644" y="138"/>
                </a:lnTo>
                <a:lnTo>
                  <a:pt x="645" y="137"/>
                </a:lnTo>
                <a:lnTo>
                  <a:pt x="647" y="135"/>
                </a:lnTo>
                <a:lnTo>
                  <a:pt x="646" y="135"/>
                </a:lnTo>
                <a:lnTo>
                  <a:pt x="647" y="135"/>
                </a:lnTo>
                <a:close/>
                <a:moveTo>
                  <a:pt x="714" y="484"/>
                </a:moveTo>
                <a:lnTo>
                  <a:pt x="704" y="486"/>
                </a:lnTo>
                <a:lnTo>
                  <a:pt x="694" y="487"/>
                </a:lnTo>
                <a:lnTo>
                  <a:pt x="684" y="488"/>
                </a:lnTo>
                <a:lnTo>
                  <a:pt x="673" y="490"/>
                </a:lnTo>
                <a:lnTo>
                  <a:pt x="671" y="492"/>
                </a:lnTo>
                <a:lnTo>
                  <a:pt x="669" y="495"/>
                </a:lnTo>
                <a:lnTo>
                  <a:pt x="669" y="498"/>
                </a:lnTo>
                <a:lnTo>
                  <a:pt x="671" y="500"/>
                </a:lnTo>
                <a:lnTo>
                  <a:pt x="677" y="502"/>
                </a:lnTo>
                <a:lnTo>
                  <a:pt x="682" y="500"/>
                </a:lnTo>
                <a:lnTo>
                  <a:pt x="701" y="498"/>
                </a:lnTo>
                <a:lnTo>
                  <a:pt x="720" y="496"/>
                </a:lnTo>
                <a:lnTo>
                  <a:pt x="739" y="494"/>
                </a:lnTo>
                <a:lnTo>
                  <a:pt x="758" y="490"/>
                </a:lnTo>
                <a:lnTo>
                  <a:pt x="750" y="488"/>
                </a:lnTo>
                <a:lnTo>
                  <a:pt x="742" y="488"/>
                </a:lnTo>
                <a:lnTo>
                  <a:pt x="734" y="489"/>
                </a:lnTo>
                <a:lnTo>
                  <a:pt x="726" y="490"/>
                </a:lnTo>
                <a:lnTo>
                  <a:pt x="711" y="492"/>
                </a:lnTo>
                <a:lnTo>
                  <a:pt x="695" y="492"/>
                </a:lnTo>
                <a:lnTo>
                  <a:pt x="701" y="490"/>
                </a:lnTo>
                <a:lnTo>
                  <a:pt x="706" y="489"/>
                </a:lnTo>
                <a:lnTo>
                  <a:pt x="709" y="489"/>
                </a:lnTo>
                <a:lnTo>
                  <a:pt x="711" y="488"/>
                </a:lnTo>
                <a:lnTo>
                  <a:pt x="713" y="487"/>
                </a:lnTo>
                <a:lnTo>
                  <a:pt x="714" y="484"/>
                </a:lnTo>
                <a:lnTo>
                  <a:pt x="709" y="486"/>
                </a:lnTo>
                <a:lnTo>
                  <a:pt x="714" y="484"/>
                </a:lnTo>
                <a:close/>
                <a:moveTo>
                  <a:pt x="863" y="477"/>
                </a:moveTo>
                <a:lnTo>
                  <a:pt x="861" y="474"/>
                </a:lnTo>
                <a:lnTo>
                  <a:pt x="857" y="474"/>
                </a:lnTo>
                <a:lnTo>
                  <a:pt x="853" y="475"/>
                </a:lnTo>
                <a:lnTo>
                  <a:pt x="849" y="479"/>
                </a:lnTo>
                <a:lnTo>
                  <a:pt x="844" y="481"/>
                </a:lnTo>
                <a:lnTo>
                  <a:pt x="838" y="481"/>
                </a:lnTo>
                <a:lnTo>
                  <a:pt x="833" y="482"/>
                </a:lnTo>
                <a:lnTo>
                  <a:pt x="827" y="481"/>
                </a:lnTo>
                <a:lnTo>
                  <a:pt x="813" y="481"/>
                </a:lnTo>
                <a:lnTo>
                  <a:pt x="800" y="482"/>
                </a:lnTo>
                <a:lnTo>
                  <a:pt x="794" y="482"/>
                </a:lnTo>
                <a:lnTo>
                  <a:pt x="788" y="482"/>
                </a:lnTo>
                <a:lnTo>
                  <a:pt x="786" y="483"/>
                </a:lnTo>
                <a:lnTo>
                  <a:pt x="784" y="484"/>
                </a:lnTo>
                <a:lnTo>
                  <a:pt x="781" y="487"/>
                </a:lnTo>
                <a:lnTo>
                  <a:pt x="781" y="489"/>
                </a:lnTo>
                <a:lnTo>
                  <a:pt x="812" y="487"/>
                </a:lnTo>
                <a:lnTo>
                  <a:pt x="844" y="484"/>
                </a:lnTo>
                <a:lnTo>
                  <a:pt x="875" y="482"/>
                </a:lnTo>
                <a:lnTo>
                  <a:pt x="906" y="478"/>
                </a:lnTo>
                <a:lnTo>
                  <a:pt x="896" y="477"/>
                </a:lnTo>
                <a:lnTo>
                  <a:pt x="887" y="477"/>
                </a:lnTo>
                <a:lnTo>
                  <a:pt x="880" y="477"/>
                </a:lnTo>
                <a:lnTo>
                  <a:pt x="874" y="477"/>
                </a:lnTo>
                <a:lnTo>
                  <a:pt x="871" y="473"/>
                </a:lnTo>
                <a:lnTo>
                  <a:pt x="868" y="473"/>
                </a:lnTo>
                <a:lnTo>
                  <a:pt x="867" y="475"/>
                </a:lnTo>
                <a:lnTo>
                  <a:pt x="863" y="477"/>
                </a:lnTo>
                <a:lnTo>
                  <a:pt x="863" y="477"/>
                </a:lnTo>
                <a:lnTo>
                  <a:pt x="863" y="477"/>
                </a:lnTo>
                <a:close/>
                <a:moveTo>
                  <a:pt x="870" y="473"/>
                </a:moveTo>
                <a:lnTo>
                  <a:pt x="870" y="473"/>
                </a:lnTo>
                <a:lnTo>
                  <a:pt x="870" y="473"/>
                </a:lnTo>
                <a:close/>
                <a:moveTo>
                  <a:pt x="300" y="565"/>
                </a:moveTo>
                <a:lnTo>
                  <a:pt x="332" y="554"/>
                </a:lnTo>
                <a:lnTo>
                  <a:pt x="364" y="545"/>
                </a:lnTo>
                <a:lnTo>
                  <a:pt x="397" y="534"/>
                </a:lnTo>
                <a:lnTo>
                  <a:pt x="429" y="527"/>
                </a:lnTo>
                <a:lnTo>
                  <a:pt x="435" y="524"/>
                </a:lnTo>
                <a:lnTo>
                  <a:pt x="442" y="523"/>
                </a:lnTo>
                <a:lnTo>
                  <a:pt x="449" y="522"/>
                </a:lnTo>
                <a:lnTo>
                  <a:pt x="456" y="520"/>
                </a:lnTo>
                <a:lnTo>
                  <a:pt x="458" y="519"/>
                </a:lnTo>
                <a:lnTo>
                  <a:pt x="459" y="516"/>
                </a:lnTo>
                <a:lnTo>
                  <a:pt x="462" y="516"/>
                </a:lnTo>
                <a:lnTo>
                  <a:pt x="465" y="516"/>
                </a:lnTo>
                <a:lnTo>
                  <a:pt x="468" y="516"/>
                </a:lnTo>
                <a:lnTo>
                  <a:pt x="471" y="515"/>
                </a:lnTo>
                <a:lnTo>
                  <a:pt x="475" y="514"/>
                </a:lnTo>
                <a:lnTo>
                  <a:pt x="480" y="513"/>
                </a:lnTo>
                <a:lnTo>
                  <a:pt x="494" y="511"/>
                </a:lnTo>
                <a:lnTo>
                  <a:pt x="508" y="507"/>
                </a:lnTo>
                <a:lnTo>
                  <a:pt x="515" y="504"/>
                </a:lnTo>
                <a:lnTo>
                  <a:pt x="522" y="502"/>
                </a:lnTo>
                <a:lnTo>
                  <a:pt x="524" y="502"/>
                </a:lnTo>
                <a:lnTo>
                  <a:pt x="525" y="503"/>
                </a:lnTo>
                <a:lnTo>
                  <a:pt x="528" y="503"/>
                </a:lnTo>
                <a:lnTo>
                  <a:pt x="528" y="500"/>
                </a:lnTo>
                <a:lnTo>
                  <a:pt x="540" y="498"/>
                </a:lnTo>
                <a:lnTo>
                  <a:pt x="554" y="496"/>
                </a:lnTo>
                <a:lnTo>
                  <a:pt x="560" y="495"/>
                </a:lnTo>
                <a:lnTo>
                  <a:pt x="565" y="494"/>
                </a:lnTo>
                <a:lnTo>
                  <a:pt x="572" y="491"/>
                </a:lnTo>
                <a:lnTo>
                  <a:pt x="577" y="488"/>
                </a:lnTo>
                <a:lnTo>
                  <a:pt x="560" y="490"/>
                </a:lnTo>
                <a:lnTo>
                  <a:pt x="544" y="495"/>
                </a:lnTo>
                <a:lnTo>
                  <a:pt x="533" y="496"/>
                </a:lnTo>
                <a:lnTo>
                  <a:pt x="524" y="498"/>
                </a:lnTo>
                <a:lnTo>
                  <a:pt x="524" y="498"/>
                </a:lnTo>
                <a:lnTo>
                  <a:pt x="523" y="499"/>
                </a:lnTo>
                <a:lnTo>
                  <a:pt x="522" y="500"/>
                </a:lnTo>
                <a:lnTo>
                  <a:pt x="520" y="500"/>
                </a:lnTo>
                <a:lnTo>
                  <a:pt x="515" y="500"/>
                </a:lnTo>
                <a:lnTo>
                  <a:pt x="511" y="502"/>
                </a:lnTo>
                <a:lnTo>
                  <a:pt x="501" y="503"/>
                </a:lnTo>
                <a:lnTo>
                  <a:pt x="492" y="505"/>
                </a:lnTo>
                <a:lnTo>
                  <a:pt x="483" y="507"/>
                </a:lnTo>
                <a:lnTo>
                  <a:pt x="474" y="511"/>
                </a:lnTo>
                <a:lnTo>
                  <a:pt x="465" y="512"/>
                </a:lnTo>
                <a:lnTo>
                  <a:pt x="456" y="513"/>
                </a:lnTo>
                <a:lnTo>
                  <a:pt x="447" y="515"/>
                </a:lnTo>
                <a:lnTo>
                  <a:pt x="439" y="517"/>
                </a:lnTo>
                <a:lnTo>
                  <a:pt x="429" y="520"/>
                </a:lnTo>
                <a:lnTo>
                  <a:pt x="420" y="523"/>
                </a:lnTo>
                <a:lnTo>
                  <a:pt x="412" y="525"/>
                </a:lnTo>
                <a:lnTo>
                  <a:pt x="402" y="529"/>
                </a:lnTo>
                <a:lnTo>
                  <a:pt x="392" y="531"/>
                </a:lnTo>
                <a:lnTo>
                  <a:pt x="383" y="533"/>
                </a:lnTo>
                <a:lnTo>
                  <a:pt x="373" y="537"/>
                </a:lnTo>
                <a:lnTo>
                  <a:pt x="364" y="539"/>
                </a:lnTo>
                <a:lnTo>
                  <a:pt x="344" y="545"/>
                </a:lnTo>
                <a:lnTo>
                  <a:pt x="324" y="550"/>
                </a:lnTo>
                <a:lnTo>
                  <a:pt x="306" y="557"/>
                </a:lnTo>
                <a:lnTo>
                  <a:pt x="286" y="564"/>
                </a:lnTo>
                <a:lnTo>
                  <a:pt x="290" y="566"/>
                </a:lnTo>
                <a:lnTo>
                  <a:pt x="293" y="566"/>
                </a:lnTo>
                <a:lnTo>
                  <a:pt x="297" y="566"/>
                </a:lnTo>
                <a:lnTo>
                  <a:pt x="300" y="565"/>
                </a:lnTo>
                <a:lnTo>
                  <a:pt x="306" y="563"/>
                </a:lnTo>
                <a:lnTo>
                  <a:pt x="305" y="563"/>
                </a:lnTo>
                <a:lnTo>
                  <a:pt x="301" y="565"/>
                </a:lnTo>
                <a:lnTo>
                  <a:pt x="300" y="565"/>
                </a:lnTo>
                <a:close/>
                <a:moveTo>
                  <a:pt x="108" y="588"/>
                </a:moveTo>
                <a:lnTo>
                  <a:pt x="115" y="586"/>
                </a:lnTo>
                <a:lnTo>
                  <a:pt x="121" y="583"/>
                </a:lnTo>
                <a:lnTo>
                  <a:pt x="128" y="581"/>
                </a:lnTo>
                <a:lnTo>
                  <a:pt x="135" y="579"/>
                </a:lnTo>
                <a:lnTo>
                  <a:pt x="145" y="577"/>
                </a:lnTo>
                <a:lnTo>
                  <a:pt x="155" y="573"/>
                </a:lnTo>
                <a:lnTo>
                  <a:pt x="166" y="570"/>
                </a:lnTo>
                <a:lnTo>
                  <a:pt x="176" y="567"/>
                </a:lnTo>
                <a:lnTo>
                  <a:pt x="184" y="564"/>
                </a:lnTo>
                <a:lnTo>
                  <a:pt x="193" y="562"/>
                </a:lnTo>
                <a:lnTo>
                  <a:pt x="200" y="562"/>
                </a:lnTo>
                <a:lnTo>
                  <a:pt x="208" y="561"/>
                </a:lnTo>
                <a:lnTo>
                  <a:pt x="214" y="558"/>
                </a:lnTo>
                <a:lnTo>
                  <a:pt x="217" y="555"/>
                </a:lnTo>
                <a:lnTo>
                  <a:pt x="219" y="554"/>
                </a:lnTo>
                <a:lnTo>
                  <a:pt x="221" y="554"/>
                </a:lnTo>
                <a:lnTo>
                  <a:pt x="225" y="554"/>
                </a:lnTo>
                <a:lnTo>
                  <a:pt x="227" y="555"/>
                </a:lnTo>
                <a:lnTo>
                  <a:pt x="229" y="556"/>
                </a:lnTo>
                <a:lnTo>
                  <a:pt x="231" y="558"/>
                </a:lnTo>
                <a:lnTo>
                  <a:pt x="232" y="560"/>
                </a:lnTo>
                <a:lnTo>
                  <a:pt x="232" y="561"/>
                </a:lnTo>
                <a:lnTo>
                  <a:pt x="232" y="562"/>
                </a:lnTo>
                <a:lnTo>
                  <a:pt x="233" y="563"/>
                </a:lnTo>
                <a:lnTo>
                  <a:pt x="234" y="563"/>
                </a:lnTo>
                <a:lnTo>
                  <a:pt x="236" y="563"/>
                </a:lnTo>
                <a:lnTo>
                  <a:pt x="236" y="562"/>
                </a:lnTo>
                <a:lnTo>
                  <a:pt x="237" y="561"/>
                </a:lnTo>
                <a:lnTo>
                  <a:pt x="237" y="556"/>
                </a:lnTo>
                <a:lnTo>
                  <a:pt x="236" y="554"/>
                </a:lnTo>
                <a:lnTo>
                  <a:pt x="233" y="552"/>
                </a:lnTo>
                <a:lnTo>
                  <a:pt x="229" y="549"/>
                </a:lnTo>
                <a:lnTo>
                  <a:pt x="220" y="547"/>
                </a:lnTo>
                <a:lnTo>
                  <a:pt x="214" y="547"/>
                </a:lnTo>
                <a:lnTo>
                  <a:pt x="206" y="549"/>
                </a:lnTo>
                <a:lnTo>
                  <a:pt x="196" y="553"/>
                </a:lnTo>
                <a:lnTo>
                  <a:pt x="187" y="556"/>
                </a:lnTo>
                <a:lnTo>
                  <a:pt x="179" y="560"/>
                </a:lnTo>
                <a:lnTo>
                  <a:pt x="171" y="562"/>
                </a:lnTo>
                <a:lnTo>
                  <a:pt x="162" y="564"/>
                </a:lnTo>
                <a:lnTo>
                  <a:pt x="154" y="565"/>
                </a:lnTo>
                <a:lnTo>
                  <a:pt x="146" y="567"/>
                </a:lnTo>
                <a:lnTo>
                  <a:pt x="137" y="572"/>
                </a:lnTo>
                <a:lnTo>
                  <a:pt x="128" y="575"/>
                </a:lnTo>
                <a:lnTo>
                  <a:pt x="120" y="579"/>
                </a:lnTo>
                <a:lnTo>
                  <a:pt x="111" y="582"/>
                </a:lnTo>
                <a:lnTo>
                  <a:pt x="100" y="587"/>
                </a:lnTo>
                <a:lnTo>
                  <a:pt x="89" y="590"/>
                </a:lnTo>
                <a:lnTo>
                  <a:pt x="78" y="595"/>
                </a:lnTo>
                <a:lnTo>
                  <a:pt x="68" y="599"/>
                </a:lnTo>
                <a:lnTo>
                  <a:pt x="68" y="602"/>
                </a:lnTo>
                <a:lnTo>
                  <a:pt x="69" y="603"/>
                </a:lnTo>
                <a:lnTo>
                  <a:pt x="79" y="598"/>
                </a:lnTo>
                <a:lnTo>
                  <a:pt x="91" y="595"/>
                </a:lnTo>
                <a:lnTo>
                  <a:pt x="95" y="592"/>
                </a:lnTo>
                <a:lnTo>
                  <a:pt x="100" y="592"/>
                </a:lnTo>
                <a:lnTo>
                  <a:pt x="104" y="590"/>
                </a:lnTo>
                <a:lnTo>
                  <a:pt x="108" y="588"/>
                </a:lnTo>
                <a:lnTo>
                  <a:pt x="108" y="589"/>
                </a:lnTo>
                <a:lnTo>
                  <a:pt x="108" y="588"/>
                </a:lnTo>
                <a:close/>
                <a:moveTo>
                  <a:pt x="321" y="575"/>
                </a:moveTo>
                <a:lnTo>
                  <a:pt x="321" y="577"/>
                </a:lnTo>
                <a:lnTo>
                  <a:pt x="321" y="578"/>
                </a:lnTo>
                <a:lnTo>
                  <a:pt x="319" y="578"/>
                </a:lnTo>
                <a:lnTo>
                  <a:pt x="318" y="578"/>
                </a:lnTo>
                <a:lnTo>
                  <a:pt x="316" y="578"/>
                </a:lnTo>
                <a:lnTo>
                  <a:pt x="315" y="579"/>
                </a:lnTo>
                <a:lnTo>
                  <a:pt x="315" y="575"/>
                </a:lnTo>
                <a:lnTo>
                  <a:pt x="316" y="575"/>
                </a:lnTo>
                <a:lnTo>
                  <a:pt x="318" y="575"/>
                </a:lnTo>
                <a:lnTo>
                  <a:pt x="321" y="575"/>
                </a:lnTo>
                <a:close/>
                <a:moveTo>
                  <a:pt x="108" y="766"/>
                </a:moveTo>
                <a:lnTo>
                  <a:pt x="110" y="763"/>
                </a:lnTo>
                <a:lnTo>
                  <a:pt x="115" y="760"/>
                </a:lnTo>
                <a:lnTo>
                  <a:pt x="119" y="756"/>
                </a:lnTo>
                <a:lnTo>
                  <a:pt x="125" y="754"/>
                </a:lnTo>
                <a:lnTo>
                  <a:pt x="120" y="758"/>
                </a:lnTo>
                <a:lnTo>
                  <a:pt x="117" y="762"/>
                </a:lnTo>
                <a:lnTo>
                  <a:pt x="112" y="765"/>
                </a:lnTo>
                <a:lnTo>
                  <a:pt x="108" y="766"/>
                </a:lnTo>
                <a:close/>
                <a:moveTo>
                  <a:pt x="199" y="628"/>
                </a:moveTo>
                <a:lnTo>
                  <a:pt x="199" y="628"/>
                </a:lnTo>
                <a:lnTo>
                  <a:pt x="200" y="627"/>
                </a:lnTo>
                <a:lnTo>
                  <a:pt x="199" y="628"/>
                </a:lnTo>
                <a:lnTo>
                  <a:pt x="199" y="628"/>
                </a:lnTo>
                <a:close/>
                <a:moveTo>
                  <a:pt x="200" y="624"/>
                </a:moveTo>
                <a:lnTo>
                  <a:pt x="199" y="624"/>
                </a:lnTo>
                <a:lnTo>
                  <a:pt x="198" y="624"/>
                </a:lnTo>
                <a:lnTo>
                  <a:pt x="196" y="623"/>
                </a:lnTo>
                <a:lnTo>
                  <a:pt x="196" y="622"/>
                </a:lnTo>
                <a:lnTo>
                  <a:pt x="200" y="622"/>
                </a:lnTo>
                <a:lnTo>
                  <a:pt x="204" y="622"/>
                </a:lnTo>
                <a:lnTo>
                  <a:pt x="204" y="623"/>
                </a:lnTo>
                <a:lnTo>
                  <a:pt x="203" y="624"/>
                </a:lnTo>
                <a:lnTo>
                  <a:pt x="202" y="624"/>
                </a:lnTo>
                <a:lnTo>
                  <a:pt x="200" y="624"/>
                </a:lnTo>
                <a:lnTo>
                  <a:pt x="200" y="624"/>
                </a:lnTo>
                <a:lnTo>
                  <a:pt x="200" y="624"/>
                </a:lnTo>
                <a:close/>
                <a:moveTo>
                  <a:pt x="473" y="665"/>
                </a:moveTo>
                <a:lnTo>
                  <a:pt x="476" y="661"/>
                </a:lnTo>
                <a:lnTo>
                  <a:pt x="482" y="658"/>
                </a:lnTo>
                <a:lnTo>
                  <a:pt x="484" y="658"/>
                </a:lnTo>
                <a:lnTo>
                  <a:pt x="487" y="658"/>
                </a:lnTo>
                <a:lnTo>
                  <a:pt x="490" y="660"/>
                </a:lnTo>
                <a:lnTo>
                  <a:pt x="494" y="661"/>
                </a:lnTo>
                <a:lnTo>
                  <a:pt x="482" y="663"/>
                </a:lnTo>
                <a:lnTo>
                  <a:pt x="473" y="665"/>
                </a:lnTo>
                <a:close/>
                <a:moveTo>
                  <a:pt x="1035" y="563"/>
                </a:moveTo>
                <a:lnTo>
                  <a:pt x="1026" y="563"/>
                </a:lnTo>
                <a:lnTo>
                  <a:pt x="1018" y="563"/>
                </a:lnTo>
                <a:lnTo>
                  <a:pt x="1009" y="563"/>
                </a:lnTo>
                <a:lnTo>
                  <a:pt x="1001" y="563"/>
                </a:lnTo>
                <a:lnTo>
                  <a:pt x="1005" y="561"/>
                </a:lnTo>
                <a:lnTo>
                  <a:pt x="1010" y="560"/>
                </a:lnTo>
                <a:lnTo>
                  <a:pt x="1015" y="560"/>
                </a:lnTo>
                <a:lnTo>
                  <a:pt x="1019" y="558"/>
                </a:lnTo>
                <a:lnTo>
                  <a:pt x="1025" y="560"/>
                </a:lnTo>
                <a:lnTo>
                  <a:pt x="1030" y="560"/>
                </a:lnTo>
                <a:lnTo>
                  <a:pt x="1033" y="561"/>
                </a:lnTo>
                <a:lnTo>
                  <a:pt x="1036" y="561"/>
                </a:lnTo>
                <a:lnTo>
                  <a:pt x="1035" y="562"/>
                </a:lnTo>
                <a:lnTo>
                  <a:pt x="1035" y="563"/>
                </a:lnTo>
                <a:close/>
                <a:moveTo>
                  <a:pt x="94" y="511"/>
                </a:moveTo>
                <a:lnTo>
                  <a:pt x="93" y="509"/>
                </a:lnTo>
                <a:lnTo>
                  <a:pt x="92" y="507"/>
                </a:lnTo>
                <a:lnTo>
                  <a:pt x="93" y="505"/>
                </a:lnTo>
                <a:lnTo>
                  <a:pt x="93" y="504"/>
                </a:lnTo>
                <a:lnTo>
                  <a:pt x="100" y="503"/>
                </a:lnTo>
                <a:lnTo>
                  <a:pt x="105" y="504"/>
                </a:lnTo>
                <a:lnTo>
                  <a:pt x="103" y="506"/>
                </a:lnTo>
                <a:lnTo>
                  <a:pt x="101" y="508"/>
                </a:lnTo>
                <a:lnTo>
                  <a:pt x="97" y="511"/>
                </a:lnTo>
                <a:lnTo>
                  <a:pt x="94" y="511"/>
                </a:lnTo>
                <a:lnTo>
                  <a:pt x="95" y="511"/>
                </a:lnTo>
                <a:lnTo>
                  <a:pt x="94" y="511"/>
                </a:lnTo>
                <a:close/>
                <a:moveTo>
                  <a:pt x="285" y="145"/>
                </a:moveTo>
                <a:lnTo>
                  <a:pt x="288" y="145"/>
                </a:lnTo>
                <a:lnTo>
                  <a:pt x="290" y="147"/>
                </a:lnTo>
                <a:lnTo>
                  <a:pt x="288" y="147"/>
                </a:lnTo>
                <a:lnTo>
                  <a:pt x="285" y="148"/>
                </a:lnTo>
                <a:lnTo>
                  <a:pt x="284" y="147"/>
                </a:lnTo>
                <a:lnTo>
                  <a:pt x="284" y="146"/>
                </a:lnTo>
                <a:lnTo>
                  <a:pt x="284" y="145"/>
                </a:lnTo>
                <a:lnTo>
                  <a:pt x="285" y="145"/>
                </a:lnTo>
                <a:lnTo>
                  <a:pt x="285" y="145"/>
                </a:lnTo>
                <a:lnTo>
                  <a:pt x="285" y="145"/>
                </a:lnTo>
                <a:close/>
                <a:moveTo>
                  <a:pt x="268" y="525"/>
                </a:moveTo>
                <a:lnTo>
                  <a:pt x="275" y="521"/>
                </a:lnTo>
                <a:lnTo>
                  <a:pt x="283" y="519"/>
                </a:lnTo>
                <a:lnTo>
                  <a:pt x="292" y="516"/>
                </a:lnTo>
                <a:lnTo>
                  <a:pt x="302" y="515"/>
                </a:lnTo>
                <a:lnTo>
                  <a:pt x="293" y="520"/>
                </a:lnTo>
                <a:lnTo>
                  <a:pt x="285" y="522"/>
                </a:lnTo>
                <a:lnTo>
                  <a:pt x="276" y="524"/>
                </a:lnTo>
                <a:lnTo>
                  <a:pt x="268" y="525"/>
                </a:lnTo>
                <a:close/>
                <a:moveTo>
                  <a:pt x="597" y="109"/>
                </a:moveTo>
                <a:lnTo>
                  <a:pt x="595" y="109"/>
                </a:lnTo>
                <a:lnTo>
                  <a:pt x="594" y="109"/>
                </a:lnTo>
                <a:lnTo>
                  <a:pt x="595" y="109"/>
                </a:lnTo>
                <a:lnTo>
                  <a:pt x="597" y="109"/>
                </a:lnTo>
                <a:close/>
                <a:moveTo>
                  <a:pt x="479" y="147"/>
                </a:moveTo>
                <a:lnTo>
                  <a:pt x="481" y="147"/>
                </a:lnTo>
                <a:lnTo>
                  <a:pt x="482" y="147"/>
                </a:lnTo>
                <a:lnTo>
                  <a:pt x="494" y="143"/>
                </a:lnTo>
                <a:lnTo>
                  <a:pt x="506" y="138"/>
                </a:lnTo>
                <a:lnTo>
                  <a:pt x="522" y="132"/>
                </a:lnTo>
                <a:lnTo>
                  <a:pt x="537" y="126"/>
                </a:lnTo>
                <a:lnTo>
                  <a:pt x="552" y="122"/>
                </a:lnTo>
                <a:lnTo>
                  <a:pt x="565" y="117"/>
                </a:lnTo>
                <a:lnTo>
                  <a:pt x="571" y="115"/>
                </a:lnTo>
                <a:lnTo>
                  <a:pt x="578" y="112"/>
                </a:lnTo>
                <a:lnTo>
                  <a:pt x="581" y="110"/>
                </a:lnTo>
                <a:lnTo>
                  <a:pt x="585" y="110"/>
                </a:lnTo>
                <a:lnTo>
                  <a:pt x="587" y="110"/>
                </a:lnTo>
                <a:lnTo>
                  <a:pt x="590" y="112"/>
                </a:lnTo>
                <a:lnTo>
                  <a:pt x="574" y="118"/>
                </a:lnTo>
                <a:lnTo>
                  <a:pt x="558" y="123"/>
                </a:lnTo>
                <a:lnTo>
                  <a:pt x="541" y="130"/>
                </a:lnTo>
                <a:lnTo>
                  <a:pt x="525" y="137"/>
                </a:lnTo>
                <a:lnTo>
                  <a:pt x="509" y="142"/>
                </a:lnTo>
                <a:lnTo>
                  <a:pt x="494" y="147"/>
                </a:lnTo>
                <a:lnTo>
                  <a:pt x="489" y="148"/>
                </a:lnTo>
                <a:lnTo>
                  <a:pt x="484" y="148"/>
                </a:lnTo>
                <a:lnTo>
                  <a:pt x="482" y="150"/>
                </a:lnTo>
                <a:lnTo>
                  <a:pt x="480" y="151"/>
                </a:lnTo>
                <a:lnTo>
                  <a:pt x="478" y="151"/>
                </a:lnTo>
                <a:lnTo>
                  <a:pt x="475" y="150"/>
                </a:lnTo>
                <a:lnTo>
                  <a:pt x="476" y="149"/>
                </a:lnTo>
                <a:lnTo>
                  <a:pt x="479" y="147"/>
                </a:lnTo>
                <a:lnTo>
                  <a:pt x="479" y="148"/>
                </a:lnTo>
                <a:lnTo>
                  <a:pt x="479" y="147"/>
                </a:lnTo>
                <a:close/>
                <a:moveTo>
                  <a:pt x="434" y="168"/>
                </a:moveTo>
                <a:lnTo>
                  <a:pt x="443" y="163"/>
                </a:lnTo>
                <a:lnTo>
                  <a:pt x="454" y="157"/>
                </a:lnTo>
                <a:lnTo>
                  <a:pt x="464" y="154"/>
                </a:lnTo>
                <a:lnTo>
                  <a:pt x="475" y="151"/>
                </a:lnTo>
                <a:lnTo>
                  <a:pt x="473" y="154"/>
                </a:lnTo>
                <a:lnTo>
                  <a:pt x="471" y="156"/>
                </a:lnTo>
                <a:lnTo>
                  <a:pt x="468" y="157"/>
                </a:lnTo>
                <a:lnTo>
                  <a:pt x="465" y="157"/>
                </a:lnTo>
                <a:lnTo>
                  <a:pt x="458" y="160"/>
                </a:lnTo>
                <a:lnTo>
                  <a:pt x="451" y="164"/>
                </a:lnTo>
                <a:lnTo>
                  <a:pt x="443" y="167"/>
                </a:lnTo>
                <a:lnTo>
                  <a:pt x="435" y="170"/>
                </a:lnTo>
                <a:lnTo>
                  <a:pt x="433" y="171"/>
                </a:lnTo>
                <a:lnTo>
                  <a:pt x="432" y="172"/>
                </a:lnTo>
                <a:lnTo>
                  <a:pt x="430" y="172"/>
                </a:lnTo>
                <a:lnTo>
                  <a:pt x="427" y="171"/>
                </a:lnTo>
                <a:lnTo>
                  <a:pt x="431" y="168"/>
                </a:lnTo>
                <a:lnTo>
                  <a:pt x="434" y="168"/>
                </a:lnTo>
                <a:lnTo>
                  <a:pt x="438" y="165"/>
                </a:lnTo>
                <a:lnTo>
                  <a:pt x="434" y="168"/>
                </a:lnTo>
                <a:close/>
                <a:moveTo>
                  <a:pt x="426" y="171"/>
                </a:moveTo>
                <a:lnTo>
                  <a:pt x="425" y="171"/>
                </a:lnTo>
                <a:lnTo>
                  <a:pt x="423" y="172"/>
                </a:lnTo>
                <a:lnTo>
                  <a:pt x="425" y="171"/>
                </a:lnTo>
                <a:lnTo>
                  <a:pt x="426" y="171"/>
                </a:lnTo>
                <a:close/>
                <a:moveTo>
                  <a:pt x="359" y="202"/>
                </a:moveTo>
                <a:lnTo>
                  <a:pt x="358" y="200"/>
                </a:lnTo>
                <a:lnTo>
                  <a:pt x="359" y="199"/>
                </a:lnTo>
                <a:lnTo>
                  <a:pt x="360" y="198"/>
                </a:lnTo>
                <a:lnTo>
                  <a:pt x="363" y="197"/>
                </a:lnTo>
                <a:lnTo>
                  <a:pt x="367" y="195"/>
                </a:lnTo>
                <a:lnTo>
                  <a:pt x="371" y="193"/>
                </a:lnTo>
                <a:lnTo>
                  <a:pt x="380" y="190"/>
                </a:lnTo>
                <a:lnTo>
                  <a:pt x="389" y="189"/>
                </a:lnTo>
                <a:lnTo>
                  <a:pt x="389" y="190"/>
                </a:lnTo>
                <a:lnTo>
                  <a:pt x="389" y="190"/>
                </a:lnTo>
                <a:lnTo>
                  <a:pt x="374" y="197"/>
                </a:lnTo>
                <a:lnTo>
                  <a:pt x="359" y="202"/>
                </a:lnTo>
                <a:lnTo>
                  <a:pt x="363" y="200"/>
                </a:lnTo>
                <a:lnTo>
                  <a:pt x="359" y="202"/>
                </a:lnTo>
                <a:close/>
                <a:moveTo>
                  <a:pt x="503" y="471"/>
                </a:moveTo>
                <a:lnTo>
                  <a:pt x="498" y="470"/>
                </a:lnTo>
                <a:lnTo>
                  <a:pt x="492" y="471"/>
                </a:lnTo>
                <a:lnTo>
                  <a:pt x="492" y="467"/>
                </a:lnTo>
                <a:lnTo>
                  <a:pt x="494" y="466"/>
                </a:lnTo>
                <a:lnTo>
                  <a:pt x="494" y="465"/>
                </a:lnTo>
                <a:lnTo>
                  <a:pt x="496" y="464"/>
                </a:lnTo>
                <a:lnTo>
                  <a:pt x="498" y="463"/>
                </a:lnTo>
                <a:lnTo>
                  <a:pt x="501" y="463"/>
                </a:lnTo>
                <a:lnTo>
                  <a:pt x="508" y="462"/>
                </a:lnTo>
                <a:lnTo>
                  <a:pt x="516" y="463"/>
                </a:lnTo>
                <a:lnTo>
                  <a:pt x="509" y="467"/>
                </a:lnTo>
                <a:lnTo>
                  <a:pt x="503" y="471"/>
                </a:lnTo>
                <a:lnTo>
                  <a:pt x="503" y="469"/>
                </a:lnTo>
                <a:lnTo>
                  <a:pt x="503" y="471"/>
                </a:lnTo>
                <a:close/>
                <a:moveTo>
                  <a:pt x="458" y="214"/>
                </a:moveTo>
                <a:lnTo>
                  <a:pt x="449" y="216"/>
                </a:lnTo>
                <a:lnTo>
                  <a:pt x="440" y="218"/>
                </a:lnTo>
                <a:lnTo>
                  <a:pt x="432" y="222"/>
                </a:lnTo>
                <a:lnTo>
                  <a:pt x="423" y="225"/>
                </a:lnTo>
                <a:lnTo>
                  <a:pt x="415" y="229"/>
                </a:lnTo>
                <a:lnTo>
                  <a:pt x="406" y="232"/>
                </a:lnTo>
                <a:lnTo>
                  <a:pt x="398" y="233"/>
                </a:lnTo>
                <a:lnTo>
                  <a:pt x="390" y="235"/>
                </a:lnTo>
                <a:lnTo>
                  <a:pt x="392" y="234"/>
                </a:lnTo>
                <a:lnTo>
                  <a:pt x="394" y="233"/>
                </a:lnTo>
                <a:lnTo>
                  <a:pt x="393" y="232"/>
                </a:lnTo>
                <a:lnTo>
                  <a:pt x="392" y="230"/>
                </a:lnTo>
                <a:lnTo>
                  <a:pt x="413" y="223"/>
                </a:lnTo>
                <a:lnTo>
                  <a:pt x="433" y="216"/>
                </a:lnTo>
                <a:lnTo>
                  <a:pt x="455" y="209"/>
                </a:lnTo>
                <a:lnTo>
                  <a:pt x="475" y="202"/>
                </a:lnTo>
                <a:lnTo>
                  <a:pt x="486" y="200"/>
                </a:lnTo>
                <a:lnTo>
                  <a:pt x="496" y="197"/>
                </a:lnTo>
                <a:lnTo>
                  <a:pt x="506" y="195"/>
                </a:lnTo>
                <a:lnTo>
                  <a:pt x="517" y="191"/>
                </a:lnTo>
                <a:lnTo>
                  <a:pt x="523" y="189"/>
                </a:lnTo>
                <a:lnTo>
                  <a:pt x="533" y="187"/>
                </a:lnTo>
                <a:lnTo>
                  <a:pt x="539" y="185"/>
                </a:lnTo>
                <a:lnTo>
                  <a:pt x="544" y="185"/>
                </a:lnTo>
                <a:lnTo>
                  <a:pt x="546" y="187"/>
                </a:lnTo>
                <a:lnTo>
                  <a:pt x="548" y="189"/>
                </a:lnTo>
                <a:lnTo>
                  <a:pt x="525" y="195"/>
                </a:lnTo>
                <a:lnTo>
                  <a:pt x="503" y="201"/>
                </a:lnTo>
                <a:lnTo>
                  <a:pt x="480" y="207"/>
                </a:lnTo>
                <a:lnTo>
                  <a:pt x="458" y="214"/>
                </a:lnTo>
                <a:lnTo>
                  <a:pt x="455" y="215"/>
                </a:lnTo>
                <a:lnTo>
                  <a:pt x="463" y="213"/>
                </a:lnTo>
                <a:lnTo>
                  <a:pt x="468" y="210"/>
                </a:lnTo>
                <a:lnTo>
                  <a:pt x="458" y="214"/>
                </a:lnTo>
                <a:close/>
                <a:moveTo>
                  <a:pt x="547" y="459"/>
                </a:moveTo>
                <a:lnTo>
                  <a:pt x="534" y="461"/>
                </a:lnTo>
                <a:lnTo>
                  <a:pt x="523" y="461"/>
                </a:lnTo>
                <a:lnTo>
                  <a:pt x="529" y="458"/>
                </a:lnTo>
                <a:lnTo>
                  <a:pt x="536" y="457"/>
                </a:lnTo>
                <a:lnTo>
                  <a:pt x="539" y="455"/>
                </a:lnTo>
                <a:lnTo>
                  <a:pt x="541" y="454"/>
                </a:lnTo>
                <a:lnTo>
                  <a:pt x="546" y="453"/>
                </a:lnTo>
                <a:lnTo>
                  <a:pt x="549" y="453"/>
                </a:lnTo>
                <a:lnTo>
                  <a:pt x="553" y="453"/>
                </a:lnTo>
                <a:lnTo>
                  <a:pt x="556" y="454"/>
                </a:lnTo>
                <a:lnTo>
                  <a:pt x="556" y="454"/>
                </a:lnTo>
                <a:lnTo>
                  <a:pt x="557" y="455"/>
                </a:lnTo>
                <a:lnTo>
                  <a:pt x="556" y="455"/>
                </a:lnTo>
                <a:lnTo>
                  <a:pt x="555" y="457"/>
                </a:lnTo>
                <a:lnTo>
                  <a:pt x="550" y="458"/>
                </a:lnTo>
                <a:lnTo>
                  <a:pt x="547" y="459"/>
                </a:lnTo>
                <a:lnTo>
                  <a:pt x="545" y="457"/>
                </a:lnTo>
                <a:lnTo>
                  <a:pt x="547" y="459"/>
                </a:lnTo>
                <a:close/>
                <a:moveTo>
                  <a:pt x="607" y="422"/>
                </a:moveTo>
                <a:lnTo>
                  <a:pt x="606" y="423"/>
                </a:lnTo>
                <a:lnTo>
                  <a:pt x="605" y="424"/>
                </a:lnTo>
                <a:lnTo>
                  <a:pt x="606" y="423"/>
                </a:lnTo>
                <a:lnTo>
                  <a:pt x="607" y="422"/>
                </a:lnTo>
                <a:close/>
                <a:moveTo>
                  <a:pt x="605" y="424"/>
                </a:moveTo>
                <a:lnTo>
                  <a:pt x="611" y="424"/>
                </a:lnTo>
                <a:lnTo>
                  <a:pt x="615" y="424"/>
                </a:lnTo>
                <a:lnTo>
                  <a:pt x="619" y="423"/>
                </a:lnTo>
                <a:lnTo>
                  <a:pt x="623" y="422"/>
                </a:lnTo>
                <a:lnTo>
                  <a:pt x="628" y="420"/>
                </a:lnTo>
                <a:lnTo>
                  <a:pt x="631" y="419"/>
                </a:lnTo>
                <a:lnTo>
                  <a:pt x="635" y="420"/>
                </a:lnTo>
                <a:lnTo>
                  <a:pt x="638" y="420"/>
                </a:lnTo>
                <a:lnTo>
                  <a:pt x="641" y="420"/>
                </a:lnTo>
                <a:lnTo>
                  <a:pt x="644" y="420"/>
                </a:lnTo>
                <a:lnTo>
                  <a:pt x="645" y="421"/>
                </a:lnTo>
                <a:lnTo>
                  <a:pt x="645" y="422"/>
                </a:lnTo>
                <a:lnTo>
                  <a:pt x="645" y="423"/>
                </a:lnTo>
                <a:lnTo>
                  <a:pt x="645" y="425"/>
                </a:lnTo>
                <a:lnTo>
                  <a:pt x="643" y="425"/>
                </a:lnTo>
                <a:lnTo>
                  <a:pt x="640" y="425"/>
                </a:lnTo>
                <a:lnTo>
                  <a:pt x="638" y="429"/>
                </a:lnTo>
                <a:lnTo>
                  <a:pt x="635" y="432"/>
                </a:lnTo>
                <a:lnTo>
                  <a:pt x="638" y="430"/>
                </a:lnTo>
                <a:lnTo>
                  <a:pt x="640" y="425"/>
                </a:lnTo>
                <a:lnTo>
                  <a:pt x="638" y="424"/>
                </a:lnTo>
                <a:lnTo>
                  <a:pt x="633" y="424"/>
                </a:lnTo>
                <a:lnTo>
                  <a:pt x="631" y="425"/>
                </a:lnTo>
                <a:lnTo>
                  <a:pt x="629" y="428"/>
                </a:lnTo>
                <a:lnTo>
                  <a:pt x="628" y="429"/>
                </a:lnTo>
                <a:lnTo>
                  <a:pt x="627" y="430"/>
                </a:lnTo>
                <a:lnTo>
                  <a:pt x="627" y="430"/>
                </a:lnTo>
                <a:lnTo>
                  <a:pt x="624" y="430"/>
                </a:lnTo>
                <a:lnTo>
                  <a:pt x="620" y="429"/>
                </a:lnTo>
                <a:lnTo>
                  <a:pt x="616" y="428"/>
                </a:lnTo>
                <a:lnTo>
                  <a:pt x="612" y="429"/>
                </a:lnTo>
                <a:lnTo>
                  <a:pt x="607" y="430"/>
                </a:lnTo>
                <a:lnTo>
                  <a:pt x="606" y="430"/>
                </a:lnTo>
                <a:lnTo>
                  <a:pt x="605" y="429"/>
                </a:lnTo>
                <a:lnTo>
                  <a:pt x="606" y="426"/>
                </a:lnTo>
                <a:lnTo>
                  <a:pt x="605" y="424"/>
                </a:lnTo>
                <a:lnTo>
                  <a:pt x="607" y="425"/>
                </a:lnTo>
                <a:lnTo>
                  <a:pt x="605" y="424"/>
                </a:lnTo>
                <a:close/>
                <a:moveTo>
                  <a:pt x="586" y="439"/>
                </a:moveTo>
                <a:lnTo>
                  <a:pt x="582" y="438"/>
                </a:lnTo>
                <a:lnTo>
                  <a:pt x="580" y="436"/>
                </a:lnTo>
                <a:lnTo>
                  <a:pt x="578" y="433"/>
                </a:lnTo>
                <a:lnTo>
                  <a:pt x="577" y="430"/>
                </a:lnTo>
                <a:lnTo>
                  <a:pt x="579" y="430"/>
                </a:lnTo>
                <a:lnTo>
                  <a:pt x="582" y="430"/>
                </a:lnTo>
                <a:lnTo>
                  <a:pt x="586" y="430"/>
                </a:lnTo>
                <a:lnTo>
                  <a:pt x="589" y="429"/>
                </a:lnTo>
                <a:lnTo>
                  <a:pt x="590" y="430"/>
                </a:lnTo>
                <a:lnTo>
                  <a:pt x="591" y="430"/>
                </a:lnTo>
                <a:lnTo>
                  <a:pt x="593" y="432"/>
                </a:lnTo>
                <a:lnTo>
                  <a:pt x="593" y="433"/>
                </a:lnTo>
                <a:lnTo>
                  <a:pt x="593" y="437"/>
                </a:lnTo>
                <a:lnTo>
                  <a:pt x="591" y="438"/>
                </a:lnTo>
                <a:lnTo>
                  <a:pt x="589" y="439"/>
                </a:lnTo>
                <a:lnTo>
                  <a:pt x="586" y="439"/>
                </a:lnTo>
                <a:lnTo>
                  <a:pt x="585" y="438"/>
                </a:lnTo>
                <a:lnTo>
                  <a:pt x="586" y="439"/>
                </a:lnTo>
                <a:close/>
                <a:moveTo>
                  <a:pt x="778" y="420"/>
                </a:moveTo>
                <a:lnTo>
                  <a:pt x="788" y="417"/>
                </a:lnTo>
                <a:lnTo>
                  <a:pt x="797" y="414"/>
                </a:lnTo>
                <a:lnTo>
                  <a:pt x="808" y="413"/>
                </a:lnTo>
                <a:lnTo>
                  <a:pt x="818" y="414"/>
                </a:lnTo>
                <a:lnTo>
                  <a:pt x="808" y="416"/>
                </a:lnTo>
                <a:lnTo>
                  <a:pt x="799" y="419"/>
                </a:lnTo>
                <a:lnTo>
                  <a:pt x="794" y="420"/>
                </a:lnTo>
                <a:lnTo>
                  <a:pt x="788" y="421"/>
                </a:lnTo>
                <a:lnTo>
                  <a:pt x="784" y="421"/>
                </a:lnTo>
                <a:lnTo>
                  <a:pt x="778" y="420"/>
                </a:lnTo>
                <a:close/>
                <a:moveTo>
                  <a:pt x="841" y="413"/>
                </a:moveTo>
                <a:lnTo>
                  <a:pt x="850" y="411"/>
                </a:lnTo>
                <a:lnTo>
                  <a:pt x="859" y="409"/>
                </a:lnTo>
                <a:lnTo>
                  <a:pt x="868" y="408"/>
                </a:lnTo>
                <a:lnTo>
                  <a:pt x="877" y="408"/>
                </a:lnTo>
                <a:lnTo>
                  <a:pt x="872" y="411"/>
                </a:lnTo>
                <a:lnTo>
                  <a:pt x="868" y="412"/>
                </a:lnTo>
                <a:lnTo>
                  <a:pt x="863" y="412"/>
                </a:lnTo>
                <a:lnTo>
                  <a:pt x="859" y="413"/>
                </a:lnTo>
                <a:lnTo>
                  <a:pt x="850" y="412"/>
                </a:lnTo>
                <a:lnTo>
                  <a:pt x="841" y="413"/>
                </a:lnTo>
                <a:close/>
                <a:moveTo>
                  <a:pt x="939" y="386"/>
                </a:moveTo>
                <a:lnTo>
                  <a:pt x="919" y="389"/>
                </a:lnTo>
                <a:lnTo>
                  <a:pt x="901" y="391"/>
                </a:lnTo>
                <a:lnTo>
                  <a:pt x="882" y="394"/>
                </a:lnTo>
                <a:lnTo>
                  <a:pt x="863" y="396"/>
                </a:lnTo>
                <a:lnTo>
                  <a:pt x="854" y="398"/>
                </a:lnTo>
                <a:lnTo>
                  <a:pt x="846" y="399"/>
                </a:lnTo>
                <a:lnTo>
                  <a:pt x="837" y="400"/>
                </a:lnTo>
                <a:lnTo>
                  <a:pt x="828" y="401"/>
                </a:lnTo>
                <a:lnTo>
                  <a:pt x="822" y="399"/>
                </a:lnTo>
                <a:lnTo>
                  <a:pt x="818" y="398"/>
                </a:lnTo>
                <a:lnTo>
                  <a:pt x="814" y="399"/>
                </a:lnTo>
                <a:lnTo>
                  <a:pt x="812" y="403"/>
                </a:lnTo>
                <a:lnTo>
                  <a:pt x="805" y="403"/>
                </a:lnTo>
                <a:lnTo>
                  <a:pt x="797" y="401"/>
                </a:lnTo>
                <a:lnTo>
                  <a:pt x="791" y="401"/>
                </a:lnTo>
                <a:lnTo>
                  <a:pt x="783" y="403"/>
                </a:lnTo>
                <a:lnTo>
                  <a:pt x="776" y="403"/>
                </a:lnTo>
                <a:lnTo>
                  <a:pt x="768" y="405"/>
                </a:lnTo>
                <a:lnTo>
                  <a:pt x="761" y="408"/>
                </a:lnTo>
                <a:lnTo>
                  <a:pt x="754" y="409"/>
                </a:lnTo>
                <a:lnTo>
                  <a:pt x="739" y="409"/>
                </a:lnTo>
                <a:lnTo>
                  <a:pt x="726" y="411"/>
                </a:lnTo>
                <a:lnTo>
                  <a:pt x="723" y="412"/>
                </a:lnTo>
                <a:lnTo>
                  <a:pt x="721" y="414"/>
                </a:lnTo>
                <a:lnTo>
                  <a:pt x="720" y="416"/>
                </a:lnTo>
                <a:lnTo>
                  <a:pt x="720" y="419"/>
                </a:lnTo>
                <a:lnTo>
                  <a:pt x="720" y="421"/>
                </a:lnTo>
                <a:lnTo>
                  <a:pt x="721" y="422"/>
                </a:lnTo>
                <a:lnTo>
                  <a:pt x="722" y="424"/>
                </a:lnTo>
                <a:lnTo>
                  <a:pt x="726" y="424"/>
                </a:lnTo>
                <a:lnTo>
                  <a:pt x="736" y="422"/>
                </a:lnTo>
                <a:lnTo>
                  <a:pt x="746" y="422"/>
                </a:lnTo>
                <a:lnTo>
                  <a:pt x="747" y="423"/>
                </a:lnTo>
                <a:lnTo>
                  <a:pt x="748" y="424"/>
                </a:lnTo>
                <a:lnTo>
                  <a:pt x="747" y="424"/>
                </a:lnTo>
                <a:lnTo>
                  <a:pt x="746" y="425"/>
                </a:lnTo>
                <a:lnTo>
                  <a:pt x="744" y="426"/>
                </a:lnTo>
                <a:lnTo>
                  <a:pt x="740" y="426"/>
                </a:lnTo>
                <a:lnTo>
                  <a:pt x="731" y="428"/>
                </a:lnTo>
                <a:lnTo>
                  <a:pt x="722" y="429"/>
                </a:lnTo>
                <a:lnTo>
                  <a:pt x="704" y="431"/>
                </a:lnTo>
                <a:lnTo>
                  <a:pt x="687" y="433"/>
                </a:lnTo>
                <a:lnTo>
                  <a:pt x="669" y="437"/>
                </a:lnTo>
                <a:lnTo>
                  <a:pt x="651" y="439"/>
                </a:lnTo>
                <a:lnTo>
                  <a:pt x="635" y="442"/>
                </a:lnTo>
                <a:lnTo>
                  <a:pt x="619" y="445"/>
                </a:lnTo>
                <a:lnTo>
                  <a:pt x="613" y="446"/>
                </a:lnTo>
                <a:lnTo>
                  <a:pt x="607" y="448"/>
                </a:lnTo>
                <a:lnTo>
                  <a:pt x="603" y="448"/>
                </a:lnTo>
                <a:lnTo>
                  <a:pt x="598" y="448"/>
                </a:lnTo>
                <a:lnTo>
                  <a:pt x="595" y="448"/>
                </a:lnTo>
                <a:lnTo>
                  <a:pt x="593" y="447"/>
                </a:lnTo>
                <a:lnTo>
                  <a:pt x="591" y="445"/>
                </a:lnTo>
                <a:lnTo>
                  <a:pt x="594" y="444"/>
                </a:lnTo>
                <a:lnTo>
                  <a:pt x="596" y="444"/>
                </a:lnTo>
                <a:lnTo>
                  <a:pt x="597" y="442"/>
                </a:lnTo>
                <a:lnTo>
                  <a:pt x="600" y="441"/>
                </a:lnTo>
                <a:lnTo>
                  <a:pt x="602" y="440"/>
                </a:lnTo>
                <a:lnTo>
                  <a:pt x="604" y="439"/>
                </a:lnTo>
                <a:lnTo>
                  <a:pt x="605" y="436"/>
                </a:lnTo>
                <a:lnTo>
                  <a:pt x="607" y="434"/>
                </a:lnTo>
                <a:lnTo>
                  <a:pt x="608" y="433"/>
                </a:lnTo>
                <a:lnTo>
                  <a:pt x="611" y="433"/>
                </a:lnTo>
                <a:lnTo>
                  <a:pt x="613" y="433"/>
                </a:lnTo>
                <a:lnTo>
                  <a:pt x="620" y="437"/>
                </a:lnTo>
                <a:lnTo>
                  <a:pt x="628" y="438"/>
                </a:lnTo>
                <a:lnTo>
                  <a:pt x="637" y="438"/>
                </a:lnTo>
                <a:lnTo>
                  <a:pt x="646" y="437"/>
                </a:lnTo>
                <a:lnTo>
                  <a:pt x="654" y="434"/>
                </a:lnTo>
                <a:lnTo>
                  <a:pt x="663" y="432"/>
                </a:lnTo>
                <a:lnTo>
                  <a:pt x="673" y="431"/>
                </a:lnTo>
                <a:lnTo>
                  <a:pt x="682" y="430"/>
                </a:lnTo>
                <a:lnTo>
                  <a:pt x="693" y="429"/>
                </a:lnTo>
                <a:lnTo>
                  <a:pt x="703" y="426"/>
                </a:lnTo>
                <a:lnTo>
                  <a:pt x="705" y="426"/>
                </a:lnTo>
                <a:lnTo>
                  <a:pt x="707" y="425"/>
                </a:lnTo>
                <a:lnTo>
                  <a:pt x="709" y="423"/>
                </a:lnTo>
                <a:lnTo>
                  <a:pt x="706" y="421"/>
                </a:lnTo>
                <a:lnTo>
                  <a:pt x="703" y="419"/>
                </a:lnTo>
                <a:lnTo>
                  <a:pt x="700" y="419"/>
                </a:lnTo>
                <a:lnTo>
                  <a:pt x="695" y="419"/>
                </a:lnTo>
                <a:lnTo>
                  <a:pt x="690" y="419"/>
                </a:lnTo>
                <a:lnTo>
                  <a:pt x="686" y="417"/>
                </a:lnTo>
                <a:lnTo>
                  <a:pt x="680" y="415"/>
                </a:lnTo>
                <a:lnTo>
                  <a:pt x="674" y="417"/>
                </a:lnTo>
                <a:lnTo>
                  <a:pt x="668" y="421"/>
                </a:lnTo>
                <a:lnTo>
                  <a:pt x="671" y="420"/>
                </a:lnTo>
                <a:lnTo>
                  <a:pt x="672" y="419"/>
                </a:lnTo>
                <a:lnTo>
                  <a:pt x="672" y="416"/>
                </a:lnTo>
                <a:lnTo>
                  <a:pt x="672" y="413"/>
                </a:lnTo>
                <a:lnTo>
                  <a:pt x="681" y="412"/>
                </a:lnTo>
                <a:lnTo>
                  <a:pt x="690" y="411"/>
                </a:lnTo>
                <a:lnTo>
                  <a:pt x="700" y="409"/>
                </a:lnTo>
                <a:lnTo>
                  <a:pt x="709" y="408"/>
                </a:lnTo>
                <a:lnTo>
                  <a:pt x="718" y="408"/>
                </a:lnTo>
                <a:lnTo>
                  <a:pt x="727" y="406"/>
                </a:lnTo>
                <a:lnTo>
                  <a:pt x="736" y="405"/>
                </a:lnTo>
                <a:lnTo>
                  <a:pt x="745" y="403"/>
                </a:lnTo>
                <a:lnTo>
                  <a:pt x="754" y="401"/>
                </a:lnTo>
                <a:lnTo>
                  <a:pt x="763" y="401"/>
                </a:lnTo>
                <a:lnTo>
                  <a:pt x="772" y="399"/>
                </a:lnTo>
                <a:lnTo>
                  <a:pt x="781" y="398"/>
                </a:lnTo>
                <a:lnTo>
                  <a:pt x="791" y="397"/>
                </a:lnTo>
                <a:lnTo>
                  <a:pt x="800" y="397"/>
                </a:lnTo>
                <a:lnTo>
                  <a:pt x="809" y="397"/>
                </a:lnTo>
                <a:lnTo>
                  <a:pt x="818" y="396"/>
                </a:lnTo>
                <a:lnTo>
                  <a:pt x="826" y="395"/>
                </a:lnTo>
                <a:lnTo>
                  <a:pt x="835" y="394"/>
                </a:lnTo>
                <a:lnTo>
                  <a:pt x="844" y="391"/>
                </a:lnTo>
                <a:lnTo>
                  <a:pt x="853" y="389"/>
                </a:lnTo>
                <a:lnTo>
                  <a:pt x="862" y="388"/>
                </a:lnTo>
                <a:lnTo>
                  <a:pt x="871" y="388"/>
                </a:lnTo>
                <a:lnTo>
                  <a:pt x="880" y="388"/>
                </a:lnTo>
                <a:lnTo>
                  <a:pt x="890" y="387"/>
                </a:lnTo>
                <a:lnTo>
                  <a:pt x="899" y="386"/>
                </a:lnTo>
                <a:lnTo>
                  <a:pt x="908" y="384"/>
                </a:lnTo>
                <a:lnTo>
                  <a:pt x="918" y="383"/>
                </a:lnTo>
                <a:lnTo>
                  <a:pt x="927" y="382"/>
                </a:lnTo>
                <a:lnTo>
                  <a:pt x="935" y="382"/>
                </a:lnTo>
                <a:lnTo>
                  <a:pt x="944" y="381"/>
                </a:lnTo>
                <a:lnTo>
                  <a:pt x="948" y="381"/>
                </a:lnTo>
                <a:lnTo>
                  <a:pt x="951" y="381"/>
                </a:lnTo>
                <a:lnTo>
                  <a:pt x="956" y="381"/>
                </a:lnTo>
                <a:lnTo>
                  <a:pt x="958" y="383"/>
                </a:lnTo>
                <a:lnTo>
                  <a:pt x="948" y="384"/>
                </a:lnTo>
                <a:lnTo>
                  <a:pt x="939" y="386"/>
                </a:lnTo>
                <a:lnTo>
                  <a:pt x="924" y="388"/>
                </a:lnTo>
                <a:lnTo>
                  <a:pt x="927" y="387"/>
                </a:lnTo>
                <a:lnTo>
                  <a:pt x="936" y="386"/>
                </a:lnTo>
                <a:lnTo>
                  <a:pt x="939" y="386"/>
                </a:lnTo>
                <a:close/>
                <a:moveTo>
                  <a:pt x="983" y="330"/>
                </a:moveTo>
                <a:lnTo>
                  <a:pt x="978" y="329"/>
                </a:lnTo>
                <a:lnTo>
                  <a:pt x="973" y="328"/>
                </a:lnTo>
                <a:lnTo>
                  <a:pt x="968" y="329"/>
                </a:lnTo>
                <a:lnTo>
                  <a:pt x="964" y="330"/>
                </a:lnTo>
                <a:lnTo>
                  <a:pt x="968" y="329"/>
                </a:lnTo>
                <a:lnTo>
                  <a:pt x="975" y="328"/>
                </a:lnTo>
                <a:lnTo>
                  <a:pt x="978" y="329"/>
                </a:lnTo>
                <a:lnTo>
                  <a:pt x="983" y="330"/>
                </a:lnTo>
                <a:lnTo>
                  <a:pt x="981" y="329"/>
                </a:lnTo>
                <a:lnTo>
                  <a:pt x="983" y="330"/>
                </a:lnTo>
                <a:close/>
                <a:moveTo>
                  <a:pt x="981" y="92"/>
                </a:moveTo>
                <a:lnTo>
                  <a:pt x="991" y="89"/>
                </a:lnTo>
                <a:lnTo>
                  <a:pt x="1001" y="88"/>
                </a:lnTo>
                <a:lnTo>
                  <a:pt x="1011" y="87"/>
                </a:lnTo>
                <a:lnTo>
                  <a:pt x="1022" y="85"/>
                </a:lnTo>
                <a:lnTo>
                  <a:pt x="1011" y="89"/>
                </a:lnTo>
                <a:lnTo>
                  <a:pt x="1002" y="91"/>
                </a:lnTo>
                <a:lnTo>
                  <a:pt x="997" y="92"/>
                </a:lnTo>
                <a:lnTo>
                  <a:pt x="992" y="92"/>
                </a:lnTo>
                <a:lnTo>
                  <a:pt x="986" y="92"/>
                </a:lnTo>
                <a:lnTo>
                  <a:pt x="981" y="92"/>
                </a:lnTo>
                <a:close/>
              </a:path>
            </a:pathLst>
          </a:custGeom>
          <a:blipFill>
            <a:blip r:embed="rId5" cstate="screen">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355750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2710C2C7-454E-47F9-A590-288AA19019CC}"/>
              </a:ext>
            </a:extLst>
          </p:cNvPr>
          <p:cNvGrpSpPr/>
          <p:nvPr/>
        </p:nvGrpSpPr>
        <p:grpSpPr>
          <a:xfrm>
            <a:off x="933718" y="2588662"/>
            <a:ext cx="10276856" cy="2660842"/>
            <a:chOff x="470453" y="2598696"/>
            <a:chExt cx="10276856" cy="2660842"/>
          </a:xfrm>
        </p:grpSpPr>
        <p:cxnSp>
          <p:nvCxnSpPr>
            <p:cNvPr id="25" name="1-1">
              <a:extLst>
                <a:ext uri="{FF2B5EF4-FFF2-40B4-BE49-F238E27FC236}">
                  <a16:creationId xmlns:a16="http://schemas.microsoft.com/office/drawing/2014/main" id="{3E8E6EC0-425D-4CD0-9358-9185373414E1}"/>
                </a:ext>
              </a:extLst>
            </p:cNvPr>
            <p:cNvCxnSpPr>
              <a:cxnSpLocks/>
            </p:cNvCxnSpPr>
            <p:nvPr>
              <p:custDataLst>
                <p:tags r:id="rId2"/>
              </p:custDataLst>
            </p:nvPr>
          </p:nvCxnSpPr>
          <p:spPr>
            <a:xfrm>
              <a:off x="470453" y="3746840"/>
              <a:ext cx="10276856" cy="0"/>
            </a:xfrm>
            <a:prstGeom prst="line">
              <a:avLst/>
            </a:prstGeom>
            <a:ln w="69850">
              <a:solidFill>
                <a:schemeClr val="accent6">
                  <a:lumMod val="75000"/>
                </a:schemeClr>
              </a:solidFill>
              <a:headEnd type="none" w="sm" len="sm"/>
              <a:tailEnd type="triangle"/>
            </a:ln>
          </p:spPr>
          <p:style>
            <a:lnRef idx="1">
              <a:schemeClr val="dk1"/>
            </a:lnRef>
            <a:fillRef idx="0">
              <a:schemeClr val="dk1"/>
            </a:fillRef>
            <a:effectRef idx="0">
              <a:schemeClr val="dk1"/>
            </a:effectRef>
            <a:fontRef idx="minor">
              <a:schemeClr val="tx1"/>
            </a:fontRef>
          </p:style>
        </p:cxnSp>
        <p:cxnSp>
          <p:nvCxnSpPr>
            <p:cNvPr id="26" name="1-2">
              <a:extLst>
                <a:ext uri="{FF2B5EF4-FFF2-40B4-BE49-F238E27FC236}">
                  <a16:creationId xmlns:a16="http://schemas.microsoft.com/office/drawing/2014/main" id="{5A932893-8899-4043-BA15-AB29DD14ACB8}"/>
                </a:ext>
              </a:extLst>
            </p:cNvPr>
            <p:cNvCxnSpPr>
              <a:cxnSpLocks/>
              <a:stCxn id="27" idx="0"/>
            </p:cNvCxnSpPr>
            <p:nvPr>
              <p:custDataLst>
                <p:tags r:id="rId3"/>
              </p:custDataLst>
            </p:nvPr>
          </p:nvCxnSpPr>
          <p:spPr>
            <a:xfrm rot="5400000" flipH="1" flipV="1">
              <a:off x="5052524" y="3045607"/>
              <a:ext cx="983042" cy="237848"/>
            </a:xfrm>
            <a:prstGeom prst="bentConnector3">
              <a:avLst>
                <a:gd name="adj1" fmla="val 99415"/>
              </a:avLst>
            </a:prstGeom>
            <a:noFill/>
            <a:ln w="12700" cap="flat" cmpd="sng" algn="ctr">
              <a:solidFill>
                <a:srgbClr val="918F9A"/>
              </a:solidFill>
              <a:prstDash val="solid"/>
              <a:miter lim="800000"/>
              <a:headEnd type="triangle"/>
            </a:ln>
            <a:effectLst/>
          </p:spPr>
        </p:cxnSp>
        <p:sp>
          <p:nvSpPr>
            <p:cNvPr id="27" name="1-3">
              <a:extLst>
                <a:ext uri="{FF2B5EF4-FFF2-40B4-BE49-F238E27FC236}">
                  <a16:creationId xmlns:a16="http://schemas.microsoft.com/office/drawing/2014/main" id="{24ED8E3A-8654-470E-9276-34F56F6D2BED}"/>
                </a:ext>
              </a:extLst>
            </p:cNvPr>
            <p:cNvSpPr/>
            <p:nvPr>
              <p:custDataLst>
                <p:tags r:id="rId4"/>
              </p:custDataLst>
            </p:nvPr>
          </p:nvSpPr>
          <p:spPr bwMode="blackWhite">
            <a:xfrm>
              <a:off x="5319457" y="3656052"/>
              <a:ext cx="211328" cy="211328"/>
            </a:xfrm>
            <a:prstGeom prst="ellipse">
              <a:avLst/>
            </a:prstGeom>
            <a:solidFill>
              <a:sysClr val="window" lastClr="FFFFFF"/>
            </a:solidFill>
            <a:ln w="28575">
              <a:solidFill>
                <a:srgbClr val="918F9A"/>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1616">
                    <a:lumMod val="85000"/>
                    <a:lumOff val="15000"/>
                  </a:srgbClr>
                </a:solidFill>
                <a:effectLst/>
                <a:uLnTx/>
                <a:uFillTx/>
                <a:latin typeface="Arial" panose="020F0502020204030204"/>
                <a:cs typeface="+mn-ea"/>
                <a:sym typeface="+mn-lt"/>
              </a:endParaRPr>
            </a:p>
          </p:txBody>
        </p:sp>
        <p:sp>
          <p:nvSpPr>
            <p:cNvPr id="28" name="1-4">
              <a:extLst>
                <a:ext uri="{FF2B5EF4-FFF2-40B4-BE49-F238E27FC236}">
                  <a16:creationId xmlns:a16="http://schemas.microsoft.com/office/drawing/2014/main" id="{096BF7AA-BA46-42F3-9680-F64E7D3AC960}"/>
                </a:ext>
              </a:extLst>
            </p:cNvPr>
            <p:cNvSpPr/>
            <p:nvPr>
              <p:custDataLst>
                <p:tags r:id="rId5"/>
              </p:custDataLst>
            </p:nvPr>
          </p:nvSpPr>
          <p:spPr>
            <a:xfrm>
              <a:off x="766065" y="3856211"/>
              <a:ext cx="86677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b="1" kern="0" spc="-27" dirty="0">
                  <a:solidFill>
                    <a:schemeClr val="tx1">
                      <a:lumMod val="50000"/>
                      <a:lumOff val="50000"/>
                    </a:schemeClr>
                  </a:solidFill>
                  <a:latin typeface="Arial" panose="020F0502020204030204"/>
                  <a:cs typeface="+mn-ea"/>
                  <a:sym typeface="+mn-lt"/>
                </a:rPr>
                <a:t>内容一</a:t>
              </a:r>
              <a:endParaRPr kumimoji="0" lang="en-US" sz="4000" b="1" i="0" u="none" strike="noStrike" kern="0" cap="none" spc="0" normalizeH="0" baseline="0" noProof="0" dirty="0">
                <a:ln>
                  <a:noFill/>
                </a:ln>
                <a:solidFill>
                  <a:schemeClr val="tx1">
                    <a:lumMod val="50000"/>
                    <a:lumOff val="50000"/>
                  </a:schemeClr>
                </a:solidFill>
                <a:effectLst/>
                <a:uLnTx/>
                <a:uFillTx/>
                <a:latin typeface="Arial" panose="020F0502020204030204"/>
                <a:cs typeface="+mn-ea"/>
                <a:sym typeface="+mn-lt"/>
              </a:endParaRPr>
            </a:p>
          </p:txBody>
        </p:sp>
        <p:sp>
          <p:nvSpPr>
            <p:cNvPr id="29" name="1-6">
              <a:extLst>
                <a:ext uri="{FF2B5EF4-FFF2-40B4-BE49-F238E27FC236}">
                  <a16:creationId xmlns:a16="http://schemas.microsoft.com/office/drawing/2014/main" id="{8AF81062-6190-47AB-85CA-184996567486}"/>
                </a:ext>
              </a:extLst>
            </p:cNvPr>
            <p:cNvSpPr/>
            <p:nvPr>
              <p:custDataLst>
                <p:tags r:id="rId6"/>
              </p:custDataLst>
            </p:nvPr>
          </p:nvSpPr>
          <p:spPr>
            <a:xfrm>
              <a:off x="3104602" y="3856211"/>
              <a:ext cx="86677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27" normalizeH="0" baseline="0" noProof="0" dirty="0">
                  <a:ln>
                    <a:noFill/>
                  </a:ln>
                  <a:solidFill>
                    <a:schemeClr val="tx1">
                      <a:lumMod val="50000"/>
                      <a:lumOff val="50000"/>
                    </a:schemeClr>
                  </a:solidFill>
                  <a:effectLst/>
                  <a:uLnTx/>
                  <a:uFillTx/>
                  <a:latin typeface="Arial" panose="020F0502020204030204"/>
                  <a:cs typeface="+mn-ea"/>
                  <a:sym typeface="+mn-lt"/>
                </a:rPr>
                <a:t>内容二</a:t>
              </a:r>
              <a:endParaRPr kumimoji="0" lang="en-US" sz="4000" b="1" i="0" u="none" strike="noStrike" kern="0" cap="none" spc="0" normalizeH="0" baseline="0" noProof="0" dirty="0">
                <a:ln>
                  <a:noFill/>
                </a:ln>
                <a:solidFill>
                  <a:schemeClr val="tx1">
                    <a:lumMod val="50000"/>
                    <a:lumOff val="50000"/>
                  </a:schemeClr>
                </a:solidFill>
                <a:effectLst/>
                <a:uLnTx/>
                <a:uFillTx/>
                <a:latin typeface="Arial" panose="020F0502020204030204"/>
                <a:cs typeface="+mn-ea"/>
                <a:sym typeface="+mn-lt"/>
              </a:endParaRPr>
            </a:p>
          </p:txBody>
        </p:sp>
        <p:sp>
          <p:nvSpPr>
            <p:cNvPr id="30" name="1-9">
              <a:extLst>
                <a:ext uri="{FF2B5EF4-FFF2-40B4-BE49-F238E27FC236}">
                  <a16:creationId xmlns:a16="http://schemas.microsoft.com/office/drawing/2014/main" id="{D0940EEE-6721-42D1-84C9-BFC57E444872}"/>
                </a:ext>
              </a:extLst>
            </p:cNvPr>
            <p:cNvSpPr/>
            <p:nvPr>
              <p:custDataLst>
                <p:tags r:id="rId7"/>
              </p:custDataLst>
            </p:nvPr>
          </p:nvSpPr>
          <p:spPr>
            <a:xfrm>
              <a:off x="5198644" y="3856211"/>
              <a:ext cx="86677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27" normalizeH="0" baseline="0" noProof="0" dirty="0">
                  <a:ln>
                    <a:noFill/>
                  </a:ln>
                  <a:solidFill>
                    <a:schemeClr val="tx1">
                      <a:lumMod val="50000"/>
                      <a:lumOff val="50000"/>
                    </a:schemeClr>
                  </a:solidFill>
                  <a:effectLst/>
                  <a:uLnTx/>
                  <a:uFillTx/>
                  <a:latin typeface="Arial" panose="020F0502020204030204"/>
                  <a:cs typeface="+mn-ea"/>
                  <a:sym typeface="+mn-lt"/>
                </a:rPr>
                <a:t>内容三</a:t>
              </a:r>
              <a:endParaRPr kumimoji="0" lang="en-US" sz="4000" b="1" i="0" u="none" strike="noStrike" kern="0" cap="none" spc="0" normalizeH="0" baseline="0" noProof="0" dirty="0">
                <a:ln>
                  <a:noFill/>
                </a:ln>
                <a:solidFill>
                  <a:schemeClr val="tx1">
                    <a:lumMod val="50000"/>
                    <a:lumOff val="50000"/>
                  </a:schemeClr>
                </a:solidFill>
                <a:effectLst/>
                <a:uLnTx/>
                <a:uFillTx/>
                <a:latin typeface="Arial" panose="020F0502020204030204"/>
                <a:cs typeface="+mn-ea"/>
                <a:sym typeface="+mn-lt"/>
              </a:endParaRPr>
            </a:p>
          </p:txBody>
        </p:sp>
        <p:sp>
          <p:nvSpPr>
            <p:cNvPr id="31" name="1-11">
              <a:extLst>
                <a:ext uri="{FF2B5EF4-FFF2-40B4-BE49-F238E27FC236}">
                  <a16:creationId xmlns:a16="http://schemas.microsoft.com/office/drawing/2014/main" id="{04C415E1-D1FA-4957-AE55-F7719AA41B70}"/>
                </a:ext>
              </a:extLst>
            </p:cNvPr>
            <p:cNvSpPr/>
            <p:nvPr>
              <p:custDataLst>
                <p:tags r:id="rId8"/>
              </p:custDataLst>
            </p:nvPr>
          </p:nvSpPr>
          <p:spPr>
            <a:xfrm>
              <a:off x="8842062" y="3856211"/>
              <a:ext cx="866776"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27" normalizeH="0" baseline="0" noProof="0" dirty="0">
                  <a:ln>
                    <a:noFill/>
                  </a:ln>
                  <a:solidFill>
                    <a:schemeClr val="tx1">
                      <a:lumMod val="50000"/>
                      <a:lumOff val="50000"/>
                    </a:schemeClr>
                  </a:solidFill>
                  <a:effectLst/>
                  <a:uLnTx/>
                  <a:uFillTx/>
                  <a:latin typeface="Arial" panose="020F0502020204030204"/>
                  <a:cs typeface="+mn-ea"/>
                  <a:sym typeface="+mn-lt"/>
                </a:rPr>
                <a:t>内容四</a:t>
              </a:r>
              <a:endParaRPr kumimoji="0" lang="en-US" sz="4000" b="1" i="0" u="none" strike="noStrike" kern="0" cap="none" spc="0" normalizeH="0" baseline="0" noProof="0" dirty="0">
                <a:ln>
                  <a:noFill/>
                </a:ln>
                <a:solidFill>
                  <a:schemeClr val="tx1">
                    <a:lumMod val="50000"/>
                    <a:lumOff val="50000"/>
                  </a:schemeClr>
                </a:solidFill>
                <a:effectLst/>
                <a:uLnTx/>
                <a:uFillTx/>
                <a:latin typeface="Arial" panose="020F0502020204030204"/>
                <a:cs typeface="+mn-ea"/>
                <a:sym typeface="+mn-lt"/>
              </a:endParaRPr>
            </a:p>
          </p:txBody>
        </p:sp>
        <p:cxnSp>
          <p:nvCxnSpPr>
            <p:cNvPr id="33" name="1-16">
              <a:extLst>
                <a:ext uri="{FF2B5EF4-FFF2-40B4-BE49-F238E27FC236}">
                  <a16:creationId xmlns:a16="http://schemas.microsoft.com/office/drawing/2014/main" id="{E798A11A-02A1-4F69-A05A-6EE5426AC191}"/>
                </a:ext>
              </a:extLst>
            </p:cNvPr>
            <p:cNvCxnSpPr>
              <a:cxnSpLocks/>
              <a:stCxn id="34" idx="4"/>
              <a:endCxn id="39" idx="1"/>
            </p:cNvCxnSpPr>
            <p:nvPr>
              <p:custDataLst>
                <p:tags r:id="rId9"/>
              </p:custDataLst>
            </p:nvPr>
          </p:nvCxnSpPr>
          <p:spPr>
            <a:xfrm rot="16200000" flipH="1">
              <a:off x="1309121" y="4145251"/>
              <a:ext cx="1392159" cy="836416"/>
            </a:xfrm>
            <a:prstGeom prst="bentConnector2">
              <a:avLst/>
            </a:prstGeom>
            <a:noFill/>
            <a:ln w="12700" cap="flat" cmpd="sng" algn="ctr">
              <a:solidFill>
                <a:schemeClr val="accent6">
                  <a:lumMod val="50000"/>
                </a:schemeClr>
              </a:solidFill>
              <a:prstDash val="solid"/>
              <a:miter lim="800000"/>
              <a:headEnd type="triangle"/>
            </a:ln>
            <a:effectLst/>
          </p:spPr>
        </p:cxnSp>
        <p:sp>
          <p:nvSpPr>
            <p:cNvPr id="34" name="1-17">
              <a:extLst>
                <a:ext uri="{FF2B5EF4-FFF2-40B4-BE49-F238E27FC236}">
                  <a16:creationId xmlns:a16="http://schemas.microsoft.com/office/drawing/2014/main" id="{A23B84FC-A3AE-4C69-8568-6F00D266E833}"/>
                </a:ext>
              </a:extLst>
            </p:cNvPr>
            <p:cNvSpPr/>
            <p:nvPr>
              <p:custDataLst>
                <p:tags r:id="rId10"/>
              </p:custDataLst>
            </p:nvPr>
          </p:nvSpPr>
          <p:spPr bwMode="blackWhite">
            <a:xfrm>
              <a:off x="1481328" y="3656052"/>
              <a:ext cx="211328" cy="211328"/>
            </a:xfrm>
            <a:prstGeom prst="ellipse">
              <a:avLst/>
            </a:prstGeom>
            <a:solidFill>
              <a:sysClr val="window" lastClr="FFFFFF"/>
            </a:solidFill>
            <a:ln w="28575">
              <a:solidFill>
                <a:srgbClr val="918F9A"/>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1616">
                    <a:lumMod val="85000"/>
                    <a:lumOff val="15000"/>
                  </a:srgbClr>
                </a:solidFill>
                <a:effectLst/>
                <a:uLnTx/>
                <a:uFillTx/>
                <a:latin typeface="Arial" panose="020F0502020204030204"/>
                <a:cs typeface="+mn-ea"/>
                <a:sym typeface="+mn-lt"/>
              </a:endParaRPr>
            </a:p>
          </p:txBody>
        </p:sp>
        <p:sp>
          <p:nvSpPr>
            <p:cNvPr id="35" name="1-18">
              <a:extLst>
                <a:ext uri="{FF2B5EF4-FFF2-40B4-BE49-F238E27FC236}">
                  <a16:creationId xmlns:a16="http://schemas.microsoft.com/office/drawing/2014/main" id="{C92DAF82-20E5-46E7-959A-52766E62DED0}"/>
                </a:ext>
              </a:extLst>
            </p:cNvPr>
            <p:cNvSpPr/>
            <p:nvPr>
              <p:custDataLst>
                <p:tags r:id="rId11"/>
              </p:custDataLst>
            </p:nvPr>
          </p:nvSpPr>
          <p:spPr bwMode="blackWhite">
            <a:xfrm>
              <a:off x="2785797" y="3641176"/>
              <a:ext cx="211328" cy="211328"/>
            </a:xfrm>
            <a:prstGeom prst="ellipse">
              <a:avLst/>
            </a:prstGeom>
            <a:solidFill>
              <a:sysClr val="window" lastClr="FFFFFF"/>
            </a:solidFill>
            <a:ln w="28575">
              <a:solidFill>
                <a:srgbClr val="918F9A"/>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1616">
                    <a:lumMod val="85000"/>
                    <a:lumOff val="15000"/>
                  </a:srgbClr>
                </a:solidFill>
                <a:effectLst/>
                <a:uLnTx/>
                <a:uFillTx/>
                <a:latin typeface="Arial" panose="020F0502020204030204"/>
                <a:cs typeface="+mn-ea"/>
                <a:sym typeface="+mn-lt"/>
              </a:endParaRPr>
            </a:p>
          </p:txBody>
        </p:sp>
        <p:cxnSp>
          <p:nvCxnSpPr>
            <p:cNvPr id="36" name="1-19">
              <a:extLst>
                <a:ext uri="{FF2B5EF4-FFF2-40B4-BE49-F238E27FC236}">
                  <a16:creationId xmlns:a16="http://schemas.microsoft.com/office/drawing/2014/main" id="{9305EEC0-425A-4669-862D-00344FC9B0A8}"/>
                </a:ext>
              </a:extLst>
            </p:cNvPr>
            <p:cNvCxnSpPr>
              <a:cxnSpLocks/>
              <a:stCxn id="38" idx="3"/>
              <a:endCxn id="35" idx="0"/>
            </p:cNvCxnSpPr>
            <p:nvPr>
              <p:custDataLst>
                <p:tags r:id="rId12"/>
              </p:custDataLst>
            </p:nvPr>
          </p:nvCxnSpPr>
          <p:spPr>
            <a:xfrm>
              <a:off x="2546635" y="2598696"/>
              <a:ext cx="344826" cy="1042480"/>
            </a:xfrm>
            <a:prstGeom prst="bentConnector2">
              <a:avLst/>
            </a:prstGeom>
            <a:noFill/>
            <a:ln w="12700" cap="flat" cmpd="sng" algn="ctr">
              <a:solidFill>
                <a:schemeClr val="accent6">
                  <a:lumMod val="50000"/>
                </a:schemeClr>
              </a:solidFill>
              <a:prstDash val="solid"/>
              <a:miter lim="800000"/>
              <a:headEnd type="triangle"/>
            </a:ln>
            <a:effectLst/>
          </p:spPr>
        </p:cxnSp>
        <p:sp>
          <p:nvSpPr>
            <p:cNvPr id="37" name="1-21">
              <a:extLst>
                <a:ext uri="{FF2B5EF4-FFF2-40B4-BE49-F238E27FC236}">
                  <a16:creationId xmlns:a16="http://schemas.microsoft.com/office/drawing/2014/main" id="{4F37C8E9-AD27-49B5-8F47-FF9F7FC318C0}"/>
                </a:ext>
              </a:extLst>
            </p:cNvPr>
            <p:cNvSpPr/>
            <p:nvPr>
              <p:custDataLst>
                <p:tags r:id="rId13"/>
              </p:custDataLst>
            </p:nvPr>
          </p:nvSpPr>
          <p:spPr bwMode="blackWhite">
            <a:xfrm>
              <a:off x="9157586" y="3644968"/>
              <a:ext cx="211328" cy="211328"/>
            </a:xfrm>
            <a:prstGeom prst="ellipse">
              <a:avLst/>
            </a:prstGeom>
            <a:solidFill>
              <a:sysClr val="window" lastClr="FFFFFF"/>
            </a:solidFill>
            <a:ln w="28575">
              <a:solidFill>
                <a:srgbClr val="918F9A"/>
              </a:solid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1616">
                    <a:lumMod val="85000"/>
                    <a:lumOff val="15000"/>
                  </a:srgbClr>
                </a:solidFill>
                <a:effectLst/>
                <a:uLnTx/>
                <a:uFillTx/>
                <a:latin typeface="Arial" panose="020F0502020204030204"/>
                <a:cs typeface="+mn-ea"/>
                <a:sym typeface="+mn-lt"/>
              </a:endParaRPr>
            </a:p>
          </p:txBody>
        </p:sp>
      </p:grpSp>
      <p:sp>
        <p:nvSpPr>
          <p:cNvPr id="38" name="文本框 37">
            <a:extLst>
              <a:ext uri="{FF2B5EF4-FFF2-40B4-BE49-F238E27FC236}">
                <a16:creationId xmlns:a16="http://schemas.microsoft.com/office/drawing/2014/main" id="{FDA2B667-C69D-4AEA-92BD-8F5CC3A44C15}"/>
              </a:ext>
            </a:extLst>
          </p:cNvPr>
          <p:cNvSpPr txBox="1"/>
          <p:nvPr/>
        </p:nvSpPr>
        <p:spPr>
          <a:xfrm>
            <a:off x="899483" y="1988497"/>
            <a:ext cx="2110417" cy="120032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Light" panose="02010600030101010101" pitchFamily="2" charset="-122"/>
                <a:ea typeface="等线 Light" panose="02010600030101010101" pitchFamily="2" charset="-122"/>
              </a:rPr>
              <a:t>请输入您需要的内容，字体和颜色均可根据您的需要更改。</a:t>
            </a:r>
          </a:p>
        </p:txBody>
      </p:sp>
      <p:sp>
        <p:nvSpPr>
          <p:cNvPr id="39" name="文本框 38">
            <a:extLst>
              <a:ext uri="{FF2B5EF4-FFF2-40B4-BE49-F238E27FC236}">
                <a16:creationId xmlns:a16="http://schemas.microsoft.com/office/drawing/2014/main" id="{0AFFD4A9-C146-49EE-9C5B-DEF320BA7685}"/>
              </a:ext>
            </a:extLst>
          </p:cNvPr>
          <p:cNvSpPr txBox="1"/>
          <p:nvPr/>
        </p:nvSpPr>
        <p:spPr>
          <a:xfrm>
            <a:off x="2886673" y="4787840"/>
            <a:ext cx="2628278" cy="923330"/>
          </a:xfrm>
          <a:prstGeom prst="rect">
            <a:avLst/>
          </a:prstGeom>
          <a:noFill/>
          <a:ln>
            <a:noFill/>
          </a:ln>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等线 Light" panose="02010600030101010101" pitchFamily="2" charset="-122"/>
                <a:ea typeface="等线 Light" panose="02010600030101010101" pitchFamily="2" charset="-122"/>
              </a:defRPr>
            </a:lvl1pPr>
          </a:lstStyle>
          <a:p>
            <a:r>
              <a:rPr lang="zh-CN" altLang="en-US" dirty="0"/>
              <a:t>请输入您需要的内容，字体和颜色均可根据您的需要更改。</a:t>
            </a:r>
          </a:p>
        </p:txBody>
      </p:sp>
      <p:sp>
        <p:nvSpPr>
          <p:cNvPr id="40" name="文本框 39">
            <a:extLst>
              <a:ext uri="{FF2B5EF4-FFF2-40B4-BE49-F238E27FC236}">
                <a16:creationId xmlns:a16="http://schemas.microsoft.com/office/drawing/2014/main" id="{4706C6DB-CB19-45C7-95D9-C9B160E55ADE}"/>
              </a:ext>
            </a:extLst>
          </p:cNvPr>
          <p:cNvSpPr txBox="1"/>
          <p:nvPr/>
        </p:nvSpPr>
        <p:spPr>
          <a:xfrm>
            <a:off x="6814224" y="4787840"/>
            <a:ext cx="2628278" cy="923330"/>
          </a:xfrm>
          <a:prstGeom prst="rect">
            <a:avLst/>
          </a:prstGeom>
          <a:noFill/>
          <a:ln>
            <a:noFill/>
          </a:ln>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等线 Light" panose="02010600030101010101" pitchFamily="2" charset="-122"/>
                <a:ea typeface="等线 Light" panose="02010600030101010101" pitchFamily="2" charset="-122"/>
              </a:defRPr>
            </a:lvl1pPr>
          </a:lstStyle>
          <a:p>
            <a:r>
              <a:rPr lang="zh-CN" altLang="en-US" dirty="0"/>
              <a:t>请输入您需要的内容，字体和颜色均可根据您的需要更改。</a:t>
            </a:r>
          </a:p>
        </p:txBody>
      </p:sp>
      <p:sp>
        <p:nvSpPr>
          <p:cNvPr id="41" name="文本框 40">
            <a:extLst>
              <a:ext uri="{FF2B5EF4-FFF2-40B4-BE49-F238E27FC236}">
                <a16:creationId xmlns:a16="http://schemas.microsoft.com/office/drawing/2014/main" id="{D161DB41-BC9E-48D9-B7B9-9A0D9CA21BEC}"/>
              </a:ext>
            </a:extLst>
          </p:cNvPr>
          <p:cNvSpPr txBox="1"/>
          <p:nvPr/>
        </p:nvSpPr>
        <p:spPr>
          <a:xfrm>
            <a:off x="6291113" y="2201311"/>
            <a:ext cx="2628278" cy="923330"/>
          </a:xfrm>
          <a:prstGeom prst="rect">
            <a:avLst/>
          </a:prstGeom>
          <a:noFill/>
          <a:ln>
            <a:noFill/>
          </a:ln>
        </p:spPr>
        <p:txBody>
          <a:bodyPr wrap="square" rtlCol="0">
            <a:spAutoFit/>
          </a:bodyPr>
          <a:lstStyle>
            <a:defPPr>
              <a:defRPr lang="zh-CN"/>
            </a:defPPr>
            <a:lvl1pPr marR="0" lvl="0" indent="0" fontAlgn="auto">
              <a:lnSpc>
                <a:spcPct val="100000"/>
              </a:lnSpc>
              <a:spcBef>
                <a:spcPts val="0"/>
              </a:spcBef>
              <a:spcAft>
                <a:spcPts val="0"/>
              </a:spcAft>
              <a:buClrTx/>
              <a:buSzTx/>
              <a:buFontTx/>
              <a:buNone/>
              <a:tabLst/>
              <a:defRPr kumimoji="0" b="0" i="0" u="none" strike="noStrike" cap="none" spc="0" normalizeH="0" baseline="0">
                <a:ln>
                  <a:noFill/>
                </a:ln>
                <a:solidFill>
                  <a:prstClr val="black"/>
                </a:solidFill>
                <a:effectLst/>
                <a:uLnTx/>
                <a:uFillTx/>
                <a:latin typeface="等线 Light" panose="02010600030101010101" pitchFamily="2" charset="-122"/>
                <a:ea typeface="等线 Light" panose="02010600030101010101" pitchFamily="2" charset="-122"/>
              </a:defRPr>
            </a:lvl1pPr>
          </a:lstStyle>
          <a:p>
            <a:r>
              <a:rPr lang="zh-CN" altLang="en-US" dirty="0"/>
              <a:t>请输入您需要的内容，字体和颜色均可根据您的需要更改。</a:t>
            </a:r>
          </a:p>
        </p:txBody>
      </p:sp>
      <p:cxnSp>
        <p:nvCxnSpPr>
          <p:cNvPr id="42" name="1-16">
            <a:extLst>
              <a:ext uri="{FF2B5EF4-FFF2-40B4-BE49-F238E27FC236}">
                <a16:creationId xmlns:a16="http://schemas.microsoft.com/office/drawing/2014/main" id="{7E397894-7DAE-477E-85DD-6547D97690A4}"/>
              </a:ext>
            </a:extLst>
          </p:cNvPr>
          <p:cNvCxnSpPr>
            <a:cxnSpLocks/>
            <a:stCxn id="31" idx="2"/>
            <a:endCxn id="40" idx="3"/>
          </p:cNvCxnSpPr>
          <p:nvPr>
            <p:custDataLst>
              <p:tags r:id="rId1"/>
            </p:custDataLst>
          </p:nvPr>
        </p:nvCxnSpPr>
        <p:spPr>
          <a:xfrm rot="5400000">
            <a:off x="9073611" y="4584401"/>
            <a:ext cx="1033996" cy="296213"/>
          </a:xfrm>
          <a:prstGeom prst="bentConnector2">
            <a:avLst/>
          </a:prstGeom>
          <a:noFill/>
          <a:ln w="12700" cap="flat" cmpd="sng" algn="ctr">
            <a:solidFill>
              <a:srgbClr val="918F9A"/>
            </a:solidFill>
            <a:prstDash val="solid"/>
            <a:miter lim="800000"/>
            <a:headEnd type="triangle"/>
          </a:ln>
          <a:effectLst/>
        </p:spPr>
      </p:cxnSp>
      <p:sp>
        <p:nvSpPr>
          <p:cNvPr id="43" name="矩形: 圆角 42">
            <a:extLst>
              <a:ext uri="{FF2B5EF4-FFF2-40B4-BE49-F238E27FC236}">
                <a16:creationId xmlns:a16="http://schemas.microsoft.com/office/drawing/2014/main" id="{2F17F8C1-B040-4EDB-9505-44426A9FFBF3}"/>
              </a:ext>
            </a:extLst>
          </p:cNvPr>
          <p:cNvSpPr/>
          <p:nvPr/>
        </p:nvSpPr>
        <p:spPr>
          <a:xfrm>
            <a:off x="386111" y="4447837"/>
            <a:ext cx="233993" cy="26258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773AF66E-D621-4D88-AE0E-3F3BC79EBCDF}"/>
              </a:ext>
            </a:extLst>
          </p:cNvPr>
          <p:cNvGrpSpPr/>
          <p:nvPr/>
        </p:nvGrpSpPr>
        <p:grpSpPr>
          <a:xfrm flipH="1">
            <a:off x="-4" y="338203"/>
            <a:ext cx="620110" cy="953739"/>
            <a:chOff x="3054828" y="607481"/>
            <a:chExt cx="474380" cy="1417783"/>
          </a:xfrm>
          <a:gradFill flip="none" rotWithShape="1">
            <a:gsLst>
              <a:gs pos="5000">
                <a:schemeClr val="accent6">
                  <a:lumMod val="50000"/>
                </a:schemeClr>
              </a:gs>
              <a:gs pos="100000">
                <a:schemeClr val="accent6">
                  <a:lumMod val="20000"/>
                  <a:lumOff val="80000"/>
                </a:schemeClr>
              </a:gs>
            </a:gsLst>
            <a:lin ang="2700000" scaled="1"/>
            <a:tileRect/>
          </a:gradFill>
        </p:grpSpPr>
        <p:sp>
          <p:nvSpPr>
            <p:cNvPr id="45" name="平行四边形 4">
              <a:extLst>
                <a:ext uri="{FF2B5EF4-FFF2-40B4-BE49-F238E27FC236}">
                  <a16:creationId xmlns:a16="http://schemas.microsoft.com/office/drawing/2014/main" id="{31F734F7-B141-4508-95D5-0C1F2745A7DD}"/>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平行四边形 4">
              <a:extLst>
                <a:ext uri="{FF2B5EF4-FFF2-40B4-BE49-F238E27FC236}">
                  <a16:creationId xmlns:a16="http://schemas.microsoft.com/office/drawing/2014/main" id="{8D3DE6C7-4E44-4CC2-A3F7-F722D2BCA538}"/>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7" name="直接连接符 46">
            <a:extLst>
              <a:ext uri="{FF2B5EF4-FFF2-40B4-BE49-F238E27FC236}">
                <a16:creationId xmlns:a16="http://schemas.microsoft.com/office/drawing/2014/main" id="{DA34CC17-8C89-4FD2-8B50-C503074F26BA}"/>
              </a:ext>
            </a:extLst>
          </p:cNvPr>
          <p:cNvCxnSpPr>
            <a:cxnSpLocks/>
          </p:cNvCxnSpPr>
          <p:nvPr/>
        </p:nvCxnSpPr>
        <p:spPr>
          <a:xfrm>
            <a:off x="620106" y="976757"/>
            <a:ext cx="11371262" cy="0"/>
          </a:xfrm>
          <a:prstGeom prst="line">
            <a:avLst/>
          </a:prstGeom>
          <a:ln>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sp>
        <p:nvSpPr>
          <p:cNvPr id="48" name="文本框 47">
            <a:extLst>
              <a:ext uri="{FF2B5EF4-FFF2-40B4-BE49-F238E27FC236}">
                <a16:creationId xmlns:a16="http://schemas.microsoft.com/office/drawing/2014/main" id="{0EF23A11-A317-4E32-BC18-B9AABBFFE577}"/>
              </a:ext>
            </a:extLst>
          </p:cNvPr>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defRPr/>
            </a:pPr>
            <a:r>
              <a:rPr lang="zh-CN" altLang="en-US" sz="2400" dirty="0">
                <a:solidFill>
                  <a:schemeClr val="accent6">
                    <a:lumMod val="50000"/>
                  </a:schemeClr>
                </a:solidFill>
                <a:latin typeface="华光标题宋_CNKI" panose="02000500000000000000" pitchFamily="2" charset="-122"/>
                <a:ea typeface="华光标题宋_CNKI" panose="02000500000000000000" pitchFamily="2" charset="-122"/>
              </a:rPr>
              <a:t>请输入你需要的主题</a:t>
            </a:r>
          </a:p>
        </p:txBody>
      </p:sp>
      <p:pic>
        <p:nvPicPr>
          <p:cNvPr id="49" name="图片 48" descr="heilogo">
            <a:extLst>
              <a:ext uri="{FF2B5EF4-FFF2-40B4-BE49-F238E27FC236}">
                <a16:creationId xmlns:a16="http://schemas.microsoft.com/office/drawing/2014/main" id="{CEF22F0B-E583-4C38-A478-2A378E067F49}"/>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9263034" y="134384"/>
            <a:ext cx="2562860" cy="761153"/>
          </a:xfrm>
          <a:prstGeom prst="rect">
            <a:avLst/>
          </a:prstGeom>
        </p:spPr>
      </p:pic>
    </p:spTree>
    <p:extLst>
      <p:ext uri="{BB962C8B-B14F-4D97-AF65-F5344CB8AC3E}">
        <p14:creationId xmlns:p14="http://schemas.microsoft.com/office/powerpoint/2010/main" val="188116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B7E179E0-1F7B-4740-AAB4-E98B35C8C9FB}"/>
              </a:ext>
            </a:extLst>
          </p:cNvPr>
          <p:cNvGrpSpPr/>
          <p:nvPr/>
        </p:nvGrpSpPr>
        <p:grpSpPr>
          <a:xfrm flipH="1">
            <a:off x="-4" y="338203"/>
            <a:ext cx="620110" cy="953739"/>
            <a:chOff x="3054828" y="607481"/>
            <a:chExt cx="474380" cy="1417783"/>
          </a:xfrm>
          <a:gradFill flip="none" rotWithShape="1">
            <a:gsLst>
              <a:gs pos="5000">
                <a:schemeClr val="accent6">
                  <a:lumMod val="50000"/>
                </a:schemeClr>
              </a:gs>
              <a:gs pos="100000">
                <a:schemeClr val="accent6">
                  <a:lumMod val="20000"/>
                  <a:lumOff val="80000"/>
                </a:schemeClr>
              </a:gs>
            </a:gsLst>
            <a:lin ang="2700000" scaled="1"/>
            <a:tileRect/>
          </a:gradFill>
        </p:grpSpPr>
        <p:sp>
          <p:nvSpPr>
            <p:cNvPr id="30" name="平行四边形 4">
              <a:extLst>
                <a:ext uri="{FF2B5EF4-FFF2-40B4-BE49-F238E27FC236}">
                  <a16:creationId xmlns:a16="http://schemas.microsoft.com/office/drawing/2014/main" id="{6207730F-FF50-4B82-A71F-10F902E66ECF}"/>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平行四边形 4">
              <a:extLst>
                <a:ext uri="{FF2B5EF4-FFF2-40B4-BE49-F238E27FC236}">
                  <a16:creationId xmlns:a16="http://schemas.microsoft.com/office/drawing/2014/main" id="{E5923149-2D25-435B-B029-6D208C442EA0}"/>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a:extLst>
              <a:ext uri="{FF2B5EF4-FFF2-40B4-BE49-F238E27FC236}">
                <a16:creationId xmlns:a16="http://schemas.microsoft.com/office/drawing/2014/main" id="{4E78E2F5-29B0-4BC9-8ABA-DA62DBC76E9E}"/>
              </a:ext>
            </a:extLst>
          </p:cNvPr>
          <p:cNvCxnSpPr>
            <a:cxnSpLocks/>
          </p:cNvCxnSpPr>
          <p:nvPr/>
        </p:nvCxnSpPr>
        <p:spPr>
          <a:xfrm>
            <a:off x="620106" y="976757"/>
            <a:ext cx="11371262" cy="0"/>
          </a:xfrm>
          <a:prstGeom prst="line">
            <a:avLst/>
          </a:prstGeom>
          <a:ln>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sp>
        <p:nvSpPr>
          <p:cNvPr id="37" name="文本框 36">
            <a:extLst>
              <a:ext uri="{FF2B5EF4-FFF2-40B4-BE49-F238E27FC236}">
                <a16:creationId xmlns:a16="http://schemas.microsoft.com/office/drawing/2014/main" id="{744C8DDE-BF9B-4776-8036-65BD224044DC}"/>
              </a:ext>
            </a:extLst>
          </p:cNvPr>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defRPr/>
            </a:pPr>
            <a:r>
              <a:rPr lang="zh-CN" altLang="en-US" sz="2400" dirty="0">
                <a:solidFill>
                  <a:schemeClr val="accent6">
                    <a:lumMod val="50000"/>
                  </a:schemeClr>
                </a:solidFill>
                <a:latin typeface="华光标题宋_CNKI" panose="02000500000000000000" pitchFamily="2" charset="-122"/>
                <a:ea typeface="华光标题宋_CNKI" panose="02000500000000000000" pitchFamily="2" charset="-122"/>
              </a:rPr>
              <a:t>请输入你需要的主题</a:t>
            </a:r>
          </a:p>
        </p:txBody>
      </p:sp>
      <p:pic>
        <p:nvPicPr>
          <p:cNvPr id="51" name="图片 50" descr="heilogo">
            <a:extLst>
              <a:ext uri="{FF2B5EF4-FFF2-40B4-BE49-F238E27FC236}">
                <a16:creationId xmlns:a16="http://schemas.microsoft.com/office/drawing/2014/main" id="{9ABFE6CE-2561-409D-9CA4-A849FF612D0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63034" y="134384"/>
            <a:ext cx="2562860" cy="761153"/>
          </a:xfrm>
          <a:prstGeom prst="rect">
            <a:avLst/>
          </a:prstGeom>
        </p:spPr>
      </p:pic>
      <p:pic>
        <p:nvPicPr>
          <p:cNvPr id="52" name="图片 51">
            <a:extLst>
              <a:ext uri="{FF2B5EF4-FFF2-40B4-BE49-F238E27FC236}">
                <a16:creationId xmlns:a16="http://schemas.microsoft.com/office/drawing/2014/main" id="{7AB14E17-B9AB-4C52-9479-D09B8B8E911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438"/>
          <a:stretch/>
        </p:blipFill>
        <p:spPr>
          <a:xfrm>
            <a:off x="720312" y="1430538"/>
            <a:ext cx="3299452" cy="4698801"/>
          </a:xfrm>
          <a:prstGeom prst="rect">
            <a:avLst/>
          </a:prstGeom>
        </p:spPr>
      </p:pic>
      <p:sp>
        <p:nvSpPr>
          <p:cNvPr id="53" name="矩形 52">
            <a:extLst>
              <a:ext uri="{FF2B5EF4-FFF2-40B4-BE49-F238E27FC236}">
                <a16:creationId xmlns:a16="http://schemas.microsoft.com/office/drawing/2014/main" id="{65278267-3DA9-4375-83E0-D30502203507}"/>
              </a:ext>
            </a:extLst>
          </p:cNvPr>
          <p:cNvSpPr/>
          <p:nvPr/>
        </p:nvSpPr>
        <p:spPr>
          <a:xfrm>
            <a:off x="1365383" y="2604978"/>
            <a:ext cx="10231438" cy="3100508"/>
          </a:xfrm>
          <a:prstGeom prst="rect">
            <a:avLst/>
          </a:prstGeom>
          <a:noFill/>
          <a:ln w="47625">
            <a:gradFill flip="none" rotWithShape="1">
              <a:gsLst>
                <a:gs pos="0">
                  <a:schemeClr val="accent1">
                    <a:lumMod val="5000"/>
                    <a:lumOff val="95000"/>
                    <a:alpha val="0"/>
                  </a:schemeClr>
                </a:gs>
                <a:gs pos="100000">
                  <a:schemeClr val="accent6">
                    <a:lumMod val="50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文本框 53">
            <a:extLst>
              <a:ext uri="{FF2B5EF4-FFF2-40B4-BE49-F238E27FC236}">
                <a16:creationId xmlns:a16="http://schemas.microsoft.com/office/drawing/2014/main" id="{F793ACB4-60DE-4C0B-81AE-48EB9771B620}"/>
              </a:ext>
            </a:extLst>
          </p:cNvPr>
          <p:cNvSpPr txBox="1"/>
          <p:nvPr/>
        </p:nvSpPr>
        <p:spPr>
          <a:xfrm>
            <a:off x="4634156" y="2843163"/>
            <a:ext cx="6812826" cy="2862322"/>
          </a:xfrm>
          <a:prstGeom prst="rect">
            <a:avLst/>
          </a:prstGeom>
          <a:noFill/>
        </p:spPr>
        <p:txBody>
          <a:bodyPr wrap="square">
            <a:spAutoFit/>
          </a:bodyPr>
          <a:lstStyle/>
          <a:p>
            <a:pPr algn="just">
              <a:defRPr/>
            </a:pPr>
            <a:r>
              <a:rPr lang="en-US" altLang="zh-CN" dirty="0">
                <a:latin typeface="+mn-ea"/>
                <a:sym typeface="+mn-ea"/>
              </a:rPr>
              <a:t>The campus covers an area of more than 7000 mu, with verdant trees, green grass, elegant environment, beautiful scenery and 72% green coverage. It is known as "Forest University". The school has a complete teaching and research support system and complete public service facilities. The campus covers an area of more than 7000 mu, with verdant trees, green grass, elegant environment, beautiful scenery and 72% green coverage. It is known as "Forest University". The school has a complete teaching and research support system and complete public service facilities.</a:t>
            </a:r>
          </a:p>
          <a:p>
            <a:pPr algn="just">
              <a:defRPr/>
            </a:pPr>
            <a:endParaRPr lang="en-US" altLang="zh-CN" dirty="0">
              <a:latin typeface="+mn-ea"/>
              <a:sym typeface="+mn-ea"/>
            </a:endParaRPr>
          </a:p>
        </p:txBody>
      </p:sp>
      <p:sp>
        <p:nvSpPr>
          <p:cNvPr id="55" name="文本框 54">
            <a:extLst>
              <a:ext uri="{FF2B5EF4-FFF2-40B4-BE49-F238E27FC236}">
                <a16:creationId xmlns:a16="http://schemas.microsoft.com/office/drawing/2014/main" id="{5C940B8E-12D6-45D5-A1D7-4165E2117510}"/>
              </a:ext>
            </a:extLst>
          </p:cNvPr>
          <p:cNvSpPr txBox="1"/>
          <p:nvPr/>
        </p:nvSpPr>
        <p:spPr>
          <a:xfrm>
            <a:off x="9897528" y="1738678"/>
            <a:ext cx="1699293" cy="523220"/>
          </a:xfrm>
          <a:prstGeom prst="rect">
            <a:avLst/>
          </a:prstGeom>
          <a:noFill/>
        </p:spPr>
        <p:txBody>
          <a:bodyPr wrap="square">
            <a:spAutoFit/>
          </a:bodyPr>
          <a:lstStyle/>
          <a:p>
            <a:r>
              <a:rPr lang="zh-CN" altLang="en-US" sz="2800" b="1" spc="100" dirty="0">
                <a:solidFill>
                  <a:schemeClr val="accent6">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800" b="1" i="0" u="none" strike="noStrike" kern="1200" cap="none" spc="100" normalizeH="0" baseline="0" noProof="0" dirty="0">
                <a:ln>
                  <a:noFill/>
                </a:ln>
                <a:solidFill>
                  <a:schemeClr val="accent6">
                    <a:lumMod val="50000"/>
                  </a:scheme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dirty="0">
              <a:solidFill>
                <a:schemeClr val="accent6">
                  <a:lumMod val="50000"/>
                </a:schemeClr>
              </a:solidFill>
            </a:endParaRPr>
          </a:p>
        </p:txBody>
      </p:sp>
      <p:cxnSp>
        <p:nvCxnSpPr>
          <p:cNvPr id="56" name="直接连接符 55">
            <a:extLst>
              <a:ext uri="{FF2B5EF4-FFF2-40B4-BE49-F238E27FC236}">
                <a16:creationId xmlns:a16="http://schemas.microsoft.com/office/drawing/2014/main" id="{D6FE4EF1-B427-4C97-9DF1-A3A8AD9AD3FE}"/>
              </a:ext>
            </a:extLst>
          </p:cNvPr>
          <p:cNvCxnSpPr>
            <a:cxnSpLocks/>
          </p:cNvCxnSpPr>
          <p:nvPr/>
        </p:nvCxnSpPr>
        <p:spPr>
          <a:xfrm>
            <a:off x="10535436" y="2261898"/>
            <a:ext cx="91154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7" name="observation-tool_18366">
            <a:extLst>
              <a:ext uri="{FF2B5EF4-FFF2-40B4-BE49-F238E27FC236}">
                <a16:creationId xmlns:a16="http://schemas.microsoft.com/office/drawing/2014/main" id="{A6BCA93B-E59C-44D3-9268-A39E7BC8BFD2}"/>
              </a:ext>
            </a:extLst>
          </p:cNvPr>
          <p:cNvSpPr>
            <a:spLocks noChangeAspect="1"/>
          </p:cNvSpPr>
          <p:nvPr/>
        </p:nvSpPr>
        <p:spPr bwMode="auto">
          <a:xfrm flipH="1">
            <a:off x="9545045" y="1842371"/>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dpi="0" rotWithShape="1">
            <a:blip r:embed="rId4" cstate="screen">
              <a:alphaModFix amt="89000"/>
              <a:duotone>
                <a:prstClr val="black"/>
                <a:schemeClr val="accent1">
                  <a:lumMod val="40000"/>
                  <a:lumOff val="60000"/>
                  <a:tint val="45000"/>
                  <a:satMod val="400000"/>
                </a:schemeClr>
              </a:duotone>
              <a:extLst>
                <a:ext uri="{BEBA8EAE-BF5A-486C-A8C5-ECC9F3942E4B}">
                  <a14:imgProps xmlns:a14="http://schemas.microsoft.com/office/drawing/2010/main">
                    <a14:imgLayer r:embed="rId5">
                      <a14:imgEffect>
                        <a14:colorTemperature colorTemp="2391"/>
                      </a14:imgEffect>
                      <a14:imgEffect>
                        <a14:saturation sat="70000"/>
                      </a14:imgEffect>
                    </a14:imgLayer>
                  </a14:imgProps>
                </a:ext>
                <a:ext uri="{28A0092B-C50C-407E-A947-70E740481C1C}">
                  <a14:useLocalDpi xmlns:a14="http://schemas.microsoft.com/office/drawing/2010/main"/>
                </a:ext>
              </a:extLst>
            </a:blip>
            <a:srcRect/>
            <a:stretch>
              <a:fillRect/>
            </a:stretch>
          </a:blipFill>
          <a:ln>
            <a:noFill/>
          </a:ln>
        </p:spPr>
        <p:txBody>
          <a:bodyPr/>
          <a:lstStyle/>
          <a:p>
            <a:endParaRPr lang="zh-CN" altLang="en-US">
              <a:solidFill>
                <a:schemeClr val="accent6">
                  <a:lumMod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0078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a:extLst>
              <a:ext uri="{FF2B5EF4-FFF2-40B4-BE49-F238E27FC236}">
                <a16:creationId xmlns:a16="http://schemas.microsoft.com/office/drawing/2014/main" id="{16CF43D6-8DC6-4F77-8A23-F67EC9735DFA}"/>
              </a:ext>
            </a:extLst>
          </p:cNvPr>
          <p:cNvSpPr/>
          <p:nvPr/>
        </p:nvSpPr>
        <p:spPr>
          <a:xfrm>
            <a:off x="4886439" y="-15014"/>
            <a:ext cx="7104947" cy="6858000"/>
          </a:xfrm>
          <a:prstGeom prst="parallelogram">
            <a:avLst>
              <a:gd name="adj" fmla="val 1785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4319F091-2C61-411A-8A62-56C0E8990C73}"/>
              </a:ext>
            </a:extLst>
          </p:cNvPr>
          <p:cNvSpPr/>
          <p:nvPr/>
        </p:nvSpPr>
        <p:spPr>
          <a:xfrm>
            <a:off x="4988391" y="1055977"/>
            <a:ext cx="6901041" cy="4716018"/>
          </a:xfrm>
          <a:prstGeom prst="parallelogram">
            <a:avLst>
              <a:gd name="adj" fmla="val 138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98E44D3-1F9C-4A83-97E7-0FE77B664524}"/>
              </a:ext>
            </a:extLst>
          </p:cNvPr>
          <p:cNvSpPr txBox="1"/>
          <p:nvPr/>
        </p:nvSpPr>
        <p:spPr>
          <a:xfrm>
            <a:off x="5939728" y="1683568"/>
            <a:ext cx="4584563" cy="3770263"/>
          </a:xfrm>
          <a:prstGeom prst="rect">
            <a:avLst/>
          </a:prstGeom>
          <a:noFill/>
        </p:spPr>
        <p:txBody>
          <a:bodyPr wrap="square" rtlCol="0">
            <a:spAutoFit/>
          </a:bodyPr>
          <a:lstStyle/>
          <a:p>
            <a:pPr algn="ctr"/>
            <a:r>
              <a:rPr lang="en-US" altLang="zh-CN"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rPr>
              <a:t>03</a:t>
            </a:r>
            <a:endParaRPr lang="zh-CN" altLang="en-US" sz="23900" i="1" dirty="0">
              <a:solidFill>
                <a:schemeClr val="accent6">
                  <a:lumMod val="20000"/>
                  <a:lumOff val="80000"/>
                </a:schemeClr>
              </a:solidFill>
              <a:latin typeface="Eras Bold ITC" panose="020B0907030504020204" pitchFamily="34" charset="0"/>
              <a:ea typeface="851tegakizatsu" panose="02000600000000000000" pitchFamily="2" charset="-122"/>
              <a:cs typeface="851tegakizatsu" panose="02000600000000000000" pitchFamily="2" charset="-122"/>
            </a:endParaRPr>
          </a:p>
        </p:txBody>
      </p:sp>
      <p:sp>
        <p:nvSpPr>
          <p:cNvPr id="13" name="文本框 12">
            <a:extLst>
              <a:ext uri="{FF2B5EF4-FFF2-40B4-BE49-F238E27FC236}">
                <a16:creationId xmlns:a16="http://schemas.microsoft.com/office/drawing/2014/main" id="{AB89CA7B-2270-4405-A64E-A0978DFBE1B4}"/>
              </a:ext>
            </a:extLst>
          </p:cNvPr>
          <p:cNvSpPr txBox="1"/>
          <p:nvPr/>
        </p:nvSpPr>
        <p:spPr>
          <a:xfrm>
            <a:off x="6017755" y="3153200"/>
            <a:ext cx="5226820" cy="830997"/>
          </a:xfrm>
          <a:prstGeom prst="rect">
            <a:avLst/>
          </a:prstGeom>
          <a:noFill/>
        </p:spPr>
        <p:txBody>
          <a:bodyPr wrap="square" rtlCol="0">
            <a:spAutoFit/>
          </a:bodyPr>
          <a:lstStyle/>
          <a:p>
            <a:r>
              <a:rPr lang="zh-CN" altLang="en-US" sz="4800" dirty="0">
                <a:solidFill>
                  <a:schemeClr val="accent6">
                    <a:lumMod val="50000"/>
                  </a:schemeClr>
                </a:solidFill>
                <a:latin typeface="微软雅黑 Light" panose="020B0502040204020203" pitchFamily="34" charset="-122"/>
                <a:ea typeface="微软雅黑 Light" panose="020B0502040204020203" pitchFamily="34" charset="-122"/>
                <a:cs typeface="851tegakizatsu" panose="02000600000000000000" pitchFamily="2" charset="-122"/>
              </a:rPr>
              <a:t>输入您需要的主题</a:t>
            </a:r>
          </a:p>
        </p:txBody>
      </p:sp>
      <p:pic>
        <p:nvPicPr>
          <p:cNvPr id="17" name="图片 16" descr="heilogo">
            <a:extLst>
              <a:ext uri="{FF2B5EF4-FFF2-40B4-BE49-F238E27FC236}">
                <a16:creationId xmlns:a16="http://schemas.microsoft.com/office/drawing/2014/main" id="{DD98B9A1-67AB-44DC-80D5-01004E3502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3370" y="183184"/>
            <a:ext cx="2562860" cy="761153"/>
          </a:xfrm>
          <a:prstGeom prst="rect">
            <a:avLst/>
          </a:prstGeom>
        </p:spPr>
      </p:pic>
      <p:pic>
        <p:nvPicPr>
          <p:cNvPr id="9" name="PA_库_PicturePlaceholder 1">
            <a:extLst>
              <a:ext uri="{FF2B5EF4-FFF2-40B4-BE49-F238E27FC236}">
                <a16:creationId xmlns:a16="http://schemas.microsoft.com/office/drawing/2014/main" id="{D12BF0BB-E8FE-4ED0-B8CA-E8B14BC1EB91}"/>
              </a:ext>
            </a:extLst>
          </p:cNvPr>
          <p:cNvPicPr>
            <a:picLocks noChangeAspect="1"/>
          </p:cNvPicPr>
          <p:nvPr>
            <p:custDataLst>
              <p:tags r:id="rId1"/>
            </p:custDataLst>
          </p:nvPr>
        </p:nvPicPr>
        <p:blipFill>
          <a:blip r:embed="rId4" cstate="screen">
            <a:extLst>
              <a:ext uri="{28A0092B-C50C-407E-A947-70E740481C1C}">
                <a14:useLocalDpi xmlns:a14="http://schemas.microsoft.com/office/drawing/2010/main"/>
              </a:ext>
            </a:extLst>
          </a:blip>
          <a:srcRect/>
          <a:stretch/>
        </p:blipFill>
        <p:spPr>
          <a:xfrm>
            <a:off x="123364" y="1518348"/>
            <a:ext cx="5894391" cy="3935483"/>
          </a:xfrm>
          <a:custGeom>
            <a:avLst/>
            <a:gdLst>
              <a:gd name="T0" fmla="*/ 1178 w 1281"/>
              <a:gd name="T1" fmla="*/ 312 h 778"/>
              <a:gd name="T2" fmla="*/ 1093 w 1281"/>
              <a:gd name="T3" fmla="*/ 255 h 778"/>
              <a:gd name="T4" fmla="*/ 1245 w 1281"/>
              <a:gd name="T5" fmla="*/ 188 h 778"/>
              <a:gd name="T6" fmla="*/ 1165 w 1281"/>
              <a:gd name="T7" fmla="*/ 183 h 778"/>
              <a:gd name="T8" fmla="*/ 1201 w 1281"/>
              <a:gd name="T9" fmla="*/ 114 h 778"/>
              <a:gd name="T10" fmla="*/ 1060 w 1281"/>
              <a:gd name="T11" fmla="*/ 81 h 778"/>
              <a:gd name="T12" fmla="*/ 771 w 1281"/>
              <a:gd name="T13" fmla="*/ 104 h 778"/>
              <a:gd name="T14" fmla="*/ 432 w 1281"/>
              <a:gd name="T15" fmla="*/ 207 h 778"/>
              <a:gd name="T16" fmla="*/ 786 w 1281"/>
              <a:gd name="T17" fmla="*/ 66 h 778"/>
              <a:gd name="T18" fmla="*/ 1045 w 1281"/>
              <a:gd name="T19" fmla="*/ 15 h 778"/>
              <a:gd name="T20" fmla="*/ 654 w 1281"/>
              <a:gd name="T21" fmla="*/ 66 h 778"/>
              <a:gd name="T22" fmla="*/ 717 w 1281"/>
              <a:gd name="T23" fmla="*/ 38 h 778"/>
              <a:gd name="T24" fmla="*/ 401 w 1281"/>
              <a:gd name="T25" fmla="*/ 104 h 778"/>
              <a:gd name="T26" fmla="*/ 183 w 1281"/>
              <a:gd name="T27" fmla="*/ 199 h 778"/>
              <a:gd name="T28" fmla="*/ 107 w 1281"/>
              <a:gd name="T29" fmla="*/ 322 h 778"/>
              <a:gd name="T30" fmla="*/ 145 w 1281"/>
              <a:gd name="T31" fmla="*/ 362 h 778"/>
              <a:gd name="T32" fmla="*/ 45 w 1281"/>
              <a:gd name="T33" fmla="*/ 479 h 778"/>
              <a:gd name="T34" fmla="*/ 34 w 1281"/>
              <a:gd name="T35" fmla="*/ 546 h 778"/>
              <a:gd name="T36" fmla="*/ 126 w 1281"/>
              <a:gd name="T37" fmla="*/ 563 h 778"/>
              <a:gd name="T38" fmla="*/ 295 w 1281"/>
              <a:gd name="T39" fmla="*/ 532 h 778"/>
              <a:gd name="T40" fmla="*/ 432 w 1281"/>
              <a:gd name="T41" fmla="*/ 486 h 778"/>
              <a:gd name="T42" fmla="*/ 636 w 1281"/>
              <a:gd name="T43" fmla="*/ 450 h 778"/>
              <a:gd name="T44" fmla="*/ 842 w 1281"/>
              <a:gd name="T45" fmla="*/ 426 h 778"/>
              <a:gd name="T46" fmla="*/ 1002 w 1281"/>
              <a:gd name="T47" fmla="*/ 408 h 778"/>
              <a:gd name="T48" fmla="*/ 1157 w 1281"/>
              <a:gd name="T49" fmla="*/ 379 h 778"/>
              <a:gd name="T50" fmla="*/ 1012 w 1281"/>
              <a:gd name="T51" fmla="*/ 372 h 778"/>
              <a:gd name="T52" fmla="*/ 324 w 1281"/>
              <a:gd name="T53" fmla="*/ 575 h 778"/>
              <a:gd name="T54" fmla="*/ 240 w 1281"/>
              <a:gd name="T55" fmla="*/ 598 h 778"/>
              <a:gd name="T56" fmla="*/ 154 w 1281"/>
              <a:gd name="T57" fmla="*/ 687 h 778"/>
              <a:gd name="T58" fmla="*/ 119 w 1281"/>
              <a:gd name="T59" fmla="*/ 774 h 778"/>
              <a:gd name="T60" fmla="*/ 331 w 1281"/>
              <a:gd name="T61" fmla="*/ 708 h 778"/>
              <a:gd name="T62" fmla="*/ 511 w 1281"/>
              <a:gd name="T63" fmla="*/ 657 h 778"/>
              <a:gd name="T64" fmla="*/ 875 w 1281"/>
              <a:gd name="T65" fmla="*/ 596 h 778"/>
              <a:gd name="T66" fmla="*/ 1154 w 1281"/>
              <a:gd name="T67" fmla="*/ 566 h 778"/>
              <a:gd name="T68" fmla="*/ 1053 w 1281"/>
              <a:gd name="T69" fmla="*/ 549 h 778"/>
              <a:gd name="T70" fmla="*/ 1092 w 1281"/>
              <a:gd name="T71" fmla="*/ 506 h 778"/>
              <a:gd name="T72" fmla="*/ 780 w 1281"/>
              <a:gd name="T73" fmla="*/ 495 h 778"/>
              <a:gd name="T74" fmla="*/ 478 w 1281"/>
              <a:gd name="T75" fmla="*/ 545 h 778"/>
              <a:gd name="T76" fmla="*/ 355 w 1281"/>
              <a:gd name="T77" fmla="*/ 562 h 778"/>
              <a:gd name="T78" fmla="*/ 671 w 1281"/>
              <a:gd name="T79" fmla="*/ 467 h 778"/>
              <a:gd name="T80" fmla="*/ 770 w 1281"/>
              <a:gd name="T81" fmla="*/ 458 h 778"/>
              <a:gd name="T82" fmla="*/ 1040 w 1281"/>
              <a:gd name="T83" fmla="*/ 495 h 778"/>
              <a:gd name="T84" fmla="*/ 760 w 1281"/>
              <a:gd name="T85" fmla="*/ 463 h 778"/>
              <a:gd name="T86" fmla="*/ 616 w 1281"/>
              <a:gd name="T87" fmla="*/ 482 h 778"/>
              <a:gd name="T88" fmla="*/ 641 w 1281"/>
              <a:gd name="T89" fmla="*/ 140 h 778"/>
              <a:gd name="T90" fmla="*/ 861 w 1281"/>
              <a:gd name="T91" fmla="*/ 474 h 778"/>
              <a:gd name="T92" fmla="*/ 435 w 1281"/>
              <a:gd name="T93" fmla="*/ 524 h 778"/>
              <a:gd name="T94" fmla="*/ 483 w 1281"/>
              <a:gd name="T95" fmla="*/ 507 h 778"/>
              <a:gd name="T96" fmla="*/ 208 w 1281"/>
              <a:gd name="T97" fmla="*/ 561 h 778"/>
              <a:gd name="T98" fmla="*/ 68 w 1281"/>
              <a:gd name="T99" fmla="*/ 599 h 778"/>
              <a:gd name="T100" fmla="*/ 198 w 1281"/>
              <a:gd name="T101" fmla="*/ 624 h 778"/>
              <a:gd name="T102" fmla="*/ 93 w 1281"/>
              <a:gd name="T103" fmla="*/ 505 h 778"/>
              <a:gd name="T104" fmla="*/ 494 w 1281"/>
              <a:gd name="T105" fmla="*/ 143 h 778"/>
              <a:gd name="T106" fmla="*/ 451 w 1281"/>
              <a:gd name="T107" fmla="*/ 164 h 778"/>
              <a:gd name="T108" fmla="*/ 498 w 1281"/>
              <a:gd name="T109" fmla="*/ 463 h 778"/>
              <a:gd name="T110" fmla="*/ 458 w 1281"/>
              <a:gd name="T111" fmla="*/ 214 h 778"/>
              <a:gd name="T112" fmla="*/ 641 w 1281"/>
              <a:gd name="T113" fmla="*/ 420 h 778"/>
              <a:gd name="T114" fmla="*/ 589 w 1281"/>
              <a:gd name="T115" fmla="*/ 429 h 778"/>
              <a:gd name="T116" fmla="*/ 854 w 1281"/>
              <a:gd name="T117" fmla="*/ 398 h 778"/>
              <a:gd name="T118" fmla="*/ 669 w 1281"/>
              <a:gd name="T119" fmla="*/ 437 h 778"/>
              <a:gd name="T120" fmla="*/ 695 w 1281"/>
              <a:gd name="T121" fmla="*/ 419 h 778"/>
              <a:gd name="T122" fmla="*/ 935 w 1281"/>
              <a:gd name="T123" fmla="*/ 38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1" h="778">
                <a:moveTo>
                  <a:pt x="1280" y="337"/>
                </a:moveTo>
                <a:lnTo>
                  <a:pt x="1278" y="334"/>
                </a:lnTo>
                <a:lnTo>
                  <a:pt x="1275" y="331"/>
                </a:lnTo>
                <a:lnTo>
                  <a:pt x="1273" y="330"/>
                </a:lnTo>
                <a:lnTo>
                  <a:pt x="1270" y="328"/>
                </a:lnTo>
                <a:lnTo>
                  <a:pt x="1263" y="325"/>
                </a:lnTo>
                <a:lnTo>
                  <a:pt x="1255" y="325"/>
                </a:lnTo>
                <a:lnTo>
                  <a:pt x="1247" y="325"/>
                </a:lnTo>
                <a:lnTo>
                  <a:pt x="1238" y="326"/>
                </a:lnTo>
                <a:lnTo>
                  <a:pt x="1229" y="323"/>
                </a:lnTo>
                <a:lnTo>
                  <a:pt x="1220" y="320"/>
                </a:lnTo>
                <a:lnTo>
                  <a:pt x="1209" y="318"/>
                </a:lnTo>
                <a:lnTo>
                  <a:pt x="1200" y="318"/>
                </a:lnTo>
                <a:lnTo>
                  <a:pt x="1190" y="318"/>
                </a:lnTo>
                <a:lnTo>
                  <a:pt x="1180" y="320"/>
                </a:lnTo>
                <a:lnTo>
                  <a:pt x="1170" y="320"/>
                </a:lnTo>
                <a:lnTo>
                  <a:pt x="1159" y="320"/>
                </a:lnTo>
                <a:lnTo>
                  <a:pt x="1149" y="321"/>
                </a:lnTo>
                <a:lnTo>
                  <a:pt x="1139" y="321"/>
                </a:lnTo>
                <a:lnTo>
                  <a:pt x="1117" y="322"/>
                </a:lnTo>
                <a:lnTo>
                  <a:pt x="1097" y="323"/>
                </a:lnTo>
                <a:lnTo>
                  <a:pt x="1075" y="325"/>
                </a:lnTo>
                <a:lnTo>
                  <a:pt x="1055" y="326"/>
                </a:lnTo>
                <a:lnTo>
                  <a:pt x="1044" y="329"/>
                </a:lnTo>
                <a:lnTo>
                  <a:pt x="1034" y="329"/>
                </a:lnTo>
                <a:lnTo>
                  <a:pt x="1025" y="330"/>
                </a:lnTo>
                <a:lnTo>
                  <a:pt x="1017" y="329"/>
                </a:lnTo>
                <a:lnTo>
                  <a:pt x="1017" y="328"/>
                </a:lnTo>
                <a:lnTo>
                  <a:pt x="1017" y="326"/>
                </a:lnTo>
                <a:lnTo>
                  <a:pt x="1018" y="325"/>
                </a:lnTo>
                <a:lnTo>
                  <a:pt x="1020" y="325"/>
                </a:lnTo>
                <a:lnTo>
                  <a:pt x="1026" y="324"/>
                </a:lnTo>
                <a:lnTo>
                  <a:pt x="1031" y="324"/>
                </a:lnTo>
                <a:lnTo>
                  <a:pt x="1041" y="323"/>
                </a:lnTo>
                <a:lnTo>
                  <a:pt x="1052" y="322"/>
                </a:lnTo>
                <a:lnTo>
                  <a:pt x="1094" y="318"/>
                </a:lnTo>
                <a:lnTo>
                  <a:pt x="1137" y="315"/>
                </a:lnTo>
                <a:lnTo>
                  <a:pt x="1178" y="312"/>
                </a:lnTo>
                <a:lnTo>
                  <a:pt x="1220" y="309"/>
                </a:lnTo>
                <a:lnTo>
                  <a:pt x="1237" y="309"/>
                </a:lnTo>
                <a:lnTo>
                  <a:pt x="1253" y="306"/>
                </a:lnTo>
                <a:lnTo>
                  <a:pt x="1255" y="305"/>
                </a:lnTo>
                <a:lnTo>
                  <a:pt x="1256" y="304"/>
                </a:lnTo>
                <a:lnTo>
                  <a:pt x="1256" y="301"/>
                </a:lnTo>
                <a:lnTo>
                  <a:pt x="1255" y="299"/>
                </a:lnTo>
                <a:lnTo>
                  <a:pt x="1250" y="299"/>
                </a:lnTo>
                <a:lnTo>
                  <a:pt x="1246" y="299"/>
                </a:lnTo>
                <a:lnTo>
                  <a:pt x="1240" y="298"/>
                </a:lnTo>
                <a:lnTo>
                  <a:pt x="1237" y="298"/>
                </a:lnTo>
                <a:lnTo>
                  <a:pt x="1234" y="297"/>
                </a:lnTo>
                <a:lnTo>
                  <a:pt x="1233" y="296"/>
                </a:lnTo>
                <a:lnTo>
                  <a:pt x="1232" y="293"/>
                </a:lnTo>
                <a:lnTo>
                  <a:pt x="1232" y="291"/>
                </a:lnTo>
                <a:lnTo>
                  <a:pt x="1231" y="288"/>
                </a:lnTo>
                <a:lnTo>
                  <a:pt x="1231" y="287"/>
                </a:lnTo>
                <a:lnTo>
                  <a:pt x="1230" y="285"/>
                </a:lnTo>
                <a:lnTo>
                  <a:pt x="1228" y="284"/>
                </a:lnTo>
                <a:lnTo>
                  <a:pt x="1223" y="280"/>
                </a:lnTo>
                <a:lnTo>
                  <a:pt x="1218" y="276"/>
                </a:lnTo>
                <a:lnTo>
                  <a:pt x="1215" y="272"/>
                </a:lnTo>
                <a:lnTo>
                  <a:pt x="1212" y="266"/>
                </a:lnTo>
                <a:lnTo>
                  <a:pt x="1212" y="262"/>
                </a:lnTo>
                <a:lnTo>
                  <a:pt x="1212" y="259"/>
                </a:lnTo>
                <a:lnTo>
                  <a:pt x="1209" y="257"/>
                </a:lnTo>
                <a:lnTo>
                  <a:pt x="1206" y="255"/>
                </a:lnTo>
                <a:lnTo>
                  <a:pt x="1195" y="254"/>
                </a:lnTo>
                <a:lnTo>
                  <a:pt x="1184" y="254"/>
                </a:lnTo>
                <a:lnTo>
                  <a:pt x="1173" y="255"/>
                </a:lnTo>
                <a:lnTo>
                  <a:pt x="1163" y="255"/>
                </a:lnTo>
                <a:lnTo>
                  <a:pt x="1151" y="256"/>
                </a:lnTo>
                <a:lnTo>
                  <a:pt x="1139" y="256"/>
                </a:lnTo>
                <a:lnTo>
                  <a:pt x="1127" y="257"/>
                </a:lnTo>
                <a:lnTo>
                  <a:pt x="1116" y="257"/>
                </a:lnTo>
                <a:lnTo>
                  <a:pt x="1105" y="257"/>
                </a:lnTo>
                <a:lnTo>
                  <a:pt x="1094" y="255"/>
                </a:lnTo>
                <a:lnTo>
                  <a:pt x="1093" y="255"/>
                </a:lnTo>
                <a:lnTo>
                  <a:pt x="1093" y="254"/>
                </a:lnTo>
                <a:lnTo>
                  <a:pt x="1092" y="254"/>
                </a:lnTo>
                <a:lnTo>
                  <a:pt x="1090" y="253"/>
                </a:lnTo>
                <a:lnTo>
                  <a:pt x="1088" y="253"/>
                </a:lnTo>
                <a:lnTo>
                  <a:pt x="1086" y="250"/>
                </a:lnTo>
                <a:lnTo>
                  <a:pt x="1102" y="248"/>
                </a:lnTo>
                <a:lnTo>
                  <a:pt x="1119" y="246"/>
                </a:lnTo>
                <a:lnTo>
                  <a:pt x="1135" y="242"/>
                </a:lnTo>
                <a:lnTo>
                  <a:pt x="1151" y="239"/>
                </a:lnTo>
                <a:lnTo>
                  <a:pt x="1168" y="237"/>
                </a:lnTo>
                <a:lnTo>
                  <a:pt x="1187" y="234"/>
                </a:lnTo>
                <a:lnTo>
                  <a:pt x="1204" y="233"/>
                </a:lnTo>
                <a:lnTo>
                  <a:pt x="1221" y="232"/>
                </a:lnTo>
                <a:lnTo>
                  <a:pt x="1215" y="231"/>
                </a:lnTo>
                <a:lnTo>
                  <a:pt x="1211" y="230"/>
                </a:lnTo>
                <a:lnTo>
                  <a:pt x="1206" y="228"/>
                </a:lnTo>
                <a:lnTo>
                  <a:pt x="1201" y="225"/>
                </a:lnTo>
                <a:lnTo>
                  <a:pt x="1216" y="222"/>
                </a:lnTo>
                <a:lnTo>
                  <a:pt x="1231" y="218"/>
                </a:lnTo>
                <a:lnTo>
                  <a:pt x="1238" y="216"/>
                </a:lnTo>
                <a:lnTo>
                  <a:pt x="1245" y="212"/>
                </a:lnTo>
                <a:lnTo>
                  <a:pt x="1249" y="207"/>
                </a:lnTo>
                <a:lnTo>
                  <a:pt x="1254" y="200"/>
                </a:lnTo>
                <a:lnTo>
                  <a:pt x="1233" y="204"/>
                </a:lnTo>
                <a:lnTo>
                  <a:pt x="1213" y="207"/>
                </a:lnTo>
                <a:lnTo>
                  <a:pt x="1192" y="210"/>
                </a:lnTo>
                <a:lnTo>
                  <a:pt x="1171" y="213"/>
                </a:lnTo>
                <a:lnTo>
                  <a:pt x="1181" y="209"/>
                </a:lnTo>
                <a:lnTo>
                  <a:pt x="1191" y="208"/>
                </a:lnTo>
                <a:lnTo>
                  <a:pt x="1199" y="206"/>
                </a:lnTo>
                <a:lnTo>
                  <a:pt x="1207" y="205"/>
                </a:lnTo>
                <a:lnTo>
                  <a:pt x="1215" y="202"/>
                </a:lnTo>
                <a:lnTo>
                  <a:pt x="1224" y="201"/>
                </a:lnTo>
                <a:lnTo>
                  <a:pt x="1231" y="198"/>
                </a:lnTo>
                <a:lnTo>
                  <a:pt x="1239" y="193"/>
                </a:lnTo>
                <a:lnTo>
                  <a:pt x="1241" y="191"/>
                </a:lnTo>
                <a:lnTo>
                  <a:pt x="1244" y="189"/>
                </a:lnTo>
                <a:lnTo>
                  <a:pt x="1245" y="188"/>
                </a:lnTo>
                <a:lnTo>
                  <a:pt x="1245" y="187"/>
                </a:lnTo>
                <a:lnTo>
                  <a:pt x="1245" y="184"/>
                </a:lnTo>
                <a:lnTo>
                  <a:pt x="1242" y="183"/>
                </a:lnTo>
                <a:lnTo>
                  <a:pt x="1238" y="183"/>
                </a:lnTo>
                <a:lnTo>
                  <a:pt x="1233" y="183"/>
                </a:lnTo>
                <a:lnTo>
                  <a:pt x="1229" y="185"/>
                </a:lnTo>
                <a:lnTo>
                  <a:pt x="1224" y="187"/>
                </a:lnTo>
                <a:lnTo>
                  <a:pt x="1213" y="189"/>
                </a:lnTo>
                <a:lnTo>
                  <a:pt x="1201" y="190"/>
                </a:lnTo>
                <a:lnTo>
                  <a:pt x="1190" y="192"/>
                </a:lnTo>
                <a:lnTo>
                  <a:pt x="1179" y="193"/>
                </a:lnTo>
                <a:lnTo>
                  <a:pt x="1167" y="196"/>
                </a:lnTo>
                <a:lnTo>
                  <a:pt x="1156" y="197"/>
                </a:lnTo>
                <a:lnTo>
                  <a:pt x="1145" y="199"/>
                </a:lnTo>
                <a:lnTo>
                  <a:pt x="1133" y="201"/>
                </a:lnTo>
                <a:lnTo>
                  <a:pt x="1123" y="202"/>
                </a:lnTo>
                <a:lnTo>
                  <a:pt x="1112" y="204"/>
                </a:lnTo>
                <a:lnTo>
                  <a:pt x="1102" y="206"/>
                </a:lnTo>
                <a:lnTo>
                  <a:pt x="1092" y="206"/>
                </a:lnTo>
                <a:lnTo>
                  <a:pt x="1082" y="205"/>
                </a:lnTo>
                <a:lnTo>
                  <a:pt x="1073" y="204"/>
                </a:lnTo>
                <a:lnTo>
                  <a:pt x="1061" y="205"/>
                </a:lnTo>
                <a:lnTo>
                  <a:pt x="1051" y="206"/>
                </a:lnTo>
                <a:lnTo>
                  <a:pt x="1041" y="208"/>
                </a:lnTo>
                <a:lnTo>
                  <a:pt x="1031" y="209"/>
                </a:lnTo>
                <a:lnTo>
                  <a:pt x="1020" y="209"/>
                </a:lnTo>
                <a:lnTo>
                  <a:pt x="1010" y="209"/>
                </a:lnTo>
                <a:lnTo>
                  <a:pt x="1020" y="206"/>
                </a:lnTo>
                <a:lnTo>
                  <a:pt x="1031" y="204"/>
                </a:lnTo>
                <a:lnTo>
                  <a:pt x="1041" y="202"/>
                </a:lnTo>
                <a:lnTo>
                  <a:pt x="1052" y="201"/>
                </a:lnTo>
                <a:lnTo>
                  <a:pt x="1064" y="200"/>
                </a:lnTo>
                <a:lnTo>
                  <a:pt x="1075" y="198"/>
                </a:lnTo>
                <a:lnTo>
                  <a:pt x="1086" y="197"/>
                </a:lnTo>
                <a:lnTo>
                  <a:pt x="1098" y="196"/>
                </a:lnTo>
                <a:lnTo>
                  <a:pt x="1121" y="192"/>
                </a:lnTo>
                <a:lnTo>
                  <a:pt x="1143" y="188"/>
                </a:lnTo>
                <a:lnTo>
                  <a:pt x="1165" y="183"/>
                </a:lnTo>
                <a:lnTo>
                  <a:pt x="1188" y="177"/>
                </a:lnTo>
                <a:lnTo>
                  <a:pt x="1197" y="176"/>
                </a:lnTo>
                <a:lnTo>
                  <a:pt x="1206" y="173"/>
                </a:lnTo>
                <a:lnTo>
                  <a:pt x="1208" y="170"/>
                </a:lnTo>
                <a:lnTo>
                  <a:pt x="1209" y="168"/>
                </a:lnTo>
                <a:lnTo>
                  <a:pt x="1212" y="167"/>
                </a:lnTo>
                <a:lnTo>
                  <a:pt x="1215" y="166"/>
                </a:lnTo>
                <a:lnTo>
                  <a:pt x="1222" y="165"/>
                </a:lnTo>
                <a:lnTo>
                  <a:pt x="1230" y="162"/>
                </a:lnTo>
                <a:lnTo>
                  <a:pt x="1234" y="160"/>
                </a:lnTo>
                <a:lnTo>
                  <a:pt x="1237" y="158"/>
                </a:lnTo>
                <a:lnTo>
                  <a:pt x="1237" y="157"/>
                </a:lnTo>
                <a:lnTo>
                  <a:pt x="1237" y="156"/>
                </a:lnTo>
                <a:lnTo>
                  <a:pt x="1237" y="154"/>
                </a:lnTo>
                <a:lnTo>
                  <a:pt x="1236" y="152"/>
                </a:lnTo>
                <a:lnTo>
                  <a:pt x="1230" y="148"/>
                </a:lnTo>
                <a:lnTo>
                  <a:pt x="1224" y="145"/>
                </a:lnTo>
                <a:lnTo>
                  <a:pt x="1221" y="142"/>
                </a:lnTo>
                <a:lnTo>
                  <a:pt x="1217" y="141"/>
                </a:lnTo>
                <a:lnTo>
                  <a:pt x="1214" y="139"/>
                </a:lnTo>
                <a:lnTo>
                  <a:pt x="1209" y="139"/>
                </a:lnTo>
                <a:lnTo>
                  <a:pt x="1207" y="140"/>
                </a:lnTo>
                <a:lnTo>
                  <a:pt x="1204" y="140"/>
                </a:lnTo>
                <a:lnTo>
                  <a:pt x="1203" y="140"/>
                </a:lnTo>
                <a:lnTo>
                  <a:pt x="1201" y="139"/>
                </a:lnTo>
                <a:lnTo>
                  <a:pt x="1200" y="138"/>
                </a:lnTo>
                <a:lnTo>
                  <a:pt x="1201" y="135"/>
                </a:lnTo>
                <a:lnTo>
                  <a:pt x="1204" y="133"/>
                </a:lnTo>
                <a:lnTo>
                  <a:pt x="1207" y="133"/>
                </a:lnTo>
                <a:lnTo>
                  <a:pt x="1213" y="132"/>
                </a:lnTo>
                <a:lnTo>
                  <a:pt x="1218" y="129"/>
                </a:lnTo>
                <a:lnTo>
                  <a:pt x="1212" y="129"/>
                </a:lnTo>
                <a:lnTo>
                  <a:pt x="1205" y="126"/>
                </a:lnTo>
                <a:lnTo>
                  <a:pt x="1207" y="124"/>
                </a:lnTo>
                <a:lnTo>
                  <a:pt x="1208" y="122"/>
                </a:lnTo>
                <a:lnTo>
                  <a:pt x="1207" y="119"/>
                </a:lnTo>
                <a:lnTo>
                  <a:pt x="1206" y="117"/>
                </a:lnTo>
                <a:lnTo>
                  <a:pt x="1201" y="114"/>
                </a:lnTo>
                <a:lnTo>
                  <a:pt x="1196" y="112"/>
                </a:lnTo>
                <a:lnTo>
                  <a:pt x="1190" y="110"/>
                </a:lnTo>
                <a:lnTo>
                  <a:pt x="1184" y="109"/>
                </a:lnTo>
                <a:lnTo>
                  <a:pt x="1179" y="109"/>
                </a:lnTo>
                <a:lnTo>
                  <a:pt x="1172" y="110"/>
                </a:lnTo>
                <a:lnTo>
                  <a:pt x="1166" y="109"/>
                </a:lnTo>
                <a:lnTo>
                  <a:pt x="1157" y="108"/>
                </a:lnTo>
                <a:lnTo>
                  <a:pt x="1152" y="107"/>
                </a:lnTo>
                <a:lnTo>
                  <a:pt x="1149" y="105"/>
                </a:lnTo>
                <a:lnTo>
                  <a:pt x="1148" y="102"/>
                </a:lnTo>
                <a:lnTo>
                  <a:pt x="1148" y="100"/>
                </a:lnTo>
                <a:lnTo>
                  <a:pt x="1152" y="98"/>
                </a:lnTo>
                <a:lnTo>
                  <a:pt x="1157" y="98"/>
                </a:lnTo>
                <a:lnTo>
                  <a:pt x="1163" y="94"/>
                </a:lnTo>
                <a:lnTo>
                  <a:pt x="1168" y="91"/>
                </a:lnTo>
                <a:lnTo>
                  <a:pt x="1168" y="89"/>
                </a:lnTo>
                <a:lnTo>
                  <a:pt x="1166" y="88"/>
                </a:lnTo>
                <a:lnTo>
                  <a:pt x="1165" y="85"/>
                </a:lnTo>
                <a:lnTo>
                  <a:pt x="1163" y="84"/>
                </a:lnTo>
                <a:lnTo>
                  <a:pt x="1159" y="83"/>
                </a:lnTo>
                <a:lnTo>
                  <a:pt x="1155" y="83"/>
                </a:lnTo>
                <a:lnTo>
                  <a:pt x="1150" y="83"/>
                </a:lnTo>
                <a:lnTo>
                  <a:pt x="1146" y="84"/>
                </a:lnTo>
                <a:lnTo>
                  <a:pt x="1137" y="85"/>
                </a:lnTo>
                <a:lnTo>
                  <a:pt x="1126" y="87"/>
                </a:lnTo>
                <a:lnTo>
                  <a:pt x="1116" y="88"/>
                </a:lnTo>
                <a:lnTo>
                  <a:pt x="1106" y="88"/>
                </a:lnTo>
                <a:lnTo>
                  <a:pt x="1097" y="88"/>
                </a:lnTo>
                <a:lnTo>
                  <a:pt x="1088" y="88"/>
                </a:lnTo>
                <a:lnTo>
                  <a:pt x="1078" y="89"/>
                </a:lnTo>
                <a:lnTo>
                  <a:pt x="1069" y="91"/>
                </a:lnTo>
                <a:lnTo>
                  <a:pt x="1061" y="91"/>
                </a:lnTo>
                <a:lnTo>
                  <a:pt x="1055" y="90"/>
                </a:lnTo>
                <a:lnTo>
                  <a:pt x="1051" y="89"/>
                </a:lnTo>
                <a:lnTo>
                  <a:pt x="1048" y="88"/>
                </a:lnTo>
                <a:lnTo>
                  <a:pt x="1045" y="85"/>
                </a:lnTo>
                <a:lnTo>
                  <a:pt x="1043" y="82"/>
                </a:lnTo>
                <a:lnTo>
                  <a:pt x="1060" y="81"/>
                </a:lnTo>
                <a:lnTo>
                  <a:pt x="1077" y="79"/>
                </a:lnTo>
                <a:lnTo>
                  <a:pt x="1094" y="76"/>
                </a:lnTo>
                <a:lnTo>
                  <a:pt x="1112" y="74"/>
                </a:lnTo>
                <a:lnTo>
                  <a:pt x="1126" y="72"/>
                </a:lnTo>
                <a:lnTo>
                  <a:pt x="1141" y="69"/>
                </a:lnTo>
                <a:lnTo>
                  <a:pt x="1149" y="67"/>
                </a:lnTo>
                <a:lnTo>
                  <a:pt x="1157" y="64"/>
                </a:lnTo>
                <a:lnTo>
                  <a:pt x="1137" y="65"/>
                </a:lnTo>
                <a:lnTo>
                  <a:pt x="1116" y="66"/>
                </a:lnTo>
                <a:lnTo>
                  <a:pt x="1097" y="68"/>
                </a:lnTo>
                <a:lnTo>
                  <a:pt x="1076" y="69"/>
                </a:lnTo>
                <a:lnTo>
                  <a:pt x="1056" y="72"/>
                </a:lnTo>
                <a:lnTo>
                  <a:pt x="1034" y="74"/>
                </a:lnTo>
                <a:lnTo>
                  <a:pt x="1014" y="77"/>
                </a:lnTo>
                <a:lnTo>
                  <a:pt x="992" y="81"/>
                </a:lnTo>
                <a:lnTo>
                  <a:pt x="972" y="83"/>
                </a:lnTo>
                <a:lnTo>
                  <a:pt x="951" y="85"/>
                </a:lnTo>
                <a:lnTo>
                  <a:pt x="931" y="89"/>
                </a:lnTo>
                <a:lnTo>
                  <a:pt x="910" y="91"/>
                </a:lnTo>
                <a:lnTo>
                  <a:pt x="891" y="94"/>
                </a:lnTo>
                <a:lnTo>
                  <a:pt x="871" y="98"/>
                </a:lnTo>
                <a:lnTo>
                  <a:pt x="852" y="101"/>
                </a:lnTo>
                <a:lnTo>
                  <a:pt x="833" y="105"/>
                </a:lnTo>
                <a:lnTo>
                  <a:pt x="824" y="108"/>
                </a:lnTo>
                <a:lnTo>
                  <a:pt x="814" y="110"/>
                </a:lnTo>
                <a:lnTo>
                  <a:pt x="806" y="108"/>
                </a:lnTo>
                <a:lnTo>
                  <a:pt x="799" y="108"/>
                </a:lnTo>
                <a:lnTo>
                  <a:pt x="791" y="112"/>
                </a:lnTo>
                <a:lnTo>
                  <a:pt x="783" y="115"/>
                </a:lnTo>
                <a:lnTo>
                  <a:pt x="772" y="115"/>
                </a:lnTo>
                <a:lnTo>
                  <a:pt x="762" y="115"/>
                </a:lnTo>
                <a:lnTo>
                  <a:pt x="769" y="112"/>
                </a:lnTo>
                <a:lnTo>
                  <a:pt x="776" y="109"/>
                </a:lnTo>
                <a:lnTo>
                  <a:pt x="783" y="107"/>
                </a:lnTo>
                <a:lnTo>
                  <a:pt x="791" y="105"/>
                </a:lnTo>
                <a:lnTo>
                  <a:pt x="785" y="104"/>
                </a:lnTo>
                <a:lnTo>
                  <a:pt x="778" y="102"/>
                </a:lnTo>
                <a:lnTo>
                  <a:pt x="771" y="104"/>
                </a:lnTo>
                <a:lnTo>
                  <a:pt x="764" y="106"/>
                </a:lnTo>
                <a:lnTo>
                  <a:pt x="758" y="108"/>
                </a:lnTo>
                <a:lnTo>
                  <a:pt x="751" y="109"/>
                </a:lnTo>
                <a:lnTo>
                  <a:pt x="744" y="110"/>
                </a:lnTo>
                <a:lnTo>
                  <a:pt x="737" y="112"/>
                </a:lnTo>
                <a:lnTo>
                  <a:pt x="734" y="119"/>
                </a:lnTo>
                <a:lnTo>
                  <a:pt x="733" y="127"/>
                </a:lnTo>
                <a:lnTo>
                  <a:pt x="729" y="129"/>
                </a:lnTo>
                <a:lnTo>
                  <a:pt x="722" y="131"/>
                </a:lnTo>
                <a:lnTo>
                  <a:pt x="715" y="132"/>
                </a:lnTo>
                <a:lnTo>
                  <a:pt x="712" y="132"/>
                </a:lnTo>
                <a:lnTo>
                  <a:pt x="707" y="133"/>
                </a:lnTo>
                <a:lnTo>
                  <a:pt x="701" y="134"/>
                </a:lnTo>
                <a:lnTo>
                  <a:pt x="700" y="135"/>
                </a:lnTo>
                <a:lnTo>
                  <a:pt x="697" y="137"/>
                </a:lnTo>
                <a:lnTo>
                  <a:pt x="695" y="138"/>
                </a:lnTo>
                <a:lnTo>
                  <a:pt x="690" y="139"/>
                </a:lnTo>
                <a:lnTo>
                  <a:pt x="682" y="140"/>
                </a:lnTo>
                <a:lnTo>
                  <a:pt x="677" y="141"/>
                </a:lnTo>
                <a:lnTo>
                  <a:pt x="669" y="143"/>
                </a:lnTo>
                <a:lnTo>
                  <a:pt x="660" y="146"/>
                </a:lnTo>
                <a:lnTo>
                  <a:pt x="651" y="148"/>
                </a:lnTo>
                <a:lnTo>
                  <a:pt x="641" y="150"/>
                </a:lnTo>
                <a:lnTo>
                  <a:pt x="623" y="155"/>
                </a:lnTo>
                <a:lnTo>
                  <a:pt x="604" y="160"/>
                </a:lnTo>
                <a:lnTo>
                  <a:pt x="586" y="165"/>
                </a:lnTo>
                <a:lnTo>
                  <a:pt x="567" y="171"/>
                </a:lnTo>
                <a:lnTo>
                  <a:pt x="549" y="175"/>
                </a:lnTo>
                <a:lnTo>
                  <a:pt x="530" y="181"/>
                </a:lnTo>
                <a:lnTo>
                  <a:pt x="512" y="185"/>
                </a:lnTo>
                <a:lnTo>
                  <a:pt x="494" y="191"/>
                </a:lnTo>
                <a:lnTo>
                  <a:pt x="476" y="196"/>
                </a:lnTo>
                <a:lnTo>
                  <a:pt x="459" y="200"/>
                </a:lnTo>
                <a:lnTo>
                  <a:pt x="453" y="204"/>
                </a:lnTo>
                <a:lnTo>
                  <a:pt x="445" y="206"/>
                </a:lnTo>
                <a:lnTo>
                  <a:pt x="440" y="207"/>
                </a:lnTo>
                <a:lnTo>
                  <a:pt x="437" y="207"/>
                </a:lnTo>
                <a:lnTo>
                  <a:pt x="432" y="207"/>
                </a:lnTo>
                <a:lnTo>
                  <a:pt x="429" y="206"/>
                </a:lnTo>
                <a:lnTo>
                  <a:pt x="446" y="198"/>
                </a:lnTo>
                <a:lnTo>
                  <a:pt x="464" y="191"/>
                </a:lnTo>
                <a:lnTo>
                  <a:pt x="481" y="184"/>
                </a:lnTo>
                <a:lnTo>
                  <a:pt x="499" y="176"/>
                </a:lnTo>
                <a:lnTo>
                  <a:pt x="514" y="168"/>
                </a:lnTo>
                <a:lnTo>
                  <a:pt x="529" y="163"/>
                </a:lnTo>
                <a:lnTo>
                  <a:pt x="544" y="156"/>
                </a:lnTo>
                <a:lnTo>
                  <a:pt x="557" y="149"/>
                </a:lnTo>
                <a:lnTo>
                  <a:pt x="549" y="150"/>
                </a:lnTo>
                <a:lnTo>
                  <a:pt x="541" y="151"/>
                </a:lnTo>
                <a:lnTo>
                  <a:pt x="533" y="155"/>
                </a:lnTo>
                <a:lnTo>
                  <a:pt x="525" y="158"/>
                </a:lnTo>
                <a:lnTo>
                  <a:pt x="519" y="162"/>
                </a:lnTo>
                <a:lnTo>
                  <a:pt x="511" y="164"/>
                </a:lnTo>
                <a:lnTo>
                  <a:pt x="503" y="166"/>
                </a:lnTo>
                <a:lnTo>
                  <a:pt x="494" y="166"/>
                </a:lnTo>
                <a:lnTo>
                  <a:pt x="505" y="160"/>
                </a:lnTo>
                <a:lnTo>
                  <a:pt x="516" y="156"/>
                </a:lnTo>
                <a:lnTo>
                  <a:pt x="527" y="152"/>
                </a:lnTo>
                <a:lnTo>
                  <a:pt x="538" y="149"/>
                </a:lnTo>
                <a:lnTo>
                  <a:pt x="555" y="140"/>
                </a:lnTo>
                <a:lnTo>
                  <a:pt x="572" y="130"/>
                </a:lnTo>
                <a:lnTo>
                  <a:pt x="597" y="121"/>
                </a:lnTo>
                <a:lnTo>
                  <a:pt x="622" y="113"/>
                </a:lnTo>
                <a:lnTo>
                  <a:pt x="647" y="105"/>
                </a:lnTo>
                <a:lnTo>
                  <a:pt x="673" y="98"/>
                </a:lnTo>
                <a:lnTo>
                  <a:pt x="684" y="94"/>
                </a:lnTo>
                <a:lnTo>
                  <a:pt x="695" y="91"/>
                </a:lnTo>
                <a:lnTo>
                  <a:pt x="705" y="89"/>
                </a:lnTo>
                <a:lnTo>
                  <a:pt x="713" y="88"/>
                </a:lnTo>
                <a:lnTo>
                  <a:pt x="723" y="84"/>
                </a:lnTo>
                <a:lnTo>
                  <a:pt x="733" y="80"/>
                </a:lnTo>
                <a:lnTo>
                  <a:pt x="744" y="77"/>
                </a:lnTo>
                <a:lnTo>
                  <a:pt x="755" y="76"/>
                </a:lnTo>
                <a:lnTo>
                  <a:pt x="766" y="73"/>
                </a:lnTo>
                <a:lnTo>
                  <a:pt x="775" y="69"/>
                </a:lnTo>
                <a:lnTo>
                  <a:pt x="786" y="66"/>
                </a:lnTo>
                <a:lnTo>
                  <a:pt x="797" y="65"/>
                </a:lnTo>
                <a:lnTo>
                  <a:pt x="811" y="63"/>
                </a:lnTo>
                <a:lnTo>
                  <a:pt x="825" y="59"/>
                </a:lnTo>
                <a:lnTo>
                  <a:pt x="838" y="57"/>
                </a:lnTo>
                <a:lnTo>
                  <a:pt x="851" y="55"/>
                </a:lnTo>
                <a:lnTo>
                  <a:pt x="866" y="52"/>
                </a:lnTo>
                <a:lnTo>
                  <a:pt x="880" y="50"/>
                </a:lnTo>
                <a:lnTo>
                  <a:pt x="894" y="47"/>
                </a:lnTo>
                <a:lnTo>
                  <a:pt x="909" y="44"/>
                </a:lnTo>
                <a:lnTo>
                  <a:pt x="920" y="44"/>
                </a:lnTo>
                <a:lnTo>
                  <a:pt x="931" y="43"/>
                </a:lnTo>
                <a:lnTo>
                  <a:pt x="934" y="43"/>
                </a:lnTo>
                <a:lnTo>
                  <a:pt x="937" y="43"/>
                </a:lnTo>
                <a:lnTo>
                  <a:pt x="939" y="43"/>
                </a:lnTo>
                <a:lnTo>
                  <a:pt x="940" y="44"/>
                </a:lnTo>
                <a:lnTo>
                  <a:pt x="941" y="46"/>
                </a:lnTo>
                <a:lnTo>
                  <a:pt x="942" y="48"/>
                </a:lnTo>
                <a:lnTo>
                  <a:pt x="941" y="46"/>
                </a:lnTo>
                <a:lnTo>
                  <a:pt x="940" y="43"/>
                </a:lnTo>
                <a:lnTo>
                  <a:pt x="941" y="41"/>
                </a:lnTo>
                <a:lnTo>
                  <a:pt x="942" y="41"/>
                </a:lnTo>
                <a:lnTo>
                  <a:pt x="943" y="41"/>
                </a:lnTo>
                <a:lnTo>
                  <a:pt x="945" y="41"/>
                </a:lnTo>
                <a:lnTo>
                  <a:pt x="949" y="41"/>
                </a:lnTo>
                <a:lnTo>
                  <a:pt x="952" y="40"/>
                </a:lnTo>
                <a:lnTo>
                  <a:pt x="956" y="35"/>
                </a:lnTo>
                <a:lnTo>
                  <a:pt x="957" y="31"/>
                </a:lnTo>
                <a:lnTo>
                  <a:pt x="961" y="29"/>
                </a:lnTo>
                <a:lnTo>
                  <a:pt x="967" y="30"/>
                </a:lnTo>
                <a:lnTo>
                  <a:pt x="975" y="29"/>
                </a:lnTo>
                <a:lnTo>
                  <a:pt x="983" y="29"/>
                </a:lnTo>
                <a:lnTo>
                  <a:pt x="999" y="26"/>
                </a:lnTo>
                <a:lnTo>
                  <a:pt x="1014" y="24"/>
                </a:lnTo>
                <a:lnTo>
                  <a:pt x="1022" y="22"/>
                </a:lnTo>
                <a:lnTo>
                  <a:pt x="1030" y="21"/>
                </a:lnTo>
                <a:lnTo>
                  <a:pt x="1036" y="19"/>
                </a:lnTo>
                <a:lnTo>
                  <a:pt x="1043" y="17"/>
                </a:lnTo>
                <a:lnTo>
                  <a:pt x="1045" y="15"/>
                </a:lnTo>
                <a:lnTo>
                  <a:pt x="1045" y="14"/>
                </a:lnTo>
                <a:lnTo>
                  <a:pt x="1043" y="13"/>
                </a:lnTo>
                <a:lnTo>
                  <a:pt x="1041" y="13"/>
                </a:lnTo>
                <a:lnTo>
                  <a:pt x="1034" y="13"/>
                </a:lnTo>
                <a:lnTo>
                  <a:pt x="1028" y="13"/>
                </a:lnTo>
                <a:lnTo>
                  <a:pt x="1012" y="15"/>
                </a:lnTo>
                <a:lnTo>
                  <a:pt x="997" y="17"/>
                </a:lnTo>
                <a:lnTo>
                  <a:pt x="981" y="19"/>
                </a:lnTo>
                <a:lnTo>
                  <a:pt x="965" y="21"/>
                </a:lnTo>
                <a:lnTo>
                  <a:pt x="949" y="23"/>
                </a:lnTo>
                <a:lnTo>
                  <a:pt x="933" y="24"/>
                </a:lnTo>
                <a:lnTo>
                  <a:pt x="919" y="22"/>
                </a:lnTo>
                <a:lnTo>
                  <a:pt x="904" y="21"/>
                </a:lnTo>
                <a:lnTo>
                  <a:pt x="888" y="22"/>
                </a:lnTo>
                <a:lnTo>
                  <a:pt x="872" y="24"/>
                </a:lnTo>
                <a:lnTo>
                  <a:pt x="857" y="27"/>
                </a:lnTo>
                <a:lnTo>
                  <a:pt x="841" y="30"/>
                </a:lnTo>
                <a:lnTo>
                  <a:pt x="809" y="37"/>
                </a:lnTo>
                <a:lnTo>
                  <a:pt x="777" y="43"/>
                </a:lnTo>
                <a:lnTo>
                  <a:pt x="744" y="50"/>
                </a:lnTo>
                <a:lnTo>
                  <a:pt x="713" y="58"/>
                </a:lnTo>
                <a:lnTo>
                  <a:pt x="695" y="63"/>
                </a:lnTo>
                <a:lnTo>
                  <a:pt x="678" y="67"/>
                </a:lnTo>
                <a:lnTo>
                  <a:pt x="661" y="73"/>
                </a:lnTo>
                <a:lnTo>
                  <a:pt x="644" y="77"/>
                </a:lnTo>
                <a:lnTo>
                  <a:pt x="627" y="83"/>
                </a:lnTo>
                <a:lnTo>
                  <a:pt x="610" y="89"/>
                </a:lnTo>
                <a:lnTo>
                  <a:pt x="593" y="93"/>
                </a:lnTo>
                <a:lnTo>
                  <a:pt x="574" y="98"/>
                </a:lnTo>
                <a:lnTo>
                  <a:pt x="581" y="93"/>
                </a:lnTo>
                <a:lnTo>
                  <a:pt x="589" y="89"/>
                </a:lnTo>
                <a:lnTo>
                  <a:pt x="598" y="87"/>
                </a:lnTo>
                <a:lnTo>
                  <a:pt x="606" y="83"/>
                </a:lnTo>
                <a:lnTo>
                  <a:pt x="616" y="80"/>
                </a:lnTo>
                <a:lnTo>
                  <a:pt x="626" y="77"/>
                </a:lnTo>
                <a:lnTo>
                  <a:pt x="636" y="74"/>
                </a:lnTo>
                <a:lnTo>
                  <a:pt x="645" y="69"/>
                </a:lnTo>
                <a:lnTo>
                  <a:pt x="654" y="66"/>
                </a:lnTo>
                <a:lnTo>
                  <a:pt x="662" y="62"/>
                </a:lnTo>
                <a:lnTo>
                  <a:pt x="671" y="58"/>
                </a:lnTo>
                <a:lnTo>
                  <a:pt x="680" y="56"/>
                </a:lnTo>
                <a:lnTo>
                  <a:pt x="687" y="56"/>
                </a:lnTo>
                <a:lnTo>
                  <a:pt x="694" y="57"/>
                </a:lnTo>
                <a:lnTo>
                  <a:pt x="701" y="56"/>
                </a:lnTo>
                <a:lnTo>
                  <a:pt x="709" y="54"/>
                </a:lnTo>
                <a:lnTo>
                  <a:pt x="714" y="50"/>
                </a:lnTo>
                <a:lnTo>
                  <a:pt x="721" y="48"/>
                </a:lnTo>
                <a:lnTo>
                  <a:pt x="730" y="47"/>
                </a:lnTo>
                <a:lnTo>
                  <a:pt x="739" y="46"/>
                </a:lnTo>
                <a:lnTo>
                  <a:pt x="750" y="43"/>
                </a:lnTo>
                <a:lnTo>
                  <a:pt x="759" y="41"/>
                </a:lnTo>
                <a:lnTo>
                  <a:pt x="768" y="38"/>
                </a:lnTo>
                <a:lnTo>
                  <a:pt x="778" y="35"/>
                </a:lnTo>
                <a:lnTo>
                  <a:pt x="797" y="31"/>
                </a:lnTo>
                <a:lnTo>
                  <a:pt x="817" y="25"/>
                </a:lnTo>
                <a:lnTo>
                  <a:pt x="837" y="19"/>
                </a:lnTo>
                <a:lnTo>
                  <a:pt x="857" y="15"/>
                </a:lnTo>
                <a:lnTo>
                  <a:pt x="867" y="13"/>
                </a:lnTo>
                <a:lnTo>
                  <a:pt x="878" y="11"/>
                </a:lnTo>
                <a:lnTo>
                  <a:pt x="888" y="10"/>
                </a:lnTo>
                <a:lnTo>
                  <a:pt x="900" y="8"/>
                </a:lnTo>
                <a:lnTo>
                  <a:pt x="909" y="7"/>
                </a:lnTo>
                <a:lnTo>
                  <a:pt x="919" y="6"/>
                </a:lnTo>
                <a:lnTo>
                  <a:pt x="929" y="4"/>
                </a:lnTo>
                <a:lnTo>
                  <a:pt x="939" y="0"/>
                </a:lnTo>
                <a:lnTo>
                  <a:pt x="925" y="0"/>
                </a:lnTo>
                <a:lnTo>
                  <a:pt x="911" y="0"/>
                </a:lnTo>
                <a:lnTo>
                  <a:pt x="895" y="4"/>
                </a:lnTo>
                <a:lnTo>
                  <a:pt x="879" y="7"/>
                </a:lnTo>
                <a:lnTo>
                  <a:pt x="862" y="9"/>
                </a:lnTo>
                <a:lnTo>
                  <a:pt x="846" y="11"/>
                </a:lnTo>
                <a:lnTo>
                  <a:pt x="829" y="14"/>
                </a:lnTo>
                <a:lnTo>
                  <a:pt x="812" y="17"/>
                </a:lnTo>
                <a:lnTo>
                  <a:pt x="780" y="24"/>
                </a:lnTo>
                <a:lnTo>
                  <a:pt x="748" y="31"/>
                </a:lnTo>
                <a:lnTo>
                  <a:pt x="717" y="38"/>
                </a:lnTo>
                <a:lnTo>
                  <a:pt x="685" y="47"/>
                </a:lnTo>
                <a:lnTo>
                  <a:pt x="669" y="51"/>
                </a:lnTo>
                <a:lnTo>
                  <a:pt x="654" y="56"/>
                </a:lnTo>
                <a:lnTo>
                  <a:pt x="638" y="60"/>
                </a:lnTo>
                <a:lnTo>
                  <a:pt x="623" y="66"/>
                </a:lnTo>
                <a:lnTo>
                  <a:pt x="611" y="68"/>
                </a:lnTo>
                <a:lnTo>
                  <a:pt x="597" y="69"/>
                </a:lnTo>
                <a:lnTo>
                  <a:pt x="581" y="72"/>
                </a:lnTo>
                <a:lnTo>
                  <a:pt x="566" y="74"/>
                </a:lnTo>
                <a:lnTo>
                  <a:pt x="554" y="79"/>
                </a:lnTo>
                <a:lnTo>
                  <a:pt x="541" y="82"/>
                </a:lnTo>
                <a:lnTo>
                  <a:pt x="538" y="82"/>
                </a:lnTo>
                <a:lnTo>
                  <a:pt x="534" y="81"/>
                </a:lnTo>
                <a:lnTo>
                  <a:pt x="534" y="80"/>
                </a:lnTo>
                <a:lnTo>
                  <a:pt x="534" y="79"/>
                </a:lnTo>
                <a:lnTo>
                  <a:pt x="536" y="77"/>
                </a:lnTo>
                <a:lnTo>
                  <a:pt x="534" y="76"/>
                </a:lnTo>
                <a:lnTo>
                  <a:pt x="534" y="75"/>
                </a:lnTo>
                <a:lnTo>
                  <a:pt x="532" y="76"/>
                </a:lnTo>
                <a:lnTo>
                  <a:pt x="530" y="75"/>
                </a:lnTo>
                <a:lnTo>
                  <a:pt x="527" y="76"/>
                </a:lnTo>
                <a:lnTo>
                  <a:pt x="514" y="80"/>
                </a:lnTo>
                <a:lnTo>
                  <a:pt x="501" y="82"/>
                </a:lnTo>
                <a:lnTo>
                  <a:pt x="494" y="82"/>
                </a:lnTo>
                <a:lnTo>
                  <a:pt x="486" y="83"/>
                </a:lnTo>
                <a:lnTo>
                  <a:pt x="479" y="84"/>
                </a:lnTo>
                <a:lnTo>
                  <a:pt x="471" y="85"/>
                </a:lnTo>
                <a:lnTo>
                  <a:pt x="456" y="89"/>
                </a:lnTo>
                <a:lnTo>
                  <a:pt x="442" y="92"/>
                </a:lnTo>
                <a:lnTo>
                  <a:pt x="434" y="94"/>
                </a:lnTo>
                <a:lnTo>
                  <a:pt x="429" y="98"/>
                </a:lnTo>
                <a:lnTo>
                  <a:pt x="426" y="99"/>
                </a:lnTo>
                <a:lnTo>
                  <a:pt x="425" y="100"/>
                </a:lnTo>
                <a:lnTo>
                  <a:pt x="422" y="99"/>
                </a:lnTo>
                <a:lnTo>
                  <a:pt x="418" y="97"/>
                </a:lnTo>
                <a:lnTo>
                  <a:pt x="414" y="98"/>
                </a:lnTo>
                <a:lnTo>
                  <a:pt x="409" y="100"/>
                </a:lnTo>
                <a:lnTo>
                  <a:pt x="401" y="104"/>
                </a:lnTo>
                <a:lnTo>
                  <a:pt x="394" y="106"/>
                </a:lnTo>
                <a:lnTo>
                  <a:pt x="388" y="108"/>
                </a:lnTo>
                <a:lnTo>
                  <a:pt x="380" y="112"/>
                </a:lnTo>
                <a:lnTo>
                  <a:pt x="375" y="113"/>
                </a:lnTo>
                <a:lnTo>
                  <a:pt x="372" y="114"/>
                </a:lnTo>
                <a:lnTo>
                  <a:pt x="368" y="113"/>
                </a:lnTo>
                <a:lnTo>
                  <a:pt x="367" y="110"/>
                </a:lnTo>
                <a:lnTo>
                  <a:pt x="369" y="109"/>
                </a:lnTo>
                <a:lnTo>
                  <a:pt x="371" y="108"/>
                </a:lnTo>
                <a:lnTo>
                  <a:pt x="369" y="107"/>
                </a:lnTo>
                <a:lnTo>
                  <a:pt x="367" y="106"/>
                </a:lnTo>
                <a:lnTo>
                  <a:pt x="357" y="108"/>
                </a:lnTo>
                <a:lnTo>
                  <a:pt x="349" y="112"/>
                </a:lnTo>
                <a:lnTo>
                  <a:pt x="339" y="116"/>
                </a:lnTo>
                <a:lnTo>
                  <a:pt x="330" y="119"/>
                </a:lnTo>
                <a:lnTo>
                  <a:pt x="321" y="123"/>
                </a:lnTo>
                <a:lnTo>
                  <a:pt x="311" y="127"/>
                </a:lnTo>
                <a:lnTo>
                  <a:pt x="301" y="131"/>
                </a:lnTo>
                <a:lnTo>
                  <a:pt x="291" y="135"/>
                </a:lnTo>
                <a:lnTo>
                  <a:pt x="282" y="140"/>
                </a:lnTo>
                <a:lnTo>
                  <a:pt x="272" y="145"/>
                </a:lnTo>
                <a:lnTo>
                  <a:pt x="270" y="146"/>
                </a:lnTo>
                <a:lnTo>
                  <a:pt x="269" y="148"/>
                </a:lnTo>
                <a:lnTo>
                  <a:pt x="270" y="149"/>
                </a:lnTo>
                <a:lnTo>
                  <a:pt x="273" y="150"/>
                </a:lnTo>
                <a:lnTo>
                  <a:pt x="275" y="149"/>
                </a:lnTo>
                <a:lnTo>
                  <a:pt x="278" y="148"/>
                </a:lnTo>
                <a:lnTo>
                  <a:pt x="281" y="149"/>
                </a:lnTo>
                <a:lnTo>
                  <a:pt x="283" y="150"/>
                </a:lnTo>
                <a:lnTo>
                  <a:pt x="272" y="155"/>
                </a:lnTo>
                <a:lnTo>
                  <a:pt x="260" y="160"/>
                </a:lnTo>
                <a:lnTo>
                  <a:pt x="248" y="165"/>
                </a:lnTo>
                <a:lnTo>
                  <a:pt x="236" y="172"/>
                </a:lnTo>
                <a:lnTo>
                  <a:pt x="225" y="179"/>
                </a:lnTo>
                <a:lnTo>
                  <a:pt x="215" y="184"/>
                </a:lnTo>
                <a:lnTo>
                  <a:pt x="203" y="189"/>
                </a:lnTo>
                <a:lnTo>
                  <a:pt x="193" y="193"/>
                </a:lnTo>
                <a:lnTo>
                  <a:pt x="183" y="199"/>
                </a:lnTo>
                <a:lnTo>
                  <a:pt x="173" y="205"/>
                </a:lnTo>
                <a:lnTo>
                  <a:pt x="165" y="212"/>
                </a:lnTo>
                <a:lnTo>
                  <a:pt x="157" y="220"/>
                </a:lnTo>
                <a:lnTo>
                  <a:pt x="150" y="228"/>
                </a:lnTo>
                <a:lnTo>
                  <a:pt x="142" y="235"/>
                </a:lnTo>
                <a:lnTo>
                  <a:pt x="138" y="237"/>
                </a:lnTo>
                <a:lnTo>
                  <a:pt x="135" y="240"/>
                </a:lnTo>
                <a:lnTo>
                  <a:pt x="136" y="242"/>
                </a:lnTo>
                <a:lnTo>
                  <a:pt x="138" y="243"/>
                </a:lnTo>
                <a:lnTo>
                  <a:pt x="141" y="245"/>
                </a:lnTo>
                <a:lnTo>
                  <a:pt x="143" y="246"/>
                </a:lnTo>
                <a:lnTo>
                  <a:pt x="136" y="250"/>
                </a:lnTo>
                <a:lnTo>
                  <a:pt x="129" y="256"/>
                </a:lnTo>
                <a:lnTo>
                  <a:pt x="128" y="263"/>
                </a:lnTo>
                <a:lnTo>
                  <a:pt x="126" y="268"/>
                </a:lnTo>
                <a:lnTo>
                  <a:pt x="122" y="270"/>
                </a:lnTo>
                <a:lnTo>
                  <a:pt x="120" y="272"/>
                </a:lnTo>
                <a:lnTo>
                  <a:pt x="121" y="275"/>
                </a:lnTo>
                <a:lnTo>
                  <a:pt x="122" y="279"/>
                </a:lnTo>
                <a:lnTo>
                  <a:pt x="125" y="281"/>
                </a:lnTo>
                <a:lnTo>
                  <a:pt x="128" y="282"/>
                </a:lnTo>
                <a:lnTo>
                  <a:pt x="132" y="281"/>
                </a:lnTo>
                <a:lnTo>
                  <a:pt x="136" y="282"/>
                </a:lnTo>
                <a:lnTo>
                  <a:pt x="130" y="284"/>
                </a:lnTo>
                <a:lnTo>
                  <a:pt x="124" y="288"/>
                </a:lnTo>
                <a:lnTo>
                  <a:pt x="118" y="291"/>
                </a:lnTo>
                <a:lnTo>
                  <a:pt x="113" y="296"/>
                </a:lnTo>
                <a:lnTo>
                  <a:pt x="112" y="298"/>
                </a:lnTo>
                <a:lnTo>
                  <a:pt x="110" y="301"/>
                </a:lnTo>
                <a:lnTo>
                  <a:pt x="110" y="305"/>
                </a:lnTo>
                <a:lnTo>
                  <a:pt x="110" y="307"/>
                </a:lnTo>
                <a:lnTo>
                  <a:pt x="113" y="309"/>
                </a:lnTo>
                <a:lnTo>
                  <a:pt x="120" y="308"/>
                </a:lnTo>
                <a:lnTo>
                  <a:pt x="118" y="313"/>
                </a:lnTo>
                <a:lnTo>
                  <a:pt x="113" y="315"/>
                </a:lnTo>
                <a:lnTo>
                  <a:pt x="111" y="317"/>
                </a:lnTo>
                <a:lnTo>
                  <a:pt x="108" y="320"/>
                </a:lnTo>
                <a:lnTo>
                  <a:pt x="107" y="322"/>
                </a:lnTo>
                <a:lnTo>
                  <a:pt x="107" y="323"/>
                </a:lnTo>
                <a:lnTo>
                  <a:pt x="108" y="324"/>
                </a:lnTo>
                <a:lnTo>
                  <a:pt x="109" y="324"/>
                </a:lnTo>
                <a:lnTo>
                  <a:pt x="113" y="324"/>
                </a:lnTo>
                <a:lnTo>
                  <a:pt x="117" y="324"/>
                </a:lnTo>
                <a:lnTo>
                  <a:pt x="112" y="326"/>
                </a:lnTo>
                <a:lnTo>
                  <a:pt x="108" y="330"/>
                </a:lnTo>
                <a:lnTo>
                  <a:pt x="107" y="332"/>
                </a:lnTo>
                <a:lnTo>
                  <a:pt x="107" y="334"/>
                </a:lnTo>
                <a:lnTo>
                  <a:pt x="107" y="337"/>
                </a:lnTo>
                <a:lnTo>
                  <a:pt x="109" y="340"/>
                </a:lnTo>
                <a:lnTo>
                  <a:pt x="112" y="345"/>
                </a:lnTo>
                <a:lnTo>
                  <a:pt x="117" y="347"/>
                </a:lnTo>
                <a:lnTo>
                  <a:pt x="120" y="348"/>
                </a:lnTo>
                <a:lnTo>
                  <a:pt x="124" y="347"/>
                </a:lnTo>
                <a:lnTo>
                  <a:pt x="126" y="346"/>
                </a:lnTo>
                <a:lnTo>
                  <a:pt x="129" y="345"/>
                </a:lnTo>
                <a:lnTo>
                  <a:pt x="146" y="337"/>
                </a:lnTo>
                <a:lnTo>
                  <a:pt x="162" y="330"/>
                </a:lnTo>
                <a:lnTo>
                  <a:pt x="168" y="326"/>
                </a:lnTo>
                <a:lnTo>
                  <a:pt x="175" y="323"/>
                </a:lnTo>
                <a:lnTo>
                  <a:pt x="181" y="322"/>
                </a:lnTo>
                <a:lnTo>
                  <a:pt x="187" y="321"/>
                </a:lnTo>
                <a:lnTo>
                  <a:pt x="178" y="325"/>
                </a:lnTo>
                <a:lnTo>
                  <a:pt x="170" y="331"/>
                </a:lnTo>
                <a:lnTo>
                  <a:pt x="161" y="336"/>
                </a:lnTo>
                <a:lnTo>
                  <a:pt x="152" y="341"/>
                </a:lnTo>
                <a:lnTo>
                  <a:pt x="149" y="342"/>
                </a:lnTo>
                <a:lnTo>
                  <a:pt x="144" y="345"/>
                </a:lnTo>
                <a:lnTo>
                  <a:pt x="140" y="348"/>
                </a:lnTo>
                <a:lnTo>
                  <a:pt x="138" y="351"/>
                </a:lnTo>
                <a:lnTo>
                  <a:pt x="138" y="356"/>
                </a:lnTo>
                <a:lnTo>
                  <a:pt x="138" y="361"/>
                </a:lnTo>
                <a:lnTo>
                  <a:pt x="141" y="361"/>
                </a:lnTo>
                <a:lnTo>
                  <a:pt x="143" y="361"/>
                </a:lnTo>
                <a:lnTo>
                  <a:pt x="144" y="361"/>
                </a:lnTo>
                <a:lnTo>
                  <a:pt x="144" y="361"/>
                </a:lnTo>
                <a:lnTo>
                  <a:pt x="145" y="362"/>
                </a:lnTo>
                <a:lnTo>
                  <a:pt x="144" y="363"/>
                </a:lnTo>
                <a:lnTo>
                  <a:pt x="140" y="366"/>
                </a:lnTo>
                <a:lnTo>
                  <a:pt x="134" y="370"/>
                </a:lnTo>
                <a:lnTo>
                  <a:pt x="135" y="372"/>
                </a:lnTo>
                <a:lnTo>
                  <a:pt x="137" y="375"/>
                </a:lnTo>
                <a:lnTo>
                  <a:pt x="136" y="378"/>
                </a:lnTo>
                <a:lnTo>
                  <a:pt x="134" y="380"/>
                </a:lnTo>
                <a:lnTo>
                  <a:pt x="133" y="383"/>
                </a:lnTo>
                <a:lnTo>
                  <a:pt x="132" y="387"/>
                </a:lnTo>
                <a:lnTo>
                  <a:pt x="130" y="390"/>
                </a:lnTo>
                <a:lnTo>
                  <a:pt x="128" y="392"/>
                </a:lnTo>
                <a:lnTo>
                  <a:pt x="130" y="395"/>
                </a:lnTo>
                <a:lnTo>
                  <a:pt x="134" y="396"/>
                </a:lnTo>
                <a:lnTo>
                  <a:pt x="138" y="399"/>
                </a:lnTo>
                <a:lnTo>
                  <a:pt x="142" y="404"/>
                </a:lnTo>
                <a:lnTo>
                  <a:pt x="136" y="407"/>
                </a:lnTo>
                <a:lnTo>
                  <a:pt x="128" y="411"/>
                </a:lnTo>
                <a:lnTo>
                  <a:pt x="118" y="416"/>
                </a:lnTo>
                <a:lnTo>
                  <a:pt x="109" y="421"/>
                </a:lnTo>
                <a:lnTo>
                  <a:pt x="100" y="425"/>
                </a:lnTo>
                <a:lnTo>
                  <a:pt x="91" y="429"/>
                </a:lnTo>
                <a:lnTo>
                  <a:pt x="80" y="432"/>
                </a:lnTo>
                <a:lnTo>
                  <a:pt x="71" y="434"/>
                </a:lnTo>
                <a:lnTo>
                  <a:pt x="68" y="437"/>
                </a:lnTo>
                <a:lnTo>
                  <a:pt x="64" y="438"/>
                </a:lnTo>
                <a:lnTo>
                  <a:pt x="62" y="440"/>
                </a:lnTo>
                <a:lnTo>
                  <a:pt x="60" y="444"/>
                </a:lnTo>
                <a:lnTo>
                  <a:pt x="60" y="447"/>
                </a:lnTo>
                <a:lnTo>
                  <a:pt x="62" y="450"/>
                </a:lnTo>
                <a:lnTo>
                  <a:pt x="64" y="453"/>
                </a:lnTo>
                <a:lnTo>
                  <a:pt x="68" y="454"/>
                </a:lnTo>
                <a:lnTo>
                  <a:pt x="60" y="458"/>
                </a:lnTo>
                <a:lnTo>
                  <a:pt x="50" y="465"/>
                </a:lnTo>
                <a:lnTo>
                  <a:pt x="45" y="469"/>
                </a:lnTo>
                <a:lnTo>
                  <a:pt x="44" y="473"/>
                </a:lnTo>
                <a:lnTo>
                  <a:pt x="43" y="475"/>
                </a:lnTo>
                <a:lnTo>
                  <a:pt x="44" y="477"/>
                </a:lnTo>
                <a:lnTo>
                  <a:pt x="45" y="479"/>
                </a:lnTo>
                <a:lnTo>
                  <a:pt x="48" y="481"/>
                </a:lnTo>
                <a:lnTo>
                  <a:pt x="53" y="483"/>
                </a:lnTo>
                <a:lnTo>
                  <a:pt x="58" y="483"/>
                </a:lnTo>
                <a:lnTo>
                  <a:pt x="61" y="483"/>
                </a:lnTo>
                <a:lnTo>
                  <a:pt x="64" y="483"/>
                </a:lnTo>
                <a:lnTo>
                  <a:pt x="67" y="484"/>
                </a:lnTo>
                <a:lnTo>
                  <a:pt x="67" y="486"/>
                </a:lnTo>
                <a:lnTo>
                  <a:pt x="67" y="488"/>
                </a:lnTo>
                <a:lnTo>
                  <a:pt x="66" y="489"/>
                </a:lnTo>
                <a:lnTo>
                  <a:pt x="62" y="492"/>
                </a:lnTo>
                <a:lnTo>
                  <a:pt x="60" y="494"/>
                </a:lnTo>
                <a:lnTo>
                  <a:pt x="56" y="496"/>
                </a:lnTo>
                <a:lnTo>
                  <a:pt x="53" y="497"/>
                </a:lnTo>
                <a:lnTo>
                  <a:pt x="52" y="498"/>
                </a:lnTo>
                <a:lnTo>
                  <a:pt x="51" y="499"/>
                </a:lnTo>
                <a:lnTo>
                  <a:pt x="51" y="502"/>
                </a:lnTo>
                <a:lnTo>
                  <a:pt x="51" y="503"/>
                </a:lnTo>
                <a:lnTo>
                  <a:pt x="52" y="506"/>
                </a:lnTo>
                <a:lnTo>
                  <a:pt x="54" y="507"/>
                </a:lnTo>
                <a:lnTo>
                  <a:pt x="56" y="508"/>
                </a:lnTo>
                <a:lnTo>
                  <a:pt x="59" y="508"/>
                </a:lnTo>
                <a:lnTo>
                  <a:pt x="63" y="508"/>
                </a:lnTo>
                <a:lnTo>
                  <a:pt x="68" y="507"/>
                </a:lnTo>
                <a:lnTo>
                  <a:pt x="71" y="506"/>
                </a:lnTo>
                <a:lnTo>
                  <a:pt x="76" y="506"/>
                </a:lnTo>
                <a:lnTo>
                  <a:pt x="78" y="507"/>
                </a:lnTo>
                <a:lnTo>
                  <a:pt x="80" y="507"/>
                </a:lnTo>
                <a:lnTo>
                  <a:pt x="82" y="508"/>
                </a:lnTo>
                <a:lnTo>
                  <a:pt x="83" y="511"/>
                </a:lnTo>
                <a:lnTo>
                  <a:pt x="83" y="515"/>
                </a:lnTo>
                <a:lnTo>
                  <a:pt x="80" y="519"/>
                </a:lnTo>
                <a:lnTo>
                  <a:pt x="76" y="522"/>
                </a:lnTo>
                <a:lnTo>
                  <a:pt x="72" y="524"/>
                </a:lnTo>
                <a:lnTo>
                  <a:pt x="64" y="527"/>
                </a:lnTo>
                <a:lnTo>
                  <a:pt x="56" y="529"/>
                </a:lnTo>
                <a:lnTo>
                  <a:pt x="50" y="536"/>
                </a:lnTo>
                <a:lnTo>
                  <a:pt x="43" y="542"/>
                </a:lnTo>
                <a:lnTo>
                  <a:pt x="34" y="546"/>
                </a:lnTo>
                <a:lnTo>
                  <a:pt x="23" y="549"/>
                </a:lnTo>
                <a:lnTo>
                  <a:pt x="17" y="556"/>
                </a:lnTo>
                <a:lnTo>
                  <a:pt x="10" y="562"/>
                </a:lnTo>
                <a:lnTo>
                  <a:pt x="6" y="564"/>
                </a:lnTo>
                <a:lnTo>
                  <a:pt x="2" y="566"/>
                </a:lnTo>
                <a:lnTo>
                  <a:pt x="1" y="567"/>
                </a:lnTo>
                <a:lnTo>
                  <a:pt x="0" y="569"/>
                </a:lnTo>
                <a:lnTo>
                  <a:pt x="0" y="570"/>
                </a:lnTo>
                <a:lnTo>
                  <a:pt x="1" y="572"/>
                </a:lnTo>
                <a:lnTo>
                  <a:pt x="6" y="573"/>
                </a:lnTo>
                <a:lnTo>
                  <a:pt x="12" y="575"/>
                </a:lnTo>
                <a:lnTo>
                  <a:pt x="13" y="578"/>
                </a:lnTo>
                <a:lnTo>
                  <a:pt x="13" y="581"/>
                </a:lnTo>
                <a:lnTo>
                  <a:pt x="14" y="582"/>
                </a:lnTo>
                <a:lnTo>
                  <a:pt x="17" y="583"/>
                </a:lnTo>
                <a:lnTo>
                  <a:pt x="21" y="582"/>
                </a:lnTo>
                <a:lnTo>
                  <a:pt x="26" y="582"/>
                </a:lnTo>
                <a:lnTo>
                  <a:pt x="30" y="586"/>
                </a:lnTo>
                <a:lnTo>
                  <a:pt x="35" y="588"/>
                </a:lnTo>
                <a:lnTo>
                  <a:pt x="39" y="588"/>
                </a:lnTo>
                <a:lnTo>
                  <a:pt x="44" y="587"/>
                </a:lnTo>
                <a:lnTo>
                  <a:pt x="48" y="586"/>
                </a:lnTo>
                <a:lnTo>
                  <a:pt x="53" y="583"/>
                </a:lnTo>
                <a:lnTo>
                  <a:pt x="56" y="581"/>
                </a:lnTo>
                <a:lnTo>
                  <a:pt x="61" y="580"/>
                </a:lnTo>
                <a:lnTo>
                  <a:pt x="66" y="580"/>
                </a:lnTo>
                <a:lnTo>
                  <a:pt x="70" y="581"/>
                </a:lnTo>
                <a:lnTo>
                  <a:pt x="75" y="581"/>
                </a:lnTo>
                <a:lnTo>
                  <a:pt x="79" y="581"/>
                </a:lnTo>
                <a:lnTo>
                  <a:pt x="84" y="580"/>
                </a:lnTo>
                <a:lnTo>
                  <a:pt x="88" y="579"/>
                </a:lnTo>
                <a:lnTo>
                  <a:pt x="97" y="577"/>
                </a:lnTo>
                <a:lnTo>
                  <a:pt x="107" y="574"/>
                </a:lnTo>
                <a:lnTo>
                  <a:pt x="115" y="571"/>
                </a:lnTo>
                <a:lnTo>
                  <a:pt x="121" y="565"/>
                </a:lnTo>
                <a:lnTo>
                  <a:pt x="122" y="564"/>
                </a:lnTo>
                <a:lnTo>
                  <a:pt x="124" y="563"/>
                </a:lnTo>
                <a:lnTo>
                  <a:pt x="126" y="563"/>
                </a:lnTo>
                <a:lnTo>
                  <a:pt x="128" y="564"/>
                </a:lnTo>
                <a:lnTo>
                  <a:pt x="135" y="565"/>
                </a:lnTo>
                <a:lnTo>
                  <a:pt x="141" y="565"/>
                </a:lnTo>
                <a:lnTo>
                  <a:pt x="151" y="562"/>
                </a:lnTo>
                <a:lnTo>
                  <a:pt x="159" y="557"/>
                </a:lnTo>
                <a:lnTo>
                  <a:pt x="163" y="554"/>
                </a:lnTo>
                <a:lnTo>
                  <a:pt x="169" y="552"/>
                </a:lnTo>
                <a:lnTo>
                  <a:pt x="175" y="549"/>
                </a:lnTo>
                <a:lnTo>
                  <a:pt x="181" y="548"/>
                </a:lnTo>
                <a:lnTo>
                  <a:pt x="191" y="544"/>
                </a:lnTo>
                <a:lnTo>
                  <a:pt x="202" y="540"/>
                </a:lnTo>
                <a:lnTo>
                  <a:pt x="212" y="537"/>
                </a:lnTo>
                <a:lnTo>
                  <a:pt x="224" y="536"/>
                </a:lnTo>
                <a:lnTo>
                  <a:pt x="229" y="537"/>
                </a:lnTo>
                <a:lnTo>
                  <a:pt x="235" y="536"/>
                </a:lnTo>
                <a:lnTo>
                  <a:pt x="241" y="536"/>
                </a:lnTo>
                <a:lnTo>
                  <a:pt x="247" y="534"/>
                </a:lnTo>
                <a:lnTo>
                  <a:pt x="248" y="536"/>
                </a:lnTo>
                <a:lnTo>
                  <a:pt x="249" y="536"/>
                </a:lnTo>
                <a:lnTo>
                  <a:pt x="249" y="538"/>
                </a:lnTo>
                <a:lnTo>
                  <a:pt x="249" y="539"/>
                </a:lnTo>
                <a:lnTo>
                  <a:pt x="244" y="541"/>
                </a:lnTo>
                <a:lnTo>
                  <a:pt x="240" y="542"/>
                </a:lnTo>
                <a:lnTo>
                  <a:pt x="237" y="544"/>
                </a:lnTo>
                <a:lnTo>
                  <a:pt x="234" y="546"/>
                </a:lnTo>
                <a:lnTo>
                  <a:pt x="233" y="547"/>
                </a:lnTo>
                <a:lnTo>
                  <a:pt x="232" y="548"/>
                </a:lnTo>
                <a:lnTo>
                  <a:pt x="233" y="548"/>
                </a:lnTo>
                <a:lnTo>
                  <a:pt x="235" y="549"/>
                </a:lnTo>
                <a:lnTo>
                  <a:pt x="237" y="547"/>
                </a:lnTo>
                <a:lnTo>
                  <a:pt x="239" y="546"/>
                </a:lnTo>
                <a:lnTo>
                  <a:pt x="242" y="546"/>
                </a:lnTo>
                <a:lnTo>
                  <a:pt x="247" y="546"/>
                </a:lnTo>
                <a:lnTo>
                  <a:pt x="253" y="545"/>
                </a:lnTo>
                <a:lnTo>
                  <a:pt x="259" y="544"/>
                </a:lnTo>
                <a:lnTo>
                  <a:pt x="272" y="540"/>
                </a:lnTo>
                <a:lnTo>
                  <a:pt x="284" y="536"/>
                </a:lnTo>
                <a:lnTo>
                  <a:pt x="295" y="532"/>
                </a:lnTo>
                <a:lnTo>
                  <a:pt x="308" y="529"/>
                </a:lnTo>
                <a:lnTo>
                  <a:pt x="322" y="525"/>
                </a:lnTo>
                <a:lnTo>
                  <a:pt x="335" y="522"/>
                </a:lnTo>
                <a:lnTo>
                  <a:pt x="348" y="519"/>
                </a:lnTo>
                <a:lnTo>
                  <a:pt x="361" y="514"/>
                </a:lnTo>
                <a:lnTo>
                  <a:pt x="374" y="511"/>
                </a:lnTo>
                <a:lnTo>
                  <a:pt x="388" y="508"/>
                </a:lnTo>
                <a:lnTo>
                  <a:pt x="400" y="506"/>
                </a:lnTo>
                <a:lnTo>
                  <a:pt x="413" y="502"/>
                </a:lnTo>
                <a:lnTo>
                  <a:pt x="415" y="499"/>
                </a:lnTo>
                <a:lnTo>
                  <a:pt x="417" y="498"/>
                </a:lnTo>
                <a:lnTo>
                  <a:pt x="420" y="496"/>
                </a:lnTo>
                <a:lnTo>
                  <a:pt x="420" y="494"/>
                </a:lnTo>
                <a:lnTo>
                  <a:pt x="420" y="491"/>
                </a:lnTo>
                <a:lnTo>
                  <a:pt x="418" y="489"/>
                </a:lnTo>
                <a:lnTo>
                  <a:pt x="417" y="489"/>
                </a:lnTo>
                <a:lnTo>
                  <a:pt x="415" y="488"/>
                </a:lnTo>
                <a:lnTo>
                  <a:pt x="402" y="490"/>
                </a:lnTo>
                <a:lnTo>
                  <a:pt x="391" y="495"/>
                </a:lnTo>
                <a:lnTo>
                  <a:pt x="377" y="498"/>
                </a:lnTo>
                <a:lnTo>
                  <a:pt x="363" y="502"/>
                </a:lnTo>
                <a:lnTo>
                  <a:pt x="349" y="505"/>
                </a:lnTo>
                <a:lnTo>
                  <a:pt x="334" y="508"/>
                </a:lnTo>
                <a:lnTo>
                  <a:pt x="342" y="504"/>
                </a:lnTo>
                <a:lnTo>
                  <a:pt x="351" y="500"/>
                </a:lnTo>
                <a:lnTo>
                  <a:pt x="359" y="498"/>
                </a:lnTo>
                <a:lnTo>
                  <a:pt x="368" y="497"/>
                </a:lnTo>
                <a:lnTo>
                  <a:pt x="379" y="494"/>
                </a:lnTo>
                <a:lnTo>
                  <a:pt x="388" y="491"/>
                </a:lnTo>
                <a:lnTo>
                  <a:pt x="398" y="489"/>
                </a:lnTo>
                <a:lnTo>
                  <a:pt x="407" y="486"/>
                </a:lnTo>
                <a:lnTo>
                  <a:pt x="412" y="483"/>
                </a:lnTo>
                <a:lnTo>
                  <a:pt x="417" y="482"/>
                </a:lnTo>
                <a:lnTo>
                  <a:pt x="423" y="482"/>
                </a:lnTo>
                <a:lnTo>
                  <a:pt x="429" y="482"/>
                </a:lnTo>
                <a:lnTo>
                  <a:pt x="431" y="483"/>
                </a:lnTo>
                <a:lnTo>
                  <a:pt x="432" y="484"/>
                </a:lnTo>
                <a:lnTo>
                  <a:pt x="432" y="486"/>
                </a:lnTo>
                <a:lnTo>
                  <a:pt x="432" y="489"/>
                </a:lnTo>
                <a:lnTo>
                  <a:pt x="434" y="492"/>
                </a:lnTo>
                <a:lnTo>
                  <a:pt x="438" y="494"/>
                </a:lnTo>
                <a:lnTo>
                  <a:pt x="442" y="495"/>
                </a:lnTo>
                <a:lnTo>
                  <a:pt x="448" y="494"/>
                </a:lnTo>
                <a:lnTo>
                  <a:pt x="458" y="492"/>
                </a:lnTo>
                <a:lnTo>
                  <a:pt x="466" y="490"/>
                </a:lnTo>
                <a:lnTo>
                  <a:pt x="478" y="488"/>
                </a:lnTo>
                <a:lnTo>
                  <a:pt x="488" y="484"/>
                </a:lnTo>
                <a:lnTo>
                  <a:pt x="499" y="482"/>
                </a:lnTo>
                <a:lnTo>
                  <a:pt x="511" y="480"/>
                </a:lnTo>
                <a:lnTo>
                  <a:pt x="521" y="478"/>
                </a:lnTo>
                <a:lnTo>
                  <a:pt x="531" y="475"/>
                </a:lnTo>
                <a:lnTo>
                  <a:pt x="538" y="474"/>
                </a:lnTo>
                <a:lnTo>
                  <a:pt x="546" y="473"/>
                </a:lnTo>
                <a:lnTo>
                  <a:pt x="547" y="471"/>
                </a:lnTo>
                <a:lnTo>
                  <a:pt x="549" y="470"/>
                </a:lnTo>
                <a:lnTo>
                  <a:pt x="553" y="469"/>
                </a:lnTo>
                <a:lnTo>
                  <a:pt x="557" y="470"/>
                </a:lnTo>
                <a:lnTo>
                  <a:pt x="566" y="467"/>
                </a:lnTo>
                <a:lnTo>
                  <a:pt x="577" y="465"/>
                </a:lnTo>
                <a:lnTo>
                  <a:pt x="585" y="465"/>
                </a:lnTo>
                <a:lnTo>
                  <a:pt x="593" y="464"/>
                </a:lnTo>
                <a:lnTo>
                  <a:pt x="596" y="463"/>
                </a:lnTo>
                <a:lnTo>
                  <a:pt x="598" y="462"/>
                </a:lnTo>
                <a:lnTo>
                  <a:pt x="599" y="462"/>
                </a:lnTo>
                <a:lnTo>
                  <a:pt x="600" y="462"/>
                </a:lnTo>
                <a:lnTo>
                  <a:pt x="602" y="461"/>
                </a:lnTo>
                <a:lnTo>
                  <a:pt x="602" y="459"/>
                </a:lnTo>
                <a:lnTo>
                  <a:pt x="612" y="459"/>
                </a:lnTo>
                <a:lnTo>
                  <a:pt x="623" y="457"/>
                </a:lnTo>
                <a:lnTo>
                  <a:pt x="628" y="457"/>
                </a:lnTo>
                <a:lnTo>
                  <a:pt x="631" y="456"/>
                </a:lnTo>
                <a:lnTo>
                  <a:pt x="631" y="454"/>
                </a:lnTo>
                <a:lnTo>
                  <a:pt x="630" y="451"/>
                </a:lnTo>
                <a:lnTo>
                  <a:pt x="631" y="449"/>
                </a:lnTo>
                <a:lnTo>
                  <a:pt x="635" y="448"/>
                </a:lnTo>
                <a:lnTo>
                  <a:pt x="636" y="450"/>
                </a:lnTo>
                <a:lnTo>
                  <a:pt x="637" y="454"/>
                </a:lnTo>
                <a:lnTo>
                  <a:pt x="639" y="454"/>
                </a:lnTo>
                <a:lnTo>
                  <a:pt x="641" y="454"/>
                </a:lnTo>
                <a:lnTo>
                  <a:pt x="653" y="453"/>
                </a:lnTo>
                <a:lnTo>
                  <a:pt x="664" y="451"/>
                </a:lnTo>
                <a:lnTo>
                  <a:pt x="676" y="449"/>
                </a:lnTo>
                <a:lnTo>
                  <a:pt x="687" y="447"/>
                </a:lnTo>
                <a:lnTo>
                  <a:pt x="698" y="445"/>
                </a:lnTo>
                <a:lnTo>
                  <a:pt x="710" y="442"/>
                </a:lnTo>
                <a:lnTo>
                  <a:pt x="722" y="441"/>
                </a:lnTo>
                <a:lnTo>
                  <a:pt x="734" y="441"/>
                </a:lnTo>
                <a:lnTo>
                  <a:pt x="731" y="439"/>
                </a:lnTo>
                <a:lnTo>
                  <a:pt x="728" y="437"/>
                </a:lnTo>
                <a:lnTo>
                  <a:pt x="727" y="437"/>
                </a:lnTo>
                <a:lnTo>
                  <a:pt x="727" y="436"/>
                </a:lnTo>
                <a:lnTo>
                  <a:pt x="728" y="434"/>
                </a:lnTo>
                <a:lnTo>
                  <a:pt x="730" y="433"/>
                </a:lnTo>
                <a:lnTo>
                  <a:pt x="738" y="436"/>
                </a:lnTo>
                <a:lnTo>
                  <a:pt x="744" y="438"/>
                </a:lnTo>
                <a:lnTo>
                  <a:pt x="748" y="437"/>
                </a:lnTo>
                <a:lnTo>
                  <a:pt x="754" y="437"/>
                </a:lnTo>
                <a:lnTo>
                  <a:pt x="759" y="437"/>
                </a:lnTo>
                <a:lnTo>
                  <a:pt x="763" y="437"/>
                </a:lnTo>
                <a:lnTo>
                  <a:pt x="769" y="437"/>
                </a:lnTo>
                <a:lnTo>
                  <a:pt x="773" y="436"/>
                </a:lnTo>
                <a:lnTo>
                  <a:pt x="778" y="434"/>
                </a:lnTo>
                <a:lnTo>
                  <a:pt x="781" y="431"/>
                </a:lnTo>
                <a:lnTo>
                  <a:pt x="784" y="429"/>
                </a:lnTo>
                <a:lnTo>
                  <a:pt x="785" y="426"/>
                </a:lnTo>
                <a:lnTo>
                  <a:pt x="787" y="426"/>
                </a:lnTo>
                <a:lnTo>
                  <a:pt x="789" y="425"/>
                </a:lnTo>
                <a:lnTo>
                  <a:pt x="795" y="426"/>
                </a:lnTo>
                <a:lnTo>
                  <a:pt x="800" y="429"/>
                </a:lnTo>
                <a:lnTo>
                  <a:pt x="806" y="430"/>
                </a:lnTo>
                <a:lnTo>
                  <a:pt x="813" y="431"/>
                </a:lnTo>
                <a:lnTo>
                  <a:pt x="820" y="431"/>
                </a:lnTo>
                <a:lnTo>
                  <a:pt x="827" y="430"/>
                </a:lnTo>
                <a:lnTo>
                  <a:pt x="842" y="426"/>
                </a:lnTo>
                <a:lnTo>
                  <a:pt x="855" y="422"/>
                </a:lnTo>
                <a:lnTo>
                  <a:pt x="859" y="421"/>
                </a:lnTo>
                <a:lnTo>
                  <a:pt x="861" y="421"/>
                </a:lnTo>
                <a:lnTo>
                  <a:pt x="863" y="421"/>
                </a:lnTo>
                <a:lnTo>
                  <a:pt x="866" y="422"/>
                </a:lnTo>
                <a:lnTo>
                  <a:pt x="867" y="423"/>
                </a:lnTo>
                <a:lnTo>
                  <a:pt x="868" y="425"/>
                </a:lnTo>
                <a:lnTo>
                  <a:pt x="869" y="428"/>
                </a:lnTo>
                <a:lnTo>
                  <a:pt x="870" y="431"/>
                </a:lnTo>
                <a:lnTo>
                  <a:pt x="872" y="429"/>
                </a:lnTo>
                <a:lnTo>
                  <a:pt x="875" y="426"/>
                </a:lnTo>
                <a:lnTo>
                  <a:pt x="876" y="425"/>
                </a:lnTo>
                <a:lnTo>
                  <a:pt x="877" y="424"/>
                </a:lnTo>
                <a:lnTo>
                  <a:pt x="878" y="423"/>
                </a:lnTo>
                <a:lnTo>
                  <a:pt x="879" y="424"/>
                </a:lnTo>
                <a:lnTo>
                  <a:pt x="880" y="426"/>
                </a:lnTo>
                <a:lnTo>
                  <a:pt x="879" y="429"/>
                </a:lnTo>
                <a:lnTo>
                  <a:pt x="880" y="430"/>
                </a:lnTo>
                <a:lnTo>
                  <a:pt x="880" y="431"/>
                </a:lnTo>
                <a:lnTo>
                  <a:pt x="882" y="431"/>
                </a:lnTo>
                <a:lnTo>
                  <a:pt x="884" y="430"/>
                </a:lnTo>
                <a:lnTo>
                  <a:pt x="888" y="425"/>
                </a:lnTo>
                <a:lnTo>
                  <a:pt x="893" y="420"/>
                </a:lnTo>
                <a:lnTo>
                  <a:pt x="894" y="419"/>
                </a:lnTo>
                <a:lnTo>
                  <a:pt x="896" y="419"/>
                </a:lnTo>
                <a:lnTo>
                  <a:pt x="898" y="419"/>
                </a:lnTo>
                <a:lnTo>
                  <a:pt x="899" y="419"/>
                </a:lnTo>
                <a:lnTo>
                  <a:pt x="901" y="421"/>
                </a:lnTo>
                <a:lnTo>
                  <a:pt x="904" y="422"/>
                </a:lnTo>
                <a:lnTo>
                  <a:pt x="912" y="422"/>
                </a:lnTo>
                <a:lnTo>
                  <a:pt x="920" y="420"/>
                </a:lnTo>
                <a:lnTo>
                  <a:pt x="932" y="417"/>
                </a:lnTo>
                <a:lnTo>
                  <a:pt x="944" y="415"/>
                </a:lnTo>
                <a:lnTo>
                  <a:pt x="956" y="413"/>
                </a:lnTo>
                <a:lnTo>
                  <a:pt x="968" y="413"/>
                </a:lnTo>
                <a:lnTo>
                  <a:pt x="979" y="412"/>
                </a:lnTo>
                <a:lnTo>
                  <a:pt x="991" y="411"/>
                </a:lnTo>
                <a:lnTo>
                  <a:pt x="1002" y="408"/>
                </a:lnTo>
                <a:lnTo>
                  <a:pt x="1014" y="407"/>
                </a:lnTo>
                <a:lnTo>
                  <a:pt x="1024" y="405"/>
                </a:lnTo>
                <a:lnTo>
                  <a:pt x="1034" y="403"/>
                </a:lnTo>
                <a:lnTo>
                  <a:pt x="1045" y="401"/>
                </a:lnTo>
                <a:lnTo>
                  <a:pt x="1056" y="403"/>
                </a:lnTo>
                <a:lnTo>
                  <a:pt x="1058" y="403"/>
                </a:lnTo>
                <a:lnTo>
                  <a:pt x="1061" y="401"/>
                </a:lnTo>
                <a:lnTo>
                  <a:pt x="1064" y="399"/>
                </a:lnTo>
                <a:lnTo>
                  <a:pt x="1066" y="397"/>
                </a:lnTo>
                <a:lnTo>
                  <a:pt x="1067" y="396"/>
                </a:lnTo>
                <a:lnTo>
                  <a:pt x="1069" y="396"/>
                </a:lnTo>
                <a:lnTo>
                  <a:pt x="1071" y="397"/>
                </a:lnTo>
                <a:lnTo>
                  <a:pt x="1072" y="397"/>
                </a:lnTo>
                <a:lnTo>
                  <a:pt x="1074" y="400"/>
                </a:lnTo>
                <a:lnTo>
                  <a:pt x="1076" y="403"/>
                </a:lnTo>
                <a:lnTo>
                  <a:pt x="1081" y="401"/>
                </a:lnTo>
                <a:lnTo>
                  <a:pt x="1083" y="400"/>
                </a:lnTo>
                <a:lnTo>
                  <a:pt x="1085" y="399"/>
                </a:lnTo>
                <a:lnTo>
                  <a:pt x="1089" y="397"/>
                </a:lnTo>
                <a:lnTo>
                  <a:pt x="1092" y="395"/>
                </a:lnTo>
                <a:lnTo>
                  <a:pt x="1097" y="394"/>
                </a:lnTo>
                <a:lnTo>
                  <a:pt x="1101" y="392"/>
                </a:lnTo>
                <a:lnTo>
                  <a:pt x="1106" y="392"/>
                </a:lnTo>
                <a:lnTo>
                  <a:pt x="1117" y="390"/>
                </a:lnTo>
                <a:lnTo>
                  <a:pt x="1129" y="388"/>
                </a:lnTo>
                <a:lnTo>
                  <a:pt x="1122" y="388"/>
                </a:lnTo>
                <a:lnTo>
                  <a:pt x="1115" y="388"/>
                </a:lnTo>
                <a:lnTo>
                  <a:pt x="1109" y="388"/>
                </a:lnTo>
                <a:lnTo>
                  <a:pt x="1105" y="388"/>
                </a:lnTo>
                <a:lnTo>
                  <a:pt x="1104" y="386"/>
                </a:lnTo>
                <a:lnTo>
                  <a:pt x="1104" y="384"/>
                </a:lnTo>
                <a:lnTo>
                  <a:pt x="1106" y="383"/>
                </a:lnTo>
                <a:lnTo>
                  <a:pt x="1108" y="383"/>
                </a:lnTo>
                <a:lnTo>
                  <a:pt x="1114" y="382"/>
                </a:lnTo>
                <a:lnTo>
                  <a:pt x="1118" y="382"/>
                </a:lnTo>
                <a:lnTo>
                  <a:pt x="1131" y="381"/>
                </a:lnTo>
                <a:lnTo>
                  <a:pt x="1145" y="380"/>
                </a:lnTo>
                <a:lnTo>
                  <a:pt x="1157" y="379"/>
                </a:lnTo>
                <a:lnTo>
                  <a:pt x="1171" y="376"/>
                </a:lnTo>
                <a:lnTo>
                  <a:pt x="1166" y="375"/>
                </a:lnTo>
                <a:lnTo>
                  <a:pt x="1162" y="375"/>
                </a:lnTo>
                <a:lnTo>
                  <a:pt x="1157" y="373"/>
                </a:lnTo>
                <a:lnTo>
                  <a:pt x="1155" y="371"/>
                </a:lnTo>
                <a:lnTo>
                  <a:pt x="1150" y="370"/>
                </a:lnTo>
                <a:lnTo>
                  <a:pt x="1146" y="370"/>
                </a:lnTo>
                <a:lnTo>
                  <a:pt x="1138" y="371"/>
                </a:lnTo>
                <a:lnTo>
                  <a:pt x="1130" y="371"/>
                </a:lnTo>
                <a:lnTo>
                  <a:pt x="1124" y="372"/>
                </a:lnTo>
                <a:lnTo>
                  <a:pt x="1117" y="373"/>
                </a:lnTo>
                <a:lnTo>
                  <a:pt x="1110" y="373"/>
                </a:lnTo>
                <a:lnTo>
                  <a:pt x="1105" y="372"/>
                </a:lnTo>
                <a:lnTo>
                  <a:pt x="1102" y="371"/>
                </a:lnTo>
                <a:lnTo>
                  <a:pt x="1101" y="370"/>
                </a:lnTo>
                <a:lnTo>
                  <a:pt x="1100" y="371"/>
                </a:lnTo>
                <a:lnTo>
                  <a:pt x="1098" y="373"/>
                </a:lnTo>
                <a:lnTo>
                  <a:pt x="1096" y="374"/>
                </a:lnTo>
                <a:lnTo>
                  <a:pt x="1093" y="375"/>
                </a:lnTo>
                <a:lnTo>
                  <a:pt x="1092" y="375"/>
                </a:lnTo>
                <a:lnTo>
                  <a:pt x="1089" y="375"/>
                </a:lnTo>
                <a:lnTo>
                  <a:pt x="1075" y="374"/>
                </a:lnTo>
                <a:lnTo>
                  <a:pt x="1060" y="374"/>
                </a:lnTo>
                <a:lnTo>
                  <a:pt x="1053" y="374"/>
                </a:lnTo>
                <a:lnTo>
                  <a:pt x="1045" y="376"/>
                </a:lnTo>
                <a:lnTo>
                  <a:pt x="1040" y="378"/>
                </a:lnTo>
                <a:lnTo>
                  <a:pt x="1034" y="380"/>
                </a:lnTo>
                <a:lnTo>
                  <a:pt x="1031" y="380"/>
                </a:lnTo>
                <a:lnTo>
                  <a:pt x="1026" y="378"/>
                </a:lnTo>
                <a:lnTo>
                  <a:pt x="1023" y="376"/>
                </a:lnTo>
                <a:lnTo>
                  <a:pt x="1018" y="376"/>
                </a:lnTo>
                <a:lnTo>
                  <a:pt x="1010" y="378"/>
                </a:lnTo>
                <a:lnTo>
                  <a:pt x="1002" y="378"/>
                </a:lnTo>
                <a:lnTo>
                  <a:pt x="995" y="378"/>
                </a:lnTo>
                <a:lnTo>
                  <a:pt x="987" y="376"/>
                </a:lnTo>
                <a:lnTo>
                  <a:pt x="995" y="374"/>
                </a:lnTo>
                <a:lnTo>
                  <a:pt x="1003" y="372"/>
                </a:lnTo>
                <a:lnTo>
                  <a:pt x="1012" y="372"/>
                </a:lnTo>
                <a:lnTo>
                  <a:pt x="1022" y="372"/>
                </a:lnTo>
                <a:lnTo>
                  <a:pt x="1032" y="371"/>
                </a:lnTo>
                <a:lnTo>
                  <a:pt x="1042" y="370"/>
                </a:lnTo>
                <a:lnTo>
                  <a:pt x="1052" y="368"/>
                </a:lnTo>
                <a:lnTo>
                  <a:pt x="1063" y="367"/>
                </a:lnTo>
                <a:lnTo>
                  <a:pt x="1082" y="366"/>
                </a:lnTo>
                <a:lnTo>
                  <a:pt x="1102" y="365"/>
                </a:lnTo>
                <a:lnTo>
                  <a:pt x="1123" y="364"/>
                </a:lnTo>
                <a:lnTo>
                  <a:pt x="1143" y="362"/>
                </a:lnTo>
                <a:lnTo>
                  <a:pt x="1164" y="361"/>
                </a:lnTo>
                <a:lnTo>
                  <a:pt x="1184" y="358"/>
                </a:lnTo>
                <a:lnTo>
                  <a:pt x="1205" y="357"/>
                </a:lnTo>
                <a:lnTo>
                  <a:pt x="1225" y="356"/>
                </a:lnTo>
                <a:lnTo>
                  <a:pt x="1234" y="356"/>
                </a:lnTo>
                <a:lnTo>
                  <a:pt x="1245" y="356"/>
                </a:lnTo>
                <a:lnTo>
                  <a:pt x="1255" y="355"/>
                </a:lnTo>
                <a:lnTo>
                  <a:pt x="1263" y="353"/>
                </a:lnTo>
                <a:lnTo>
                  <a:pt x="1269" y="350"/>
                </a:lnTo>
                <a:lnTo>
                  <a:pt x="1274" y="347"/>
                </a:lnTo>
                <a:lnTo>
                  <a:pt x="1277" y="345"/>
                </a:lnTo>
                <a:lnTo>
                  <a:pt x="1280" y="342"/>
                </a:lnTo>
                <a:lnTo>
                  <a:pt x="1281" y="341"/>
                </a:lnTo>
                <a:lnTo>
                  <a:pt x="1281" y="340"/>
                </a:lnTo>
                <a:lnTo>
                  <a:pt x="1281" y="339"/>
                </a:lnTo>
                <a:lnTo>
                  <a:pt x="1280" y="337"/>
                </a:lnTo>
                <a:lnTo>
                  <a:pt x="1279" y="334"/>
                </a:lnTo>
                <a:lnTo>
                  <a:pt x="1280" y="337"/>
                </a:lnTo>
                <a:close/>
                <a:moveTo>
                  <a:pt x="355" y="562"/>
                </a:moveTo>
                <a:lnTo>
                  <a:pt x="354" y="563"/>
                </a:lnTo>
                <a:lnTo>
                  <a:pt x="354" y="564"/>
                </a:lnTo>
                <a:lnTo>
                  <a:pt x="354" y="565"/>
                </a:lnTo>
                <a:lnTo>
                  <a:pt x="354" y="565"/>
                </a:lnTo>
                <a:lnTo>
                  <a:pt x="352" y="566"/>
                </a:lnTo>
                <a:lnTo>
                  <a:pt x="348" y="569"/>
                </a:lnTo>
                <a:lnTo>
                  <a:pt x="341" y="571"/>
                </a:lnTo>
                <a:lnTo>
                  <a:pt x="338" y="572"/>
                </a:lnTo>
                <a:lnTo>
                  <a:pt x="331" y="574"/>
                </a:lnTo>
                <a:lnTo>
                  <a:pt x="324" y="575"/>
                </a:lnTo>
                <a:lnTo>
                  <a:pt x="323" y="575"/>
                </a:lnTo>
                <a:lnTo>
                  <a:pt x="321" y="575"/>
                </a:lnTo>
                <a:lnTo>
                  <a:pt x="325" y="572"/>
                </a:lnTo>
                <a:lnTo>
                  <a:pt x="327" y="566"/>
                </a:lnTo>
                <a:lnTo>
                  <a:pt x="318" y="569"/>
                </a:lnTo>
                <a:lnTo>
                  <a:pt x="309" y="571"/>
                </a:lnTo>
                <a:lnTo>
                  <a:pt x="301" y="573"/>
                </a:lnTo>
                <a:lnTo>
                  <a:pt x="293" y="578"/>
                </a:lnTo>
                <a:lnTo>
                  <a:pt x="298" y="578"/>
                </a:lnTo>
                <a:lnTo>
                  <a:pt x="302" y="578"/>
                </a:lnTo>
                <a:lnTo>
                  <a:pt x="307" y="579"/>
                </a:lnTo>
                <a:lnTo>
                  <a:pt x="310" y="581"/>
                </a:lnTo>
                <a:lnTo>
                  <a:pt x="303" y="582"/>
                </a:lnTo>
                <a:lnTo>
                  <a:pt x="298" y="585"/>
                </a:lnTo>
                <a:lnTo>
                  <a:pt x="290" y="586"/>
                </a:lnTo>
                <a:lnTo>
                  <a:pt x="284" y="587"/>
                </a:lnTo>
                <a:lnTo>
                  <a:pt x="280" y="589"/>
                </a:lnTo>
                <a:lnTo>
                  <a:pt x="276" y="591"/>
                </a:lnTo>
                <a:lnTo>
                  <a:pt x="273" y="592"/>
                </a:lnTo>
                <a:lnTo>
                  <a:pt x="268" y="592"/>
                </a:lnTo>
                <a:lnTo>
                  <a:pt x="265" y="592"/>
                </a:lnTo>
                <a:lnTo>
                  <a:pt x="262" y="592"/>
                </a:lnTo>
                <a:lnTo>
                  <a:pt x="260" y="594"/>
                </a:lnTo>
                <a:lnTo>
                  <a:pt x="260" y="595"/>
                </a:lnTo>
                <a:lnTo>
                  <a:pt x="261" y="596"/>
                </a:lnTo>
                <a:lnTo>
                  <a:pt x="262" y="596"/>
                </a:lnTo>
                <a:lnTo>
                  <a:pt x="261" y="596"/>
                </a:lnTo>
                <a:lnTo>
                  <a:pt x="258" y="596"/>
                </a:lnTo>
                <a:lnTo>
                  <a:pt x="257" y="595"/>
                </a:lnTo>
                <a:lnTo>
                  <a:pt x="256" y="594"/>
                </a:lnTo>
                <a:lnTo>
                  <a:pt x="258" y="592"/>
                </a:lnTo>
                <a:lnTo>
                  <a:pt x="260" y="592"/>
                </a:lnTo>
                <a:lnTo>
                  <a:pt x="260" y="590"/>
                </a:lnTo>
                <a:lnTo>
                  <a:pt x="258" y="589"/>
                </a:lnTo>
                <a:lnTo>
                  <a:pt x="254" y="589"/>
                </a:lnTo>
                <a:lnTo>
                  <a:pt x="251" y="590"/>
                </a:lnTo>
                <a:lnTo>
                  <a:pt x="244" y="595"/>
                </a:lnTo>
                <a:lnTo>
                  <a:pt x="240" y="598"/>
                </a:lnTo>
                <a:lnTo>
                  <a:pt x="245" y="598"/>
                </a:lnTo>
                <a:lnTo>
                  <a:pt x="250" y="598"/>
                </a:lnTo>
                <a:lnTo>
                  <a:pt x="244" y="603"/>
                </a:lnTo>
                <a:lnTo>
                  <a:pt x="236" y="606"/>
                </a:lnTo>
                <a:lnTo>
                  <a:pt x="229" y="607"/>
                </a:lnTo>
                <a:lnTo>
                  <a:pt x="223" y="610"/>
                </a:lnTo>
                <a:lnTo>
                  <a:pt x="208" y="614"/>
                </a:lnTo>
                <a:lnTo>
                  <a:pt x="194" y="620"/>
                </a:lnTo>
                <a:lnTo>
                  <a:pt x="191" y="622"/>
                </a:lnTo>
                <a:lnTo>
                  <a:pt x="190" y="623"/>
                </a:lnTo>
                <a:lnTo>
                  <a:pt x="191" y="623"/>
                </a:lnTo>
                <a:lnTo>
                  <a:pt x="192" y="624"/>
                </a:lnTo>
                <a:lnTo>
                  <a:pt x="193" y="624"/>
                </a:lnTo>
                <a:lnTo>
                  <a:pt x="195" y="625"/>
                </a:lnTo>
                <a:lnTo>
                  <a:pt x="196" y="627"/>
                </a:lnTo>
                <a:lnTo>
                  <a:pt x="196" y="628"/>
                </a:lnTo>
                <a:lnTo>
                  <a:pt x="191" y="630"/>
                </a:lnTo>
                <a:lnTo>
                  <a:pt x="184" y="632"/>
                </a:lnTo>
                <a:lnTo>
                  <a:pt x="178" y="636"/>
                </a:lnTo>
                <a:lnTo>
                  <a:pt x="171" y="640"/>
                </a:lnTo>
                <a:lnTo>
                  <a:pt x="176" y="641"/>
                </a:lnTo>
                <a:lnTo>
                  <a:pt x="181" y="644"/>
                </a:lnTo>
                <a:lnTo>
                  <a:pt x="176" y="647"/>
                </a:lnTo>
                <a:lnTo>
                  <a:pt x="171" y="650"/>
                </a:lnTo>
                <a:lnTo>
                  <a:pt x="167" y="655"/>
                </a:lnTo>
                <a:lnTo>
                  <a:pt x="163" y="660"/>
                </a:lnTo>
                <a:lnTo>
                  <a:pt x="161" y="665"/>
                </a:lnTo>
                <a:lnTo>
                  <a:pt x="158" y="670"/>
                </a:lnTo>
                <a:lnTo>
                  <a:pt x="153" y="675"/>
                </a:lnTo>
                <a:lnTo>
                  <a:pt x="149" y="680"/>
                </a:lnTo>
                <a:lnTo>
                  <a:pt x="144" y="683"/>
                </a:lnTo>
                <a:lnTo>
                  <a:pt x="138" y="686"/>
                </a:lnTo>
                <a:lnTo>
                  <a:pt x="137" y="688"/>
                </a:lnTo>
                <a:lnTo>
                  <a:pt x="137" y="689"/>
                </a:lnTo>
                <a:lnTo>
                  <a:pt x="138" y="690"/>
                </a:lnTo>
                <a:lnTo>
                  <a:pt x="141" y="691"/>
                </a:lnTo>
                <a:lnTo>
                  <a:pt x="148" y="690"/>
                </a:lnTo>
                <a:lnTo>
                  <a:pt x="154" y="687"/>
                </a:lnTo>
                <a:lnTo>
                  <a:pt x="158" y="687"/>
                </a:lnTo>
                <a:lnTo>
                  <a:pt x="158" y="687"/>
                </a:lnTo>
                <a:lnTo>
                  <a:pt x="158" y="688"/>
                </a:lnTo>
                <a:lnTo>
                  <a:pt x="157" y="690"/>
                </a:lnTo>
                <a:lnTo>
                  <a:pt x="154" y="695"/>
                </a:lnTo>
                <a:lnTo>
                  <a:pt x="151" y="698"/>
                </a:lnTo>
                <a:lnTo>
                  <a:pt x="140" y="705"/>
                </a:lnTo>
                <a:lnTo>
                  <a:pt x="129" y="713"/>
                </a:lnTo>
                <a:lnTo>
                  <a:pt x="126" y="718"/>
                </a:lnTo>
                <a:lnTo>
                  <a:pt x="120" y="722"/>
                </a:lnTo>
                <a:lnTo>
                  <a:pt x="118" y="726"/>
                </a:lnTo>
                <a:lnTo>
                  <a:pt x="116" y="728"/>
                </a:lnTo>
                <a:lnTo>
                  <a:pt x="116" y="730"/>
                </a:lnTo>
                <a:lnTo>
                  <a:pt x="118" y="732"/>
                </a:lnTo>
                <a:lnTo>
                  <a:pt x="128" y="731"/>
                </a:lnTo>
                <a:lnTo>
                  <a:pt x="141" y="731"/>
                </a:lnTo>
                <a:lnTo>
                  <a:pt x="134" y="732"/>
                </a:lnTo>
                <a:lnTo>
                  <a:pt x="127" y="735"/>
                </a:lnTo>
                <a:lnTo>
                  <a:pt x="121" y="738"/>
                </a:lnTo>
                <a:lnTo>
                  <a:pt x="117" y="741"/>
                </a:lnTo>
                <a:lnTo>
                  <a:pt x="108" y="751"/>
                </a:lnTo>
                <a:lnTo>
                  <a:pt x="99" y="761"/>
                </a:lnTo>
                <a:lnTo>
                  <a:pt x="97" y="762"/>
                </a:lnTo>
                <a:lnTo>
                  <a:pt x="95" y="764"/>
                </a:lnTo>
                <a:lnTo>
                  <a:pt x="95" y="765"/>
                </a:lnTo>
                <a:lnTo>
                  <a:pt x="95" y="768"/>
                </a:lnTo>
                <a:lnTo>
                  <a:pt x="99" y="769"/>
                </a:lnTo>
                <a:lnTo>
                  <a:pt x="101" y="771"/>
                </a:lnTo>
                <a:lnTo>
                  <a:pt x="100" y="773"/>
                </a:lnTo>
                <a:lnTo>
                  <a:pt x="99" y="774"/>
                </a:lnTo>
                <a:lnTo>
                  <a:pt x="100" y="777"/>
                </a:lnTo>
                <a:lnTo>
                  <a:pt x="102" y="777"/>
                </a:lnTo>
                <a:lnTo>
                  <a:pt x="104" y="778"/>
                </a:lnTo>
                <a:lnTo>
                  <a:pt x="107" y="778"/>
                </a:lnTo>
                <a:lnTo>
                  <a:pt x="110" y="778"/>
                </a:lnTo>
                <a:lnTo>
                  <a:pt x="113" y="778"/>
                </a:lnTo>
                <a:lnTo>
                  <a:pt x="116" y="777"/>
                </a:lnTo>
                <a:lnTo>
                  <a:pt x="119" y="774"/>
                </a:lnTo>
                <a:lnTo>
                  <a:pt x="125" y="771"/>
                </a:lnTo>
                <a:lnTo>
                  <a:pt x="130" y="768"/>
                </a:lnTo>
                <a:lnTo>
                  <a:pt x="137" y="765"/>
                </a:lnTo>
                <a:lnTo>
                  <a:pt x="144" y="763"/>
                </a:lnTo>
                <a:lnTo>
                  <a:pt x="157" y="758"/>
                </a:lnTo>
                <a:lnTo>
                  <a:pt x="169" y="752"/>
                </a:lnTo>
                <a:lnTo>
                  <a:pt x="183" y="747"/>
                </a:lnTo>
                <a:lnTo>
                  <a:pt x="196" y="743"/>
                </a:lnTo>
                <a:lnTo>
                  <a:pt x="200" y="741"/>
                </a:lnTo>
                <a:lnTo>
                  <a:pt x="203" y="741"/>
                </a:lnTo>
                <a:lnTo>
                  <a:pt x="204" y="743"/>
                </a:lnTo>
                <a:lnTo>
                  <a:pt x="206" y="745"/>
                </a:lnTo>
                <a:lnTo>
                  <a:pt x="208" y="746"/>
                </a:lnTo>
                <a:lnTo>
                  <a:pt x="211" y="745"/>
                </a:lnTo>
                <a:lnTo>
                  <a:pt x="215" y="744"/>
                </a:lnTo>
                <a:lnTo>
                  <a:pt x="218" y="743"/>
                </a:lnTo>
                <a:lnTo>
                  <a:pt x="214" y="740"/>
                </a:lnTo>
                <a:lnTo>
                  <a:pt x="210" y="739"/>
                </a:lnTo>
                <a:lnTo>
                  <a:pt x="229" y="732"/>
                </a:lnTo>
                <a:lnTo>
                  <a:pt x="249" y="726"/>
                </a:lnTo>
                <a:lnTo>
                  <a:pt x="268" y="719"/>
                </a:lnTo>
                <a:lnTo>
                  <a:pt x="289" y="712"/>
                </a:lnTo>
                <a:lnTo>
                  <a:pt x="306" y="706"/>
                </a:lnTo>
                <a:lnTo>
                  <a:pt x="323" y="702"/>
                </a:lnTo>
                <a:lnTo>
                  <a:pt x="332" y="699"/>
                </a:lnTo>
                <a:lnTo>
                  <a:pt x="341" y="696"/>
                </a:lnTo>
                <a:lnTo>
                  <a:pt x="350" y="694"/>
                </a:lnTo>
                <a:lnTo>
                  <a:pt x="359" y="694"/>
                </a:lnTo>
                <a:lnTo>
                  <a:pt x="346" y="698"/>
                </a:lnTo>
                <a:lnTo>
                  <a:pt x="332" y="703"/>
                </a:lnTo>
                <a:lnTo>
                  <a:pt x="318" y="707"/>
                </a:lnTo>
                <a:lnTo>
                  <a:pt x="305" y="713"/>
                </a:lnTo>
                <a:lnTo>
                  <a:pt x="307" y="714"/>
                </a:lnTo>
                <a:lnTo>
                  <a:pt x="310" y="714"/>
                </a:lnTo>
                <a:lnTo>
                  <a:pt x="314" y="714"/>
                </a:lnTo>
                <a:lnTo>
                  <a:pt x="317" y="713"/>
                </a:lnTo>
                <a:lnTo>
                  <a:pt x="324" y="710"/>
                </a:lnTo>
                <a:lnTo>
                  <a:pt x="331" y="708"/>
                </a:lnTo>
                <a:lnTo>
                  <a:pt x="343" y="705"/>
                </a:lnTo>
                <a:lnTo>
                  <a:pt x="357" y="702"/>
                </a:lnTo>
                <a:lnTo>
                  <a:pt x="368" y="699"/>
                </a:lnTo>
                <a:lnTo>
                  <a:pt x="380" y="696"/>
                </a:lnTo>
                <a:lnTo>
                  <a:pt x="391" y="691"/>
                </a:lnTo>
                <a:lnTo>
                  <a:pt x="402" y="688"/>
                </a:lnTo>
                <a:lnTo>
                  <a:pt x="407" y="687"/>
                </a:lnTo>
                <a:lnTo>
                  <a:pt x="413" y="686"/>
                </a:lnTo>
                <a:lnTo>
                  <a:pt x="418" y="686"/>
                </a:lnTo>
                <a:lnTo>
                  <a:pt x="424" y="686"/>
                </a:lnTo>
                <a:lnTo>
                  <a:pt x="425" y="685"/>
                </a:lnTo>
                <a:lnTo>
                  <a:pt x="425" y="683"/>
                </a:lnTo>
                <a:lnTo>
                  <a:pt x="425" y="681"/>
                </a:lnTo>
                <a:lnTo>
                  <a:pt x="424" y="680"/>
                </a:lnTo>
                <a:lnTo>
                  <a:pt x="420" y="680"/>
                </a:lnTo>
                <a:lnTo>
                  <a:pt x="414" y="681"/>
                </a:lnTo>
                <a:lnTo>
                  <a:pt x="401" y="683"/>
                </a:lnTo>
                <a:lnTo>
                  <a:pt x="389" y="686"/>
                </a:lnTo>
                <a:lnTo>
                  <a:pt x="383" y="688"/>
                </a:lnTo>
                <a:lnTo>
                  <a:pt x="377" y="690"/>
                </a:lnTo>
                <a:lnTo>
                  <a:pt x="374" y="691"/>
                </a:lnTo>
                <a:lnTo>
                  <a:pt x="372" y="691"/>
                </a:lnTo>
                <a:lnTo>
                  <a:pt x="368" y="691"/>
                </a:lnTo>
                <a:lnTo>
                  <a:pt x="366" y="690"/>
                </a:lnTo>
                <a:lnTo>
                  <a:pt x="388" y="682"/>
                </a:lnTo>
                <a:lnTo>
                  <a:pt x="410" y="677"/>
                </a:lnTo>
                <a:lnTo>
                  <a:pt x="434" y="671"/>
                </a:lnTo>
                <a:lnTo>
                  <a:pt x="457" y="668"/>
                </a:lnTo>
                <a:lnTo>
                  <a:pt x="451" y="671"/>
                </a:lnTo>
                <a:lnTo>
                  <a:pt x="445" y="673"/>
                </a:lnTo>
                <a:lnTo>
                  <a:pt x="441" y="674"/>
                </a:lnTo>
                <a:lnTo>
                  <a:pt x="438" y="675"/>
                </a:lnTo>
                <a:lnTo>
                  <a:pt x="434" y="678"/>
                </a:lnTo>
                <a:lnTo>
                  <a:pt x="432" y="680"/>
                </a:lnTo>
                <a:lnTo>
                  <a:pt x="453" y="677"/>
                </a:lnTo>
                <a:lnTo>
                  <a:pt x="472" y="672"/>
                </a:lnTo>
                <a:lnTo>
                  <a:pt x="491" y="665"/>
                </a:lnTo>
                <a:lnTo>
                  <a:pt x="511" y="657"/>
                </a:lnTo>
                <a:lnTo>
                  <a:pt x="503" y="657"/>
                </a:lnTo>
                <a:lnTo>
                  <a:pt x="496" y="655"/>
                </a:lnTo>
                <a:lnTo>
                  <a:pt x="509" y="652"/>
                </a:lnTo>
                <a:lnTo>
                  <a:pt x="522" y="649"/>
                </a:lnTo>
                <a:lnTo>
                  <a:pt x="536" y="646"/>
                </a:lnTo>
                <a:lnTo>
                  <a:pt x="549" y="643"/>
                </a:lnTo>
                <a:lnTo>
                  <a:pt x="564" y="639"/>
                </a:lnTo>
                <a:lnTo>
                  <a:pt x="579" y="635"/>
                </a:lnTo>
                <a:lnTo>
                  <a:pt x="593" y="630"/>
                </a:lnTo>
                <a:lnTo>
                  <a:pt x="605" y="627"/>
                </a:lnTo>
                <a:lnTo>
                  <a:pt x="619" y="627"/>
                </a:lnTo>
                <a:lnTo>
                  <a:pt x="632" y="625"/>
                </a:lnTo>
                <a:lnTo>
                  <a:pt x="638" y="623"/>
                </a:lnTo>
                <a:lnTo>
                  <a:pt x="645" y="622"/>
                </a:lnTo>
                <a:lnTo>
                  <a:pt x="651" y="622"/>
                </a:lnTo>
                <a:lnTo>
                  <a:pt x="656" y="621"/>
                </a:lnTo>
                <a:lnTo>
                  <a:pt x="662" y="619"/>
                </a:lnTo>
                <a:lnTo>
                  <a:pt x="666" y="615"/>
                </a:lnTo>
                <a:lnTo>
                  <a:pt x="671" y="614"/>
                </a:lnTo>
                <a:lnTo>
                  <a:pt x="676" y="615"/>
                </a:lnTo>
                <a:lnTo>
                  <a:pt x="688" y="615"/>
                </a:lnTo>
                <a:lnTo>
                  <a:pt x="700" y="617"/>
                </a:lnTo>
                <a:lnTo>
                  <a:pt x="702" y="614"/>
                </a:lnTo>
                <a:lnTo>
                  <a:pt x="705" y="612"/>
                </a:lnTo>
                <a:lnTo>
                  <a:pt x="709" y="612"/>
                </a:lnTo>
                <a:lnTo>
                  <a:pt x="713" y="611"/>
                </a:lnTo>
                <a:lnTo>
                  <a:pt x="726" y="610"/>
                </a:lnTo>
                <a:lnTo>
                  <a:pt x="739" y="607"/>
                </a:lnTo>
                <a:lnTo>
                  <a:pt x="753" y="606"/>
                </a:lnTo>
                <a:lnTo>
                  <a:pt x="767" y="604"/>
                </a:lnTo>
                <a:lnTo>
                  <a:pt x="780" y="603"/>
                </a:lnTo>
                <a:lnTo>
                  <a:pt x="794" y="600"/>
                </a:lnTo>
                <a:lnTo>
                  <a:pt x="806" y="599"/>
                </a:lnTo>
                <a:lnTo>
                  <a:pt x="820" y="599"/>
                </a:lnTo>
                <a:lnTo>
                  <a:pt x="834" y="598"/>
                </a:lnTo>
                <a:lnTo>
                  <a:pt x="847" y="598"/>
                </a:lnTo>
                <a:lnTo>
                  <a:pt x="861" y="597"/>
                </a:lnTo>
                <a:lnTo>
                  <a:pt x="875" y="596"/>
                </a:lnTo>
                <a:lnTo>
                  <a:pt x="888" y="595"/>
                </a:lnTo>
                <a:lnTo>
                  <a:pt x="902" y="594"/>
                </a:lnTo>
                <a:lnTo>
                  <a:pt x="912" y="592"/>
                </a:lnTo>
                <a:lnTo>
                  <a:pt x="923" y="592"/>
                </a:lnTo>
                <a:lnTo>
                  <a:pt x="928" y="594"/>
                </a:lnTo>
                <a:lnTo>
                  <a:pt x="934" y="592"/>
                </a:lnTo>
                <a:lnTo>
                  <a:pt x="939" y="591"/>
                </a:lnTo>
                <a:lnTo>
                  <a:pt x="944" y="590"/>
                </a:lnTo>
                <a:lnTo>
                  <a:pt x="958" y="589"/>
                </a:lnTo>
                <a:lnTo>
                  <a:pt x="970" y="589"/>
                </a:lnTo>
                <a:lnTo>
                  <a:pt x="984" y="589"/>
                </a:lnTo>
                <a:lnTo>
                  <a:pt x="997" y="589"/>
                </a:lnTo>
                <a:lnTo>
                  <a:pt x="1008" y="588"/>
                </a:lnTo>
                <a:lnTo>
                  <a:pt x="1020" y="587"/>
                </a:lnTo>
                <a:lnTo>
                  <a:pt x="1032" y="587"/>
                </a:lnTo>
                <a:lnTo>
                  <a:pt x="1043" y="588"/>
                </a:lnTo>
                <a:lnTo>
                  <a:pt x="1052" y="585"/>
                </a:lnTo>
                <a:lnTo>
                  <a:pt x="1061" y="580"/>
                </a:lnTo>
                <a:lnTo>
                  <a:pt x="1072" y="579"/>
                </a:lnTo>
                <a:lnTo>
                  <a:pt x="1082" y="578"/>
                </a:lnTo>
                <a:lnTo>
                  <a:pt x="1089" y="578"/>
                </a:lnTo>
                <a:lnTo>
                  <a:pt x="1094" y="579"/>
                </a:lnTo>
                <a:lnTo>
                  <a:pt x="1099" y="582"/>
                </a:lnTo>
                <a:lnTo>
                  <a:pt x="1105" y="583"/>
                </a:lnTo>
                <a:lnTo>
                  <a:pt x="1108" y="582"/>
                </a:lnTo>
                <a:lnTo>
                  <a:pt x="1112" y="579"/>
                </a:lnTo>
                <a:lnTo>
                  <a:pt x="1115" y="578"/>
                </a:lnTo>
                <a:lnTo>
                  <a:pt x="1119" y="579"/>
                </a:lnTo>
                <a:lnTo>
                  <a:pt x="1132" y="579"/>
                </a:lnTo>
                <a:lnTo>
                  <a:pt x="1145" y="575"/>
                </a:lnTo>
                <a:lnTo>
                  <a:pt x="1157" y="573"/>
                </a:lnTo>
                <a:lnTo>
                  <a:pt x="1171" y="572"/>
                </a:lnTo>
                <a:lnTo>
                  <a:pt x="1166" y="571"/>
                </a:lnTo>
                <a:lnTo>
                  <a:pt x="1160" y="570"/>
                </a:lnTo>
                <a:lnTo>
                  <a:pt x="1158" y="570"/>
                </a:lnTo>
                <a:lnTo>
                  <a:pt x="1156" y="569"/>
                </a:lnTo>
                <a:lnTo>
                  <a:pt x="1155" y="567"/>
                </a:lnTo>
                <a:lnTo>
                  <a:pt x="1154" y="566"/>
                </a:lnTo>
                <a:lnTo>
                  <a:pt x="1154" y="565"/>
                </a:lnTo>
                <a:lnTo>
                  <a:pt x="1154" y="566"/>
                </a:lnTo>
                <a:lnTo>
                  <a:pt x="1154" y="563"/>
                </a:lnTo>
                <a:lnTo>
                  <a:pt x="1152" y="562"/>
                </a:lnTo>
                <a:lnTo>
                  <a:pt x="1150" y="561"/>
                </a:lnTo>
                <a:lnTo>
                  <a:pt x="1148" y="561"/>
                </a:lnTo>
                <a:lnTo>
                  <a:pt x="1143" y="562"/>
                </a:lnTo>
                <a:lnTo>
                  <a:pt x="1138" y="562"/>
                </a:lnTo>
                <a:lnTo>
                  <a:pt x="1122" y="562"/>
                </a:lnTo>
                <a:lnTo>
                  <a:pt x="1106" y="562"/>
                </a:lnTo>
                <a:lnTo>
                  <a:pt x="1097" y="562"/>
                </a:lnTo>
                <a:lnTo>
                  <a:pt x="1088" y="563"/>
                </a:lnTo>
                <a:lnTo>
                  <a:pt x="1078" y="563"/>
                </a:lnTo>
                <a:lnTo>
                  <a:pt x="1069" y="563"/>
                </a:lnTo>
                <a:lnTo>
                  <a:pt x="1063" y="564"/>
                </a:lnTo>
                <a:lnTo>
                  <a:pt x="1056" y="563"/>
                </a:lnTo>
                <a:lnTo>
                  <a:pt x="1055" y="561"/>
                </a:lnTo>
                <a:lnTo>
                  <a:pt x="1056" y="560"/>
                </a:lnTo>
                <a:lnTo>
                  <a:pt x="1057" y="558"/>
                </a:lnTo>
                <a:lnTo>
                  <a:pt x="1059" y="558"/>
                </a:lnTo>
                <a:lnTo>
                  <a:pt x="1076" y="557"/>
                </a:lnTo>
                <a:lnTo>
                  <a:pt x="1093" y="557"/>
                </a:lnTo>
                <a:lnTo>
                  <a:pt x="1102" y="557"/>
                </a:lnTo>
                <a:lnTo>
                  <a:pt x="1112" y="555"/>
                </a:lnTo>
                <a:lnTo>
                  <a:pt x="1115" y="555"/>
                </a:lnTo>
                <a:lnTo>
                  <a:pt x="1119" y="555"/>
                </a:lnTo>
                <a:lnTo>
                  <a:pt x="1121" y="554"/>
                </a:lnTo>
                <a:lnTo>
                  <a:pt x="1123" y="554"/>
                </a:lnTo>
                <a:lnTo>
                  <a:pt x="1123" y="553"/>
                </a:lnTo>
                <a:lnTo>
                  <a:pt x="1123" y="552"/>
                </a:lnTo>
                <a:lnTo>
                  <a:pt x="1119" y="549"/>
                </a:lnTo>
                <a:lnTo>
                  <a:pt x="1112" y="549"/>
                </a:lnTo>
                <a:lnTo>
                  <a:pt x="1100" y="549"/>
                </a:lnTo>
                <a:lnTo>
                  <a:pt x="1088" y="549"/>
                </a:lnTo>
                <a:lnTo>
                  <a:pt x="1075" y="550"/>
                </a:lnTo>
                <a:lnTo>
                  <a:pt x="1064" y="550"/>
                </a:lnTo>
                <a:lnTo>
                  <a:pt x="1057" y="550"/>
                </a:lnTo>
                <a:lnTo>
                  <a:pt x="1053" y="549"/>
                </a:lnTo>
                <a:lnTo>
                  <a:pt x="1065" y="548"/>
                </a:lnTo>
                <a:lnTo>
                  <a:pt x="1076" y="548"/>
                </a:lnTo>
                <a:lnTo>
                  <a:pt x="1088" y="547"/>
                </a:lnTo>
                <a:lnTo>
                  <a:pt x="1099" y="545"/>
                </a:lnTo>
                <a:lnTo>
                  <a:pt x="1113" y="542"/>
                </a:lnTo>
                <a:lnTo>
                  <a:pt x="1126" y="540"/>
                </a:lnTo>
                <a:lnTo>
                  <a:pt x="1140" y="539"/>
                </a:lnTo>
                <a:lnTo>
                  <a:pt x="1154" y="536"/>
                </a:lnTo>
                <a:lnTo>
                  <a:pt x="1149" y="534"/>
                </a:lnTo>
                <a:lnTo>
                  <a:pt x="1143" y="533"/>
                </a:lnTo>
                <a:lnTo>
                  <a:pt x="1139" y="533"/>
                </a:lnTo>
                <a:lnTo>
                  <a:pt x="1133" y="533"/>
                </a:lnTo>
                <a:lnTo>
                  <a:pt x="1123" y="534"/>
                </a:lnTo>
                <a:lnTo>
                  <a:pt x="1113" y="534"/>
                </a:lnTo>
                <a:lnTo>
                  <a:pt x="1102" y="534"/>
                </a:lnTo>
                <a:lnTo>
                  <a:pt x="1092" y="532"/>
                </a:lnTo>
                <a:lnTo>
                  <a:pt x="1082" y="528"/>
                </a:lnTo>
                <a:lnTo>
                  <a:pt x="1073" y="523"/>
                </a:lnTo>
                <a:lnTo>
                  <a:pt x="1065" y="523"/>
                </a:lnTo>
                <a:lnTo>
                  <a:pt x="1056" y="523"/>
                </a:lnTo>
                <a:lnTo>
                  <a:pt x="1055" y="523"/>
                </a:lnTo>
                <a:lnTo>
                  <a:pt x="1052" y="522"/>
                </a:lnTo>
                <a:lnTo>
                  <a:pt x="1052" y="521"/>
                </a:lnTo>
                <a:lnTo>
                  <a:pt x="1052" y="519"/>
                </a:lnTo>
                <a:lnTo>
                  <a:pt x="1053" y="517"/>
                </a:lnTo>
                <a:lnTo>
                  <a:pt x="1056" y="516"/>
                </a:lnTo>
                <a:lnTo>
                  <a:pt x="1069" y="516"/>
                </a:lnTo>
                <a:lnTo>
                  <a:pt x="1082" y="516"/>
                </a:lnTo>
                <a:lnTo>
                  <a:pt x="1086" y="517"/>
                </a:lnTo>
                <a:lnTo>
                  <a:pt x="1093" y="517"/>
                </a:lnTo>
                <a:lnTo>
                  <a:pt x="1096" y="516"/>
                </a:lnTo>
                <a:lnTo>
                  <a:pt x="1098" y="515"/>
                </a:lnTo>
                <a:lnTo>
                  <a:pt x="1100" y="514"/>
                </a:lnTo>
                <a:lnTo>
                  <a:pt x="1102" y="512"/>
                </a:lnTo>
                <a:lnTo>
                  <a:pt x="1099" y="512"/>
                </a:lnTo>
                <a:lnTo>
                  <a:pt x="1097" y="511"/>
                </a:lnTo>
                <a:lnTo>
                  <a:pt x="1094" y="508"/>
                </a:lnTo>
                <a:lnTo>
                  <a:pt x="1092" y="506"/>
                </a:lnTo>
                <a:lnTo>
                  <a:pt x="1084" y="505"/>
                </a:lnTo>
                <a:lnTo>
                  <a:pt x="1077" y="506"/>
                </a:lnTo>
                <a:lnTo>
                  <a:pt x="1067" y="506"/>
                </a:lnTo>
                <a:lnTo>
                  <a:pt x="1056" y="504"/>
                </a:lnTo>
                <a:lnTo>
                  <a:pt x="1047" y="500"/>
                </a:lnTo>
                <a:lnTo>
                  <a:pt x="1038" y="499"/>
                </a:lnTo>
                <a:lnTo>
                  <a:pt x="1028" y="500"/>
                </a:lnTo>
                <a:lnTo>
                  <a:pt x="1020" y="502"/>
                </a:lnTo>
                <a:lnTo>
                  <a:pt x="1009" y="498"/>
                </a:lnTo>
                <a:lnTo>
                  <a:pt x="999" y="495"/>
                </a:lnTo>
                <a:lnTo>
                  <a:pt x="987" y="494"/>
                </a:lnTo>
                <a:lnTo>
                  <a:pt x="976" y="495"/>
                </a:lnTo>
                <a:lnTo>
                  <a:pt x="969" y="495"/>
                </a:lnTo>
                <a:lnTo>
                  <a:pt x="964" y="495"/>
                </a:lnTo>
                <a:lnTo>
                  <a:pt x="959" y="495"/>
                </a:lnTo>
                <a:lnTo>
                  <a:pt x="953" y="492"/>
                </a:lnTo>
                <a:lnTo>
                  <a:pt x="960" y="491"/>
                </a:lnTo>
                <a:lnTo>
                  <a:pt x="968" y="491"/>
                </a:lnTo>
                <a:lnTo>
                  <a:pt x="974" y="491"/>
                </a:lnTo>
                <a:lnTo>
                  <a:pt x="981" y="490"/>
                </a:lnTo>
                <a:lnTo>
                  <a:pt x="982" y="488"/>
                </a:lnTo>
                <a:lnTo>
                  <a:pt x="982" y="487"/>
                </a:lnTo>
                <a:lnTo>
                  <a:pt x="979" y="486"/>
                </a:lnTo>
                <a:lnTo>
                  <a:pt x="976" y="486"/>
                </a:lnTo>
                <a:lnTo>
                  <a:pt x="969" y="484"/>
                </a:lnTo>
                <a:lnTo>
                  <a:pt x="965" y="484"/>
                </a:lnTo>
                <a:lnTo>
                  <a:pt x="950" y="484"/>
                </a:lnTo>
                <a:lnTo>
                  <a:pt x="935" y="486"/>
                </a:lnTo>
                <a:lnTo>
                  <a:pt x="921" y="487"/>
                </a:lnTo>
                <a:lnTo>
                  <a:pt x="907" y="487"/>
                </a:lnTo>
                <a:lnTo>
                  <a:pt x="892" y="486"/>
                </a:lnTo>
                <a:lnTo>
                  <a:pt x="877" y="486"/>
                </a:lnTo>
                <a:lnTo>
                  <a:pt x="860" y="488"/>
                </a:lnTo>
                <a:lnTo>
                  <a:pt x="844" y="489"/>
                </a:lnTo>
                <a:lnTo>
                  <a:pt x="828" y="490"/>
                </a:lnTo>
                <a:lnTo>
                  <a:pt x="812" y="491"/>
                </a:lnTo>
                <a:lnTo>
                  <a:pt x="796" y="492"/>
                </a:lnTo>
                <a:lnTo>
                  <a:pt x="780" y="495"/>
                </a:lnTo>
                <a:lnTo>
                  <a:pt x="764" y="496"/>
                </a:lnTo>
                <a:lnTo>
                  <a:pt x="750" y="497"/>
                </a:lnTo>
                <a:lnTo>
                  <a:pt x="734" y="498"/>
                </a:lnTo>
                <a:lnTo>
                  <a:pt x="719" y="500"/>
                </a:lnTo>
                <a:lnTo>
                  <a:pt x="705" y="502"/>
                </a:lnTo>
                <a:lnTo>
                  <a:pt x="690" y="504"/>
                </a:lnTo>
                <a:lnTo>
                  <a:pt x="677" y="507"/>
                </a:lnTo>
                <a:lnTo>
                  <a:pt x="663" y="509"/>
                </a:lnTo>
                <a:lnTo>
                  <a:pt x="655" y="511"/>
                </a:lnTo>
                <a:lnTo>
                  <a:pt x="648" y="512"/>
                </a:lnTo>
                <a:lnTo>
                  <a:pt x="644" y="512"/>
                </a:lnTo>
                <a:lnTo>
                  <a:pt x="640" y="512"/>
                </a:lnTo>
                <a:lnTo>
                  <a:pt x="639" y="508"/>
                </a:lnTo>
                <a:lnTo>
                  <a:pt x="638" y="505"/>
                </a:lnTo>
                <a:lnTo>
                  <a:pt x="636" y="504"/>
                </a:lnTo>
                <a:lnTo>
                  <a:pt x="632" y="505"/>
                </a:lnTo>
                <a:lnTo>
                  <a:pt x="620" y="506"/>
                </a:lnTo>
                <a:lnTo>
                  <a:pt x="608" y="509"/>
                </a:lnTo>
                <a:lnTo>
                  <a:pt x="603" y="511"/>
                </a:lnTo>
                <a:lnTo>
                  <a:pt x="597" y="509"/>
                </a:lnTo>
                <a:lnTo>
                  <a:pt x="590" y="508"/>
                </a:lnTo>
                <a:lnTo>
                  <a:pt x="585" y="506"/>
                </a:lnTo>
                <a:lnTo>
                  <a:pt x="579" y="508"/>
                </a:lnTo>
                <a:lnTo>
                  <a:pt x="572" y="511"/>
                </a:lnTo>
                <a:lnTo>
                  <a:pt x="566" y="512"/>
                </a:lnTo>
                <a:lnTo>
                  <a:pt x="560" y="512"/>
                </a:lnTo>
                <a:lnTo>
                  <a:pt x="553" y="513"/>
                </a:lnTo>
                <a:lnTo>
                  <a:pt x="546" y="514"/>
                </a:lnTo>
                <a:lnTo>
                  <a:pt x="539" y="517"/>
                </a:lnTo>
                <a:lnTo>
                  <a:pt x="532" y="520"/>
                </a:lnTo>
                <a:lnTo>
                  <a:pt x="517" y="524"/>
                </a:lnTo>
                <a:lnTo>
                  <a:pt x="503" y="527"/>
                </a:lnTo>
                <a:lnTo>
                  <a:pt x="494" y="528"/>
                </a:lnTo>
                <a:lnTo>
                  <a:pt x="486" y="531"/>
                </a:lnTo>
                <a:lnTo>
                  <a:pt x="478" y="533"/>
                </a:lnTo>
                <a:lnTo>
                  <a:pt x="470" y="538"/>
                </a:lnTo>
                <a:lnTo>
                  <a:pt x="473" y="541"/>
                </a:lnTo>
                <a:lnTo>
                  <a:pt x="478" y="545"/>
                </a:lnTo>
                <a:lnTo>
                  <a:pt x="473" y="540"/>
                </a:lnTo>
                <a:lnTo>
                  <a:pt x="468" y="538"/>
                </a:lnTo>
                <a:lnTo>
                  <a:pt x="464" y="538"/>
                </a:lnTo>
                <a:lnTo>
                  <a:pt x="459" y="538"/>
                </a:lnTo>
                <a:lnTo>
                  <a:pt x="458" y="539"/>
                </a:lnTo>
                <a:lnTo>
                  <a:pt x="455" y="540"/>
                </a:lnTo>
                <a:lnTo>
                  <a:pt x="453" y="540"/>
                </a:lnTo>
                <a:lnTo>
                  <a:pt x="450" y="541"/>
                </a:lnTo>
                <a:lnTo>
                  <a:pt x="448" y="538"/>
                </a:lnTo>
                <a:lnTo>
                  <a:pt x="445" y="534"/>
                </a:lnTo>
                <a:lnTo>
                  <a:pt x="443" y="536"/>
                </a:lnTo>
                <a:lnTo>
                  <a:pt x="442" y="538"/>
                </a:lnTo>
                <a:lnTo>
                  <a:pt x="443" y="539"/>
                </a:lnTo>
                <a:lnTo>
                  <a:pt x="445" y="540"/>
                </a:lnTo>
                <a:lnTo>
                  <a:pt x="445" y="542"/>
                </a:lnTo>
                <a:lnTo>
                  <a:pt x="445" y="542"/>
                </a:lnTo>
                <a:lnTo>
                  <a:pt x="443" y="544"/>
                </a:lnTo>
                <a:lnTo>
                  <a:pt x="441" y="545"/>
                </a:lnTo>
                <a:lnTo>
                  <a:pt x="437" y="546"/>
                </a:lnTo>
                <a:lnTo>
                  <a:pt x="432" y="546"/>
                </a:lnTo>
                <a:lnTo>
                  <a:pt x="429" y="547"/>
                </a:lnTo>
                <a:lnTo>
                  <a:pt x="425" y="549"/>
                </a:lnTo>
                <a:lnTo>
                  <a:pt x="420" y="552"/>
                </a:lnTo>
                <a:lnTo>
                  <a:pt x="413" y="553"/>
                </a:lnTo>
                <a:lnTo>
                  <a:pt x="407" y="553"/>
                </a:lnTo>
                <a:lnTo>
                  <a:pt x="401" y="553"/>
                </a:lnTo>
                <a:lnTo>
                  <a:pt x="398" y="552"/>
                </a:lnTo>
                <a:lnTo>
                  <a:pt x="396" y="550"/>
                </a:lnTo>
                <a:lnTo>
                  <a:pt x="384" y="552"/>
                </a:lnTo>
                <a:lnTo>
                  <a:pt x="374" y="555"/>
                </a:lnTo>
                <a:lnTo>
                  <a:pt x="369" y="556"/>
                </a:lnTo>
                <a:lnTo>
                  <a:pt x="366" y="558"/>
                </a:lnTo>
                <a:lnTo>
                  <a:pt x="366" y="562"/>
                </a:lnTo>
                <a:lnTo>
                  <a:pt x="367" y="564"/>
                </a:lnTo>
                <a:lnTo>
                  <a:pt x="361" y="563"/>
                </a:lnTo>
                <a:lnTo>
                  <a:pt x="355" y="564"/>
                </a:lnTo>
                <a:lnTo>
                  <a:pt x="355" y="563"/>
                </a:lnTo>
                <a:lnTo>
                  <a:pt x="355" y="562"/>
                </a:lnTo>
                <a:close/>
                <a:moveTo>
                  <a:pt x="870" y="473"/>
                </a:moveTo>
                <a:lnTo>
                  <a:pt x="871" y="473"/>
                </a:lnTo>
                <a:lnTo>
                  <a:pt x="871" y="472"/>
                </a:lnTo>
                <a:lnTo>
                  <a:pt x="871" y="472"/>
                </a:lnTo>
                <a:lnTo>
                  <a:pt x="872" y="472"/>
                </a:lnTo>
                <a:lnTo>
                  <a:pt x="871" y="472"/>
                </a:lnTo>
                <a:lnTo>
                  <a:pt x="872" y="472"/>
                </a:lnTo>
                <a:lnTo>
                  <a:pt x="871" y="472"/>
                </a:lnTo>
                <a:lnTo>
                  <a:pt x="871" y="472"/>
                </a:lnTo>
                <a:lnTo>
                  <a:pt x="871" y="473"/>
                </a:lnTo>
                <a:lnTo>
                  <a:pt x="870" y="473"/>
                </a:lnTo>
                <a:lnTo>
                  <a:pt x="870" y="473"/>
                </a:lnTo>
                <a:lnTo>
                  <a:pt x="870" y="473"/>
                </a:lnTo>
                <a:lnTo>
                  <a:pt x="870" y="473"/>
                </a:lnTo>
                <a:close/>
                <a:moveTo>
                  <a:pt x="727" y="462"/>
                </a:moveTo>
                <a:lnTo>
                  <a:pt x="730" y="462"/>
                </a:lnTo>
                <a:lnTo>
                  <a:pt x="735" y="461"/>
                </a:lnTo>
                <a:lnTo>
                  <a:pt x="728" y="459"/>
                </a:lnTo>
                <a:lnTo>
                  <a:pt x="721" y="461"/>
                </a:lnTo>
                <a:lnTo>
                  <a:pt x="720" y="462"/>
                </a:lnTo>
                <a:lnTo>
                  <a:pt x="720" y="463"/>
                </a:lnTo>
                <a:lnTo>
                  <a:pt x="721" y="463"/>
                </a:lnTo>
                <a:lnTo>
                  <a:pt x="722" y="463"/>
                </a:lnTo>
                <a:lnTo>
                  <a:pt x="725" y="463"/>
                </a:lnTo>
                <a:lnTo>
                  <a:pt x="727" y="462"/>
                </a:lnTo>
                <a:lnTo>
                  <a:pt x="727" y="462"/>
                </a:lnTo>
                <a:lnTo>
                  <a:pt x="727" y="462"/>
                </a:lnTo>
                <a:close/>
                <a:moveTo>
                  <a:pt x="661" y="471"/>
                </a:moveTo>
                <a:lnTo>
                  <a:pt x="655" y="471"/>
                </a:lnTo>
                <a:lnTo>
                  <a:pt x="651" y="472"/>
                </a:lnTo>
                <a:lnTo>
                  <a:pt x="649" y="474"/>
                </a:lnTo>
                <a:lnTo>
                  <a:pt x="651" y="475"/>
                </a:lnTo>
                <a:lnTo>
                  <a:pt x="652" y="477"/>
                </a:lnTo>
                <a:lnTo>
                  <a:pt x="654" y="477"/>
                </a:lnTo>
                <a:lnTo>
                  <a:pt x="668" y="473"/>
                </a:lnTo>
                <a:lnTo>
                  <a:pt x="680" y="471"/>
                </a:lnTo>
                <a:lnTo>
                  <a:pt x="676" y="469"/>
                </a:lnTo>
                <a:lnTo>
                  <a:pt x="671" y="467"/>
                </a:lnTo>
                <a:lnTo>
                  <a:pt x="665" y="469"/>
                </a:lnTo>
                <a:lnTo>
                  <a:pt x="661" y="471"/>
                </a:lnTo>
                <a:lnTo>
                  <a:pt x="663" y="469"/>
                </a:lnTo>
                <a:lnTo>
                  <a:pt x="661" y="471"/>
                </a:lnTo>
                <a:close/>
                <a:moveTo>
                  <a:pt x="288" y="580"/>
                </a:moveTo>
                <a:lnTo>
                  <a:pt x="284" y="580"/>
                </a:lnTo>
                <a:lnTo>
                  <a:pt x="280" y="580"/>
                </a:lnTo>
                <a:lnTo>
                  <a:pt x="275" y="580"/>
                </a:lnTo>
                <a:lnTo>
                  <a:pt x="272" y="582"/>
                </a:lnTo>
                <a:lnTo>
                  <a:pt x="270" y="585"/>
                </a:lnTo>
                <a:lnTo>
                  <a:pt x="272" y="586"/>
                </a:lnTo>
                <a:lnTo>
                  <a:pt x="273" y="587"/>
                </a:lnTo>
                <a:lnTo>
                  <a:pt x="275" y="588"/>
                </a:lnTo>
                <a:lnTo>
                  <a:pt x="278" y="588"/>
                </a:lnTo>
                <a:lnTo>
                  <a:pt x="282" y="587"/>
                </a:lnTo>
                <a:lnTo>
                  <a:pt x="285" y="586"/>
                </a:lnTo>
                <a:lnTo>
                  <a:pt x="288" y="585"/>
                </a:lnTo>
                <a:lnTo>
                  <a:pt x="288" y="582"/>
                </a:lnTo>
                <a:lnTo>
                  <a:pt x="289" y="582"/>
                </a:lnTo>
                <a:lnTo>
                  <a:pt x="289" y="581"/>
                </a:lnTo>
                <a:lnTo>
                  <a:pt x="288" y="580"/>
                </a:lnTo>
                <a:lnTo>
                  <a:pt x="286" y="580"/>
                </a:lnTo>
                <a:lnTo>
                  <a:pt x="288" y="580"/>
                </a:lnTo>
                <a:close/>
                <a:moveTo>
                  <a:pt x="817" y="445"/>
                </a:moveTo>
                <a:lnTo>
                  <a:pt x="817" y="444"/>
                </a:lnTo>
                <a:lnTo>
                  <a:pt x="817" y="445"/>
                </a:lnTo>
                <a:lnTo>
                  <a:pt x="806" y="448"/>
                </a:lnTo>
                <a:lnTo>
                  <a:pt x="796" y="450"/>
                </a:lnTo>
                <a:lnTo>
                  <a:pt x="783" y="453"/>
                </a:lnTo>
                <a:lnTo>
                  <a:pt x="769" y="454"/>
                </a:lnTo>
                <a:lnTo>
                  <a:pt x="772" y="453"/>
                </a:lnTo>
                <a:lnTo>
                  <a:pt x="769" y="454"/>
                </a:lnTo>
                <a:lnTo>
                  <a:pt x="768" y="454"/>
                </a:lnTo>
                <a:lnTo>
                  <a:pt x="767" y="454"/>
                </a:lnTo>
                <a:lnTo>
                  <a:pt x="766" y="455"/>
                </a:lnTo>
                <a:lnTo>
                  <a:pt x="767" y="457"/>
                </a:lnTo>
                <a:lnTo>
                  <a:pt x="768" y="458"/>
                </a:lnTo>
                <a:lnTo>
                  <a:pt x="770" y="458"/>
                </a:lnTo>
                <a:lnTo>
                  <a:pt x="772" y="458"/>
                </a:lnTo>
                <a:lnTo>
                  <a:pt x="775" y="457"/>
                </a:lnTo>
                <a:lnTo>
                  <a:pt x="779" y="455"/>
                </a:lnTo>
                <a:lnTo>
                  <a:pt x="785" y="454"/>
                </a:lnTo>
                <a:lnTo>
                  <a:pt x="789" y="453"/>
                </a:lnTo>
                <a:lnTo>
                  <a:pt x="794" y="451"/>
                </a:lnTo>
                <a:lnTo>
                  <a:pt x="797" y="453"/>
                </a:lnTo>
                <a:lnTo>
                  <a:pt x="801" y="454"/>
                </a:lnTo>
                <a:lnTo>
                  <a:pt x="804" y="454"/>
                </a:lnTo>
                <a:lnTo>
                  <a:pt x="806" y="453"/>
                </a:lnTo>
                <a:lnTo>
                  <a:pt x="810" y="451"/>
                </a:lnTo>
                <a:lnTo>
                  <a:pt x="812" y="449"/>
                </a:lnTo>
                <a:lnTo>
                  <a:pt x="814" y="447"/>
                </a:lnTo>
                <a:lnTo>
                  <a:pt x="817" y="445"/>
                </a:lnTo>
                <a:close/>
                <a:moveTo>
                  <a:pt x="833" y="444"/>
                </a:moveTo>
                <a:lnTo>
                  <a:pt x="835" y="444"/>
                </a:lnTo>
                <a:lnTo>
                  <a:pt x="837" y="442"/>
                </a:lnTo>
                <a:lnTo>
                  <a:pt x="837" y="442"/>
                </a:lnTo>
                <a:lnTo>
                  <a:pt x="838" y="441"/>
                </a:lnTo>
                <a:lnTo>
                  <a:pt x="837" y="440"/>
                </a:lnTo>
                <a:lnTo>
                  <a:pt x="837" y="439"/>
                </a:lnTo>
                <a:lnTo>
                  <a:pt x="834" y="438"/>
                </a:lnTo>
                <a:lnTo>
                  <a:pt x="829" y="438"/>
                </a:lnTo>
                <a:lnTo>
                  <a:pt x="826" y="438"/>
                </a:lnTo>
                <a:lnTo>
                  <a:pt x="822" y="439"/>
                </a:lnTo>
                <a:lnTo>
                  <a:pt x="819" y="439"/>
                </a:lnTo>
                <a:lnTo>
                  <a:pt x="817" y="440"/>
                </a:lnTo>
                <a:lnTo>
                  <a:pt x="817" y="442"/>
                </a:lnTo>
                <a:lnTo>
                  <a:pt x="818" y="445"/>
                </a:lnTo>
                <a:lnTo>
                  <a:pt x="821" y="446"/>
                </a:lnTo>
                <a:lnTo>
                  <a:pt x="825" y="446"/>
                </a:lnTo>
                <a:lnTo>
                  <a:pt x="829" y="445"/>
                </a:lnTo>
                <a:lnTo>
                  <a:pt x="833" y="444"/>
                </a:lnTo>
                <a:lnTo>
                  <a:pt x="832" y="444"/>
                </a:lnTo>
                <a:lnTo>
                  <a:pt x="833" y="444"/>
                </a:lnTo>
                <a:close/>
                <a:moveTo>
                  <a:pt x="1038" y="497"/>
                </a:moveTo>
                <a:lnTo>
                  <a:pt x="1040" y="496"/>
                </a:lnTo>
                <a:lnTo>
                  <a:pt x="1040" y="495"/>
                </a:lnTo>
                <a:lnTo>
                  <a:pt x="1039" y="492"/>
                </a:lnTo>
                <a:lnTo>
                  <a:pt x="1036" y="491"/>
                </a:lnTo>
                <a:lnTo>
                  <a:pt x="1032" y="491"/>
                </a:lnTo>
                <a:lnTo>
                  <a:pt x="1027" y="494"/>
                </a:lnTo>
                <a:lnTo>
                  <a:pt x="1023" y="494"/>
                </a:lnTo>
                <a:lnTo>
                  <a:pt x="1018" y="494"/>
                </a:lnTo>
                <a:lnTo>
                  <a:pt x="1016" y="494"/>
                </a:lnTo>
                <a:lnTo>
                  <a:pt x="1014" y="494"/>
                </a:lnTo>
                <a:lnTo>
                  <a:pt x="1011" y="494"/>
                </a:lnTo>
                <a:lnTo>
                  <a:pt x="1010" y="496"/>
                </a:lnTo>
                <a:lnTo>
                  <a:pt x="1011" y="497"/>
                </a:lnTo>
                <a:lnTo>
                  <a:pt x="1014" y="497"/>
                </a:lnTo>
                <a:lnTo>
                  <a:pt x="1016" y="497"/>
                </a:lnTo>
                <a:lnTo>
                  <a:pt x="1018" y="497"/>
                </a:lnTo>
                <a:lnTo>
                  <a:pt x="1028" y="497"/>
                </a:lnTo>
                <a:lnTo>
                  <a:pt x="1038" y="497"/>
                </a:lnTo>
                <a:lnTo>
                  <a:pt x="1035" y="497"/>
                </a:lnTo>
                <a:lnTo>
                  <a:pt x="1038" y="497"/>
                </a:lnTo>
                <a:close/>
                <a:moveTo>
                  <a:pt x="1115" y="500"/>
                </a:moveTo>
                <a:lnTo>
                  <a:pt x="1117" y="500"/>
                </a:lnTo>
                <a:lnTo>
                  <a:pt x="1121" y="499"/>
                </a:lnTo>
                <a:lnTo>
                  <a:pt x="1123" y="498"/>
                </a:lnTo>
                <a:lnTo>
                  <a:pt x="1123" y="496"/>
                </a:lnTo>
                <a:lnTo>
                  <a:pt x="1122" y="494"/>
                </a:lnTo>
                <a:lnTo>
                  <a:pt x="1118" y="492"/>
                </a:lnTo>
                <a:lnTo>
                  <a:pt x="1115" y="491"/>
                </a:lnTo>
                <a:lnTo>
                  <a:pt x="1113" y="491"/>
                </a:lnTo>
                <a:lnTo>
                  <a:pt x="1110" y="491"/>
                </a:lnTo>
                <a:lnTo>
                  <a:pt x="1107" y="491"/>
                </a:lnTo>
                <a:lnTo>
                  <a:pt x="1105" y="492"/>
                </a:lnTo>
                <a:lnTo>
                  <a:pt x="1105" y="495"/>
                </a:lnTo>
                <a:lnTo>
                  <a:pt x="1106" y="498"/>
                </a:lnTo>
                <a:lnTo>
                  <a:pt x="1108" y="499"/>
                </a:lnTo>
                <a:lnTo>
                  <a:pt x="1112" y="499"/>
                </a:lnTo>
                <a:lnTo>
                  <a:pt x="1115" y="500"/>
                </a:lnTo>
                <a:lnTo>
                  <a:pt x="1114" y="500"/>
                </a:lnTo>
                <a:lnTo>
                  <a:pt x="1115" y="500"/>
                </a:lnTo>
                <a:close/>
                <a:moveTo>
                  <a:pt x="760" y="463"/>
                </a:moveTo>
                <a:lnTo>
                  <a:pt x="758" y="463"/>
                </a:lnTo>
                <a:lnTo>
                  <a:pt x="756" y="462"/>
                </a:lnTo>
                <a:lnTo>
                  <a:pt x="754" y="463"/>
                </a:lnTo>
                <a:lnTo>
                  <a:pt x="753" y="464"/>
                </a:lnTo>
                <a:lnTo>
                  <a:pt x="751" y="466"/>
                </a:lnTo>
                <a:lnTo>
                  <a:pt x="750" y="471"/>
                </a:lnTo>
                <a:lnTo>
                  <a:pt x="753" y="472"/>
                </a:lnTo>
                <a:lnTo>
                  <a:pt x="758" y="472"/>
                </a:lnTo>
                <a:lnTo>
                  <a:pt x="762" y="471"/>
                </a:lnTo>
                <a:lnTo>
                  <a:pt x="766" y="467"/>
                </a:lnTo>
                <a:lnTo>
                  <a:pt x="767" y="466"/>
                </a:lnTo>
                <a:lnTo>
                  <a:pt x="767" y="465"/>
                </a:lnTo>
                <a:lnTo>
                  <a:pt x="767" y="464"/>
                </a:lnTo>
                <a:lnTo>
                  <a:pt x="766" y="463"/>
                </a:lnTo>
                <a:lnTo>
                  <a:pt x="763" y="463"/>
                </a:lnTo>
                <a:lnTo>
                  <a:pt x="760" y="463"/>
                </a:lnTo>
                <a:lnTo>
                  <a:pt x="759" y="462"/>
                </a:lnTo>
                <a:lnTo>
                  <a:pt x="760" y="463"/>
                </a:lnTo>
                <a:close/>
                <a:moveTo>
                  <a:pt x="621" y="482"/>
                </a:moveTo>
                <a:lnTo>
                  <a:pt x="627" y="481"/>
                </a:lnTo>
                <a:lnTo>
                  <a:pt x="632" y="480"/>
                </a:lnTo>
                <a:lnTo>
                  <a:pt x="638" y="478"/>
                </a:lnTo>
                <a:lnTo>
                  <a:pt x="643" y="474"/>
                </a:lnTo>
                <a:lnTo>
                  <a:pt x="635" y="475"/>
                </a:lnTo>
                <a:lnTo>
                  <a:pt x="627" y="477"/>
                </a:lnTo>
                <a:lnTo>
                  <a:pt x="620" y="478"/>
                </a:lnTo>
                <a:lnTo>
                  <a:pt x="612" y="480"/>
                </a:lnTo>
                <a:lnTo>
                  <a:pt x="605" y="481"/>
                </a:lnTo>
                <a:lnTo>
                  <a:pt x="597" y="482"/>
                </a:lnTo>
                <a:lnTo>
                  <a:pt x="590" y="484"/>
                </a:lnTo>
                <a:lnTo>
                  <a:pt x="582" y="487"/>
                </a:lnTo>
                <a:lnTo>
                  <a:pt x="593" y="488"/>
                </a:lnTo>
                <a:lnTo>
                  <a:pt x="602" y="486"/>
                </a:lnTo>
                <a:lnTo>
                  <a:pt x="611" y="483"/>
                </a:lnTo>
                <a:lnTo>
                  <a:pt x="621" y="482"/>
                </a:lnTo>
                <a:lnTo>
                  <a:pt x="622" y="481"/>
                </a:lnTo>
                <a:lnTo>
                  <a:pt x="619" y="481"/>
                </a:lnTo>
                <a:lnTo>
                  <a:pt x="616" y="482"/>
                </a:lnTo>
                <a:lnTo>
                  <a:pt x="621" y="482"/>
                </a:lnTo>
                <a:close/>
                <a:moveTo>
                  <a:pt x="266" y="558"/>
                </a:moveTo>
                <a:lnTo>
                  <a:pt x="266" y="555"/>
                </a:lnTo>
                <a:lnTo>
                  <a:pt x="265" y="553"/>
                </a:lnTo>
                <a:lnTo>
                  <a:pt x="262" y="550"/>
                </a:lnTo>
                <a:lnTo>
                  <a:pt x="259" y="549"/>
                </a:lnTo>
                <a:lnTo>
                  <a:pt x="257" y="549"/>
                </a:lnTo>
                <a:lnTo>
                  <a:pt x="254" y="550"/>
                </a:lnTo>
                <a:lnTo>
                  <a:pt x="253" y="553"/>
                </a:lnTo>
                <a:lnTo>
                  <a:pt x="252" y="556"/>
                </a:lnTo>
                <a:lnTo>
                  <a:pt x="253" y="558"/>
                </a:lnTo>
                <a:lnTo>
                  <a:pt x="254" y="561"/>
                </a:lnTo>
                <a:lnTo>
                  <a:pt x="257" y="563"/>
                </a:lnTo>
                <a:lnTo>
                  <a:pt x="259" y="564"/>
                </a:lnTo>
                <a:lnTo>
                  <a:pt x="261" y="564"/>
                </a:lnTo>
                <a:lnTo>
                  <a:pt x="264" y="563"/>
                </a:lnTo>
                <a:lnTo>
                  <a:pt x="266" y="562"/>
                </a:lnTo>
                <a:lnTo>
                  <a:pt x="266" y="558"/>
                </a:lnTo>
                <a:lnTo>
                  <a:pt x="267" y="557"/>
                </a:lnTo>
                <a:lnTo>
                  <a:pt x="266" y="558"/>
                </a:lnTo>
                <a:close/>
                <a:moveTo>
                  <a:pt x="647" y="135"/>
                </a:moveTo>
                <a:lnTo>
                  <a:pt x="648" y="135"/>
                </a:lnTo>
                <a:lnTo>
                  <a:pt x="649" y="134"/>
                </a:lnTo>
                <a:lnTo>
                  <a:pt x="641" y="135"/>
                </a:lnTo>
                <a:lnTo>
                  <a:pt x="633" y="138"/>
                </a:lnTo>
                <a:lnTo>
                  <a:pt x="627" y="139"/>
                </a:lnTo>
                <a:lnTo>
                  <a:pt x="620" y="140"/>
                </a:lnTo>
                <a:lnTo>
                  <a:pt x="619" y="143"/>
                </a:lnTo>
                <a:lnTo>
                  <a:pt x="619" y="146"/>
                </a:lnTo>
                <a:lnTo>
                  <a:pt x="616" y="149"/>
                </a:lnTo>
                <a:lnTo>
                  <a:pt x="615" y="152"/>
                </a:lnTo>
                <a:lnTo>
                  <a:pt x="623" y="150"/>
                </a:lnTo>
                <a:lnTo>
                  <a:pt x="631" y="148"/>
                </a:lnTo>
                <a:lnTo>
                  <a:pt x="633" y="145"/>
                </a:lnTo>
                <a:lnTo>
                  <a:pt x="637" y="141"/>
                </a:lnTo>
                <a:lnTo>
                  <a:pt x="638" y="140"/>
                </a:lnTo>
                <a:lnTo>
                  <a:pt x="639" y="139"/>
                </a:lnTo>
                <a:lnTo>
                  <a:pt x="641" y="140"/>
                </a:lnTo>
                <a:lnTo>
                  <a:pt x="644" y="141"/>
                </a:lnTo>
                <a:lnTo>
                  <a:pt x="643" y="139"/>
                </a:lnTo>
                <a:lnTo>
                  <a:pt x="644" y="138"/>
                </a:lnTo>
                <a:lnTo>
                  <a:pt x="645" y="137"/>
                </a:lnTo>
                <a:lnTo>
                  <a:pt x="647" y="135"/>
                </a:lnTo>
                <a:lnTo>
                  <a:pt x="646" y="135"/>
                </a:lnTo>
                <a:lnTo>
                  <a:pt x="647" y="135"/>
                </a:lnTo>
                <a:close/>
                <a:moveTo>
                  <a:pt x="714" y="484"/>
                </a:moveTo>
                <a:lnTo>
                  <a:pt x="704" y="486"/>
                </a:lnTo>
                <a:lnTo>
                  <a:pt x="694" y="487"/>
                </a:lnTo>
                <a:lnTo>
                  <a:pt x="684" y="488"/>
                </a:lnTo>
                <a:lnTo>
                  <a:pt x="673" y="490"/>
                </a:lnTo>
                <a:lnTo>
                  <a:pt x="671" y="492"/>
                </a:lnTo>
                <a:lnTo>
                  <a:pt x="669" y="495"/>
                </a:lnTo>
                <a:lnTo>
                  <a:pt x="669" y="498"/>
                </a:lnTo>
                <a:lnTo>
                  <a:pt x="671" y="500"/>
                </a:lnTo>
                <a:lnTo>
                  <a:pt x="677" y="502"/>
                </a:lnTo>
                <a:lnTo>
                  <a:pt x="682" y="500"/>
                </a:lnTo>
                <a:lnTo>
                  <a:pt x="701" y="498"/>
                </a:lnTo>
                <a:lnTo>
                  <a:pt x="720" y="496"/>
                </a:lnTo>
                <a:lnTo>
                  <a:pt x="739" y="494"/>
                </a:lnTo>
                <a:lnTo>
                  <a:pt x="758" y="490"/>
                </a:lnTo>
                <a:lnTo>
                  <a:pt x="750" y="488"/>
                </a:lnTo>
                <a:lnTo>
                  <a:pt x="742" y="488"/>
                </a:lnTo>
                <a:lnTo>
                  <a:pt x="734" y="489"/>
                </a:lnTo>
                <a:lnTo>
                  <a:pt x="726" y="490"/>
                </a:lnTo>
                <a:lnTo>
                  <a:pt x="711" y="492"/>
                </a:lnTo>
                <a:lnTo>
                  <a:pt x="695" y="492"/>
                </a:lnTo>
                <a:lnTo>
                  <a:pt x="701" y="490"/>
                </a:lnTo>
                <a:lnTo>
                  <a:pt x="706" y="489"/>
                </a:lnTo>
                <a:lnTo>
                  <a:pt x="709" y="489"/>
                </a:lnTo>
                <a:lnTo>
                  <a:pt x="711" y="488"/>
                </a:lnTo>
                <a:lnTo>
                  <a:pt x="713" y="487"/>
                </a:lnTo>
                <a:lnTo>
                  <a:pt x="714" y="484"/>
                </a:lnTo>
                <a:lnTo>
                  <a:pt x="709" y="486"/>
                </a:lnTo>
                <a:lnTo>
                  <a:pt x="714" y="484"/>
                </a:lnTo>
                <a:close/>
                <a:moveTo>
                  <a:pt x="863" y="477"/>
                </a:moveTo>
                <a:lnTo>
                  <a:pt x="861" y="474"/>
                </a:lnTo>
                <a:lnTo>
                  <a:pt x="857" y="474"/>
                </a:lnTo>
                <a:lnTo>
                  <a:pt x="853" y="475"/>
                </a:lnTo>
                <a:lnTo>
                  <a:pt x="849" y="479"/>
                </a:lnTo>
                <a:lnTo>
                  <a:pt x="844" y="481"/>
                </a:lnTo>
                <a:lnTo>
                  <a:pt x="838" y="481"/>
                </a:lnTo>
                <a:lnTo>
                  <a:pt x="833" y="482"/>
                </a:lnTo>
                <a:lnTo>
                  <a:pt x="827" y="481"/>
                </a:lnTo>
                <a:lnTo>
                  <a:pt x="813" y="481"/>
                </a:lnTo>
                <a:lnTo>
                  <a:pt x="800" y="482"/>
                </a:lnTo>
                <a:lnTo>
                  <a:pt x="794" y="482"/>
                </a:lnTo>
                <a:lnTo>
                  <a:pt x="788" y="482"/>
                </a:lnTo>
                <a:lnTo>
                  <a:pt x="786" y="483"/>
                </a:lnTo>
                <a:lnTo>
                  <a:pt x="784" y="484"/>
                </a:lnTo>
                <a:lnTo>
                  <a:pt x="781" y="487"/>
                </a:lnTo>
                <a:lnTo>
                  <a:pt x="781" y="489"/>
                </a:lnTo>
                <a:lnTo>
                  <a:pt x="812" y="487"/>
                </a:lnTo>
                <a:lnTo>
                  <a:pt x="844" y="484"/>
                </a:lnTo>
                <a:lnTo>
                  <a:pt x="875" y="482"/>
                </a:lnTo>
                <a:lnTo>
                  <a:pt x="906" y="478"/>
                </a:lnTo>
                <a:lnTo>
                  <a:pt x="896" y="477"/>
                </a:lnTo>
                <a:lnTo>
                  <a:pt x="887" y="477"/>
                </a:lnTo>
                <a:lnTo>
                  <a:pt x="880" y="477"/>
                </a:lnTo>
                <a:lnTo>
                  <a:pt x="874" y="477"/>
                </a:lnTo>
                <a:lnTo>
                  <a:pt x="871" y="473"/>
                </a:lnTo>
                <a:lnTo>
                  <a:pt x="868" y="473"/>
                </a:lnTo>
                <a:lnTo>
                  <a:pt x="867" y="475"/>
                </a:lnTo>
                <a:lnTo>
                  <a:pt x="863" y="477"/>
                </a:lnTo>
                <a:lnTo>
                  <a:pt x="863" y="477"/>
                </a:lnTo>
                <a:lnTo>
                  <a:pt x="863" y="477"/>
                </a:lnTo>
                <a:close/>
                <a:moveTo>
                  <a:pt x="870" y="473"/>
                </a:moveTo>
                <a:lnTo>
                  <a:pt x="870" y="473"/>
                </a:lnTo>
                <a:lnTo>
                  <a:pt x="870" y="473"/>
                </a:lnTo>
                <a:close/>
                <a:moveTo>
                  <a:pt x="300" y="565"/>
                </a:moveTo>
                <a:lnTo>
                  <a:pt x="332" y="554"/>
                </a:lnTo>
                <a:lnTo>
                  <a:pt x="364" y="545"/>
                </a:lnTo>
                <a:lnTo>
                  <a:pt x="397" y="534"/>
                </a:lnTo>
                <a:lnTo>
                  <a:pt x="429" y="527"/>
                </a:lnTo>
                <a:lnTo>
                  <a:pt x="435" y="524"/>
                </a:lnTo>
                <a:lnTo>
                  <a:pt x="442" y="523"/>
                </a:lnTo>
                <a:lnTo>
                  <a:pt x="449" y="522"/>
                </a:lnTo>
                <a:lnTo>
                  <a:pt x="456" y="520"/>
                </a:lnTo>
                <a:lnTo>
                  <a:pt x="458" y="519"/>
                </a:lnTo>
                <a:lnTo>
                  <a:pt x="459" y="516"/>
                </a:lnTo>
                <a:lnTo>
                  <a:pt x="462" y="516"/>
                </a:lnTo>
                <a:lnTo>
                  <a:pt x="465" y="516"/>
                </a:lnTo>
                <a:lnTo>
                  <a:pt x="468" y="516"/>
                </a:lnTo>
                <a:lnTo>
                  <a:pt x="471" y="515"/>
                </a:lnTo>
                <a:lnTo>
                  <a:pt x="475" y="514"/>
                </a:lnTo>
                <a:lnTo>
                  <a:pt x="480" y="513"/>
                </a:lnTo>
                <a:lnTo>
                  <a:pt x="494" y="511"/>
                </a:lnTo>
                <a:lnTo>
                  <a:pt x="508" y="507"/>
                </a:lnTo>
                <a:lnTo>
                  <a:pt x="515" y="504"/>
                </a:lnTo>
                <a:lnTo>
                  <a:pt x="522" y="502"/>
                </a:lnTo>
                <a:lnTo>
                  <a:pt x="524" y="502"/>
                </a:lnTo>
                <a:lnTo>
                  <a:pt x="525" y="503"/>
                </a:lnTo>
                <a:lnTo>
                  <a:pt x="528" y="503"/>
                </a:lnTo>
                <a:lnTo>
                  <a:pt x="528" y="500"/>
                </a:lnTo>
                <a:lnTo>
                  <a:pt x="540" y="498"/>
                </a:lnTo>
                <a:lnTo>
                  <a:pt x="554" y="496"/>
                </a:lnTo>
                <a:lnTo>
                  <a:pt x="560" y="495"/>
                </a:lnTo>
                <a:lnTo>
                  <a:pt x="565" y="494"/>
                </a:lnTo>
                <a:lnTo>
                  <a:pt x="572" y="491"/>
                </a:lnTo>
                <a:lnTo>
                  <a:pt x="577" y="488"/>
                </a:lnTo>
                <a:lnTo>
                  <a:pt x="560" y="490"/>
                </a:lnTo>
                <a:lnTo>
                  <a:pt x="544" y="495"/>
                </a:lnTo>
                <a:lnTo>
                  <a:pt x="533" y="496"/>
                </a:lnTo>
                <a:lnTo>
                  <a:pt x="524" y="498"/>
                </a:lnTo>
                <a:lnTo>
                  <a:pt x="524" y="498"/>
                </a:lnTo>
                <a:lnTo>
                  <a:pt x="523" y="499"/>
                </a:lnTo>
                <a:lnTo>
                  <a:pt x="522" y="500"/>
                </a:lnTo>
                <a:lnTo>
                  <a:pt x="520" y="500"/>
                </a:lnTo>
                <a:lnTo>
                  <a:pt x="515" y="500"/>
                </a:lnTo>
                <a:lnTo>
                  <a:pt x="511" y="502"/>
                </a:lnTo>
                <a:lnTo>
                  <a:pt x="501" y="503"/>
                </a:lnTo>
                <a:lnTo>
                  <a:pt x="492" y="505"/>
                </a:lnTo>
                <a:lnTo>
                  <a:pt x="483" y="507"/>
                </a:lnTo>
                <a:lnTo>
                  <a:pt x="474" y="511"/>
                </a:lnTo>
                <a:lnTo>
                  <a:pt x="465" y="512"/>
                </a:lnTo>
                <a:lnTo>
                  <a:pt x="456" y="513"/>
                </a:lnTo>
                <a:lnTo>
                  <a:pt x="447" y="515"/>
                </a:lnTo>
                <a:lnTo>
                  <a:pt x="439" y="517"/>
                </a:lnTo>
                <a:lnTo>
                  <a:pt x="429" y="520"/>
                </a:lnTo>
                <a:lnTo>
                  <a:pt x="420" y="523"/>
                </a:lnTo>
                <a:lnTo>
                  <a:pt x="412" y="525"/>
                </a:lnTo>
                <a:lnTo>
                  <a:pt x="402" y="529"/>
                </a:lnTo>
                <a:lnTo>
                  <a:pt x="392" y="531"/>
                </a:lnTo>
                <a:lnTo>
                  <a:pt x="383" y="533"/>
                </a:lnTo>
                <a:lnTo>
                  <a:pt x="373" y="537"/>
                </a:lnTo>
                <a:lnTo>
                  <a:pt x="364" y="539"/>
                </a:lnTo>
                <a:lnTo>
                  <a:pt x="344" y="545"/>
                </a:lnTo>
                <a:lnTo>
                  <a:pt x="324" y="550"/>
                </a:lnTo>
                <a:lnTo>
                  <a:pt x="306" y="557"/>
                </a:lnTo>
                <a:lnTo>
                  <a:pt x="286" y="564"/>
                </a:lnTo>
                <a:lnTo>
                  <a:pt x="290" y="566"/>
                </a:lnTo>
                <a:lnTo>
                  <a:pt x="293" y="566"/>
                </a:lnTo>
                <a:lnTo>
                  <a:pt x="297" y="566"/>
                </a:lnTo>
                <a:lnTo>
                  <a:pt x="300" y="565"/>
                </a:lnTo>
                <a:lnTo>
                  <a:pt x="306" y="563"/>
                </a:lnTo>
                <a:lnTo>
                  <a:pt x="305" y="563"/>
                </a:lnTo>
                <a:lnTo>
                  <a:pt x="301" y="565"/>
                </a:lnTo>
                <a:lnTo>
                  <a:pt x="300" y="565"/>
                </a:lnTo>
                <a:close/>
                <a:moveTo>
                  <a:pt x="108" y="588"/>
                </a:moveTo>
                <a:lnTo>
                  <a:pt x="115" y="586"/>
                </a:lnTo>
                <a:lnTo>
                  <a:pt x="121" y="583"/>
                </a:lnTo>
                <a:lnTo>
                  <a:pt x="128" y="581"/>
                </a:lnTo>
                <a:lnTo>
                  <a:pt x="135" y="579"/>
                </a:lnTo>
                <a:lnTo>
                  <a:pt x="145" y="577"/>
                </a:lnTo>
                <a:lnTo>
                  <a:pt x="155" y="573"/>
                </a:lnTo>
                <a:lnTo>
                  <a:pt x="166" y="570"/>
                </a:lnTo>
                <a:lnTo>
                  <a:pt x="176" y="567"/>
                </a:lnTo>
                <a:lnTo>
                  <a:pt x="184" y="564"/>
                </a:lnTo>
                <a:lnTo>
                  <a:pt x="193" y="562"/>
                </a:lnTo>
                <a:lnTo>
                  <a:pt x="200" y="562"/>
                </a:lnTo>
                <a:lnTo>
                  <a:pt x="208" y="561"/>
                </a:lnTo>
                <a:lnTo>
                  <a:pt x="214" y="558"/>
                </a:lnTo>
                <a:lnTo>
                  <a:pt x="217" y="555"/>
                </a:lnTo>
                <a:lnTo>
                  <a:pt x="219" y="554"/>
                </a:lnTo>
                <a:lnTo>
                  <a:pt x="221" y="554"/>
                </a:lnTo>
                <a:lnTo>
                  <a:pt x="225" y="554"/>
                </a:lnTo>
                <a:lnTo>
                  <a:pt x="227" y="555"/>
                </a:lnTo>
                <a:lnTo>
                  <a:pt x="229" y="556"/>
                </a:lnTo>
                <a:lnTo>
                  <a:pt x="231" y="558"/>
                </a:lnTo>
                <a:lnTo>
                  <a:pt x="232" y="560"/>
                </a:lnTo>
                <a:lnTo>
                  <a:pt x="232" y="561"/>
                </a:lnTo>
                <a:lnTo>
                  <a:pt x="232" y="562"/>
                </a:lnTo>
                <a:lnTo>
                  <a:pt x="233" y="563"/>
                </a:lnTo>
                <a:lnTo>
                  <a:pt x="234" y="563"/>
                </a:lnTo>
                <a:lnTo>
                  <a:pt x="236" y="563"/>
                </a:lnTo>
                <a:lnTo>
                  <a:pt x="236" y="562"/>
                </a:lnTo>
                <a:lnTo>
                  <a:pt x="237" y="561"/>
                </a:lnTo>
                <a:lnTo>
                  <a:pt x="237" y="556"/>
                </a:lnTo>
                <a:lnTo>
                  <a:pt x="236" y="554"/>
                </a:lnTo>
                <a:lnTo>
                  <a:pt x="233" y="552"/>
                </a:lnTo>
                <a:lnTo>
                  <a:pt x="229" y="549"/>
                </a:lnTo>
                <a:lnTo>
                  <a:pt x="220" y="547"/>
                </a:lnTo>
                <a:lnTo>
                  <a:pt x="214" y="547"/>
                </a:lnTo>
                <a:lnTo>
                  <a:pt x="206" y="549"/>
                </a:lnTo>
                <a:lnTo>
                  <a:pt x="196" y="553"/>
                </a:lnTo>
                <a:lnTo>
                  <a:pt x="187" y="556"/>
                </a:lnTo>
                <a:lnTo>
                  <a:pt x="179" y="560"/>
                </a:lnTo>
                <a:lnTo>
                  <a:pt x="171" y="562"/>
                </a:lnTo>
                <a:lnTo>
                  <a:pt x="162" y="564"/>
                </a:lnTo>
                <a:lnTo>
                  <a:pt x="154" y="565"/>
                </a:lnTo>
                <a:lnTo>
                  <a:pt x="146" y="567"/>
                </a:lnTo>
                <a:lnTo>
                  <a:pt x="137" y="572"/>
                </a:lnTo>
                <a:lnTo>
                  <a:pt x="128" y="575"/>
                </a:lnTo>
                <a:lnTo>
                  <a:pt x="120" y="579"/>
                </a:lnTo>
                <a:lnTo>
                  <a:pt x="111" y="582"/>
                </a:lnTo>
                <a:lnTo>
                  <a:pt x="100" y="587"/>
                </a:lnTo>
                <a:lnTo>
                  <a:pt x="89" y="590"/>
                </a:lnTo>
                <a:lnTo>
                  <a:pt x="78" y="595"/>
                </a:lnTo>
                <a:lnTo>
                  <a:pt x="68" y="599"/>
                </a:lnTo>
                <a:lnTo>
                  <a:pt x="68" y="602"/>
                </a:lnTo>
                <a:lnTo>
                  <a:pt x="69" y="603"/>
                </a:lnTo>
                <a:lnTo>
                  <a:pt x="79" y="598"/>
                </a:lnTo>
                <a:lnTo>
                  <a:pt x="91" y="595"/>
                </a:lnTo>
                <a:lnTo>
                  <a:pt x="95" y="592"/>
                </a:lnTo>
                <a:lnTo>
                  <a:pt x="100" y="592"/>
                </a:lnTo>
                <a:lnTo>
                  <a:pt x="104" y="590"/>
                </a:lnTo>
                <a:lnTo>
                  <a:pt x="108" y="588"/>
                </a:lnTo>
                <a:lnTo>
                  <a:pt x="108" y="589"/>
                </a:lnTo>
                <a:lnTo>
                  <a:pt x="108" y="588"/>
                </a:lnTo>
                <a:close/>
                <a:moveTo>
                  <a:pt x="321" y="575"/>
                </a:moveTo>
                <a:lnTo>
                  <a:pt x="321" y="577"/>
                </a:lnTo>
                <a:lnTo>
                  <a:pt x="321" y="578"/>
                </a:lnTo>
                <a:lnTo>
                  <a:pt x="319" y="578"/>
                </a:lnTo>
                <a:lnTo>
                  <a:pt x="318" y="578"/>
                </a:lnTo>
                <a:lnTo>
                  <a:pt x="316" y="578"/>
                </a:lnTo>
                <a:lnTo>
                  <a:pt x="315" y="579"/>
                </a:lnTo>
                <a:lnTo>
                  <a:pt x="315" y="575"/>
                </a:lnTo>
                <a:lnTo>
                  <a:pt x="316" y="575"/>
                </a:lnTo>
                <a:lnTo>
                  <a:pt x="318" y="575"/>
                </a:lnTo>
                <a:lnTo>
                  <a:pt x="321" y="575"/>
                </a:lnTo>
                <a:close/>
                <a:moveTo>
                  <a:pt x="108" y="766"/>
                </a:moveTo>
                <a:lnTo>
                  <a:pt x="110" y="763"/>
                </a:lnTo>
                <a:lnTo>
                  <a:pt x="115" y="760"/>
                </a:lnTo>
                <a:lnTo>
                  <a:pt x="119" y="756"/>
                </a:lnTo>
                <a:lnTo>
                  <a:pt x="125" y="754"/>
                </a:lnTo>
                <a:lnTo>
                  <a:pt x="120" y="758"/>
                </a:lnTo>
                <a:lnTo>
                  <a:pt x="117" y="762"/>
                </a:lnTo>
                <a:lnTo>
                  <a:pt x="112" y="765"/>
                </a:lnTo>
                <a:lnTo>
                  <a:pt x="108" y="766"/>
                </a:lnTo>
                <a:close/>
                <a:moveTo>
                  <a:pt x="199" y="628"/>
                </a:moveTo>
                <a:lnTo>
                  <a:pt x="199" y="628"/>
                </a:lnTo>
                <a:lnTo>
                  <a:pt x="200" y="627"/>
                </a:lnTo>
                <a:lnTo>
                  <a:pt x="199" y="628"/>
                </a:lnTo>
                <a:lnTo>
                  <a:pt x="199" y="628"/>
                </a:lnTo>
                <a:close/>
                <a:moveTo>
                  <a:pt x="200" y="624"/>
                </a:moveTo>
                <a:lnTo>
                  <a:pt x="199" y="624"/>
                </a:lnTo>
                <a:lnTo>
                  <a:pt x="198" y="624"/>
                </a:lnTo>
                <a:lnTo>
                  <a:pt x="196" y="623"/>
                </a:lnTo>
                <a:lnTo>
                  <a:pt x="196" y="622"/>
                </a:lnTo>
                <a:lnTo>
                  <a:pt x="200" y="622"/>
                </a:lnTo>
                <a:lnTo>
                  <a:pt x="204" y="622"/>
                </a:lnTo>
                <a:lnTo>
                  <a:pt x="204" y="623"/>
                </a:lnTo>
                <a:lnTo>
                  <a:pt x="203" y="624"/>
                </a:lnTo>
                <a:lnTo>
                  <a:pt x="202" y="624"/>
                </a:lnTo>
                <a:lnTo>
                  <a:pt x="200" y="624"/>
                </a:lnTo>
                <a:lnTo>
                  <a:pt x="200" y="624"/>
                </a:lnTo>
                <a:lnTo>
                  <a:pt x="200" y="624"/>
                </a:lnTo>
                <a:close/>
                <a:moveTo>
                  <a:pt x="473" y="665"/>
                </a:moveTo>
                <a:lnTo>
                  <a:pt x="476" y="661"/>
                </a:lnTo>
                <a:lnTo>
                  <a:pt x="482" y="658"/>
                </a:lnTo>
                <a:lnTo>
                  <a:pt x="484" y="658"/>
                </a:lnTo>
                <a:lnTo>
                  <a:pt x="487" y="658"/>
                </a:lnTo>
                <a:lnTo>
                  <a:pt x="490" y="660"/>
                </a:lnTo>
                <a:lnTo>
                  <a:pt x="494" y="661"/>
                </a:lnTo>
                <a:lnTo>
                  <a:pt x="482" y="663"/>
                </a:lnTo>
                <a:lnTo>
                  <a:pt x="473" y="665"/>
                </a:lnTo>
                <a:close/>
                <a:moveTo>
                  <a:pt x="1035" y="563"/>
                </a:moveTo>
                <a:lnTo>
                  <a:pt x="1026" y="563"/>
                </a:lnTo>
                <a:lnTo>
                  <a:pt x="1018" y="563"/>
                </a:lnTo>
                <a:lnTo>
                  <a:pt x="1009" y="563"/>
                </a:lnTo>
                <a:lnTo>
                  <a:pt x="1001" y="563"/>
                </a:lnTo>
                <a:lnTo>
                  <a:pt x="1005" y="561"/>
                </a:lnTo>
                <a:lnTo>
                  <a:pt x="1010" y="560"/>
                </a:lnTo>
                <a:lnTo>
                  <a:pt x="1015" y="560"/>
                </a:lnTo>
                <a:lnTo>
                  <a:pt x="1019" y="558"/>
                </a:lnTo>
                <a:lnTo>
                  <a:pt x="1025" y="560"/>
                </a:lnTo>
                <a:lnTo>
                  <a:pt x="1030" y="560"/>
                </a:lnTo>
                <a:lnTo>
                  <a:pt x="1033" y="561"/>
                </a:lnTo>
                <a:lnTo>
                  <a:pt x="1036" y="561"/>
                </a:lnTo>
                <a:lnTo>
                  <a:pt x="1035" y="562"/>
                </a:lnTo>
                <a:lnTo>
                  <a:pt x="1035" y="563"/>
                </a:lnTo>
                <a:close/>
                <a:moveTo>
                  <a:pt x="94" y="511"/>
                </a:moveTo>
                <a:lnTo>
                  <a:pt x="93" y="509"/>
                </a:lnTo>
                <a:lnTo>
                  <a:pt x="92" y="507"/>
                </a:lnTo>
                <a:lnTo>
                  <a:pt x="93" y="505"/>
                </a:lnTo>
                <a:lnTo>
                  <a:pt x="93" y="504"/>
                </a:lnTo>
                <a:lnTo>
                  <a:pt x="100" y="503"/>
                </a:lnTo>
                <a:lnTo>
                  <a:pt x="105" y="504"/>
                </a:lnTo>
                <a:lnTo>
                  <a:pt x="103" y="506"/>
                </a:lnTo>
                <a:lnTo>
                  <a:pt x="101" y="508"/>
                </a:lnTo>
                <a:lnTo>
                  <a:pt x="97" y="511"/>
                </a:lnTo>
                <a:lnTo>
                  <a:pt x="94" y="511"/>
                </a:lnTo>
                <a:lnTo>
                  <a:pt x="95" y="511"/>
                </a:lnTo>
                <a:lnTo>
                  <a:pt x="94" y="511"/>
                </a:lnTo>
                <a:close/>
                <a:moveTo>
                  <a:pt x="285" y="145"/>
                </a:moveTo>
                <a:lnTo>
                  <a:pt x="288" y="145"/>
                </a:lnTo>
                <a:lnTo>
                  <a:pt x="290" y="147"/>
                </a:lnTo>
                <a:lnTo>
                  <a:pt x="288" y="147"/>
                </a:lnTo>
                <a:lnTo>
                  <a:pt x="285" y="148"/>
                </a:lnTo>
                <a:lnTo>
                  <a:pt x="284" y="147"/>
                </a:lnTo>
                <a:lnTo>
                  <a:pt x="284" y="146"/>
                </a:lnTo>
                <a:lnTo>
                  <a:pt x="284" y="145"/>
                </a:lnTo>
                <a:lnTo>
                  <a:pt x="285" y="145"/>
                </a:lnTo>
                <a:lnTo>
                  <a:pt x="285" y="145"/>
                </a:lnTo>
                <a:lnTo>
                  <a:pt x="285" y="145"/>
                </a:lnTo>
                <a:close/>
                <a:moveTo>
                  <a:pt x="268" y="525"/>
                </a:moveTo>
                <a:lnTo>
                  <a:pt x="275" y="521"/>
                </a:lnTo>
                <a:lnTo>
                  <a:pt x="283" y="519"/>
                </a:lnTo>
                <a:lnTo>
                  <a:pt x="292" y="516"/>
                </a:lnTo>
                <a:lnTo>
                  <a:pt x="302" y="515"/>
                </a:lnTo>
                <a:lnTo>
                  <a:pt x="293" y="520"/>
                </a:lnTo>
                <a:lnTo>
                  <a:pt x="285" y="522"/>
                </a:lnTo>
                <a:lnTo>
                  <a:pt x="276" y="524"/>
                </a:lnTo>
                <a:lnTo>
                  <a:pt x="268" y="525"/>
                </a:lnTo>
                <a:close/>
                <a:moveTo>
                  <a:pt x="597" y="109"/>
                </a:moveTo>
                <a:lnTo>
                  <a:pt x="595" y="109"/>
                </a:lnTo>
                <a:lnTo>
                  <a:pt x="594" y="109"/>
                </a:lnTo>
                <a:lnTo>
                  <a:pt x="595" y="109"/>
                </a:lnTo>
                <a:lnTo>
                  <a:pt x="597" y="109"/>
                </a:lnTo>
                <a:close/>
                <a:moveTo>
                  <a:pt x="479" y="147"/>
                </a:moveTo>
                <a:lnTo>
                  <a:pt x="481" y="147"/>
                </a:lnTo>
                <a:lnTo>
                  <a:pt x="482" y="147"/>
                </a:lnTo>
                <a:lnTo>
                  <a:pt x="494" y="143"/>
                </a:lnTo>
                <a:lnTo>
                  <a:pt x="506" y="138"/>
                </a:lnTo>
                <a:lnTo>
                  <a:pt x="522" y="132"/>
                </a:lnTo>
                <a:lnTo>
                  <a:pt x="537" y="126"/>
                </a:lnTo>
                <a:lnTo>
                  <a:pt x="552" y="122"/>
                </a:lnTo>
                <a:lnTo>
                  <a:pt x="565" y="117"/>
                </a:lnTo>
                <a:lnTo>
                  <a:pt x="571" y="115"/>
                </a:lnTo>
                <a:lnTo>
                  <a:pt x="578" y="112"/>
                </a:lnTo>
                <a:lnTo>
                  <a:pt x="581" y="110"/>
                </a:lnTo>
                <a:lnTo>
                  <a:pt x="585" y="110"/>
                </a:lnTo>
                <a:lnTo>
                  <a:pt x="587" y="110"/>
                </a:lnTo>
                <a:lnTo>
                  <a:pt x="590" y="112"/>
                </a:lnTo>
                <a:lnTo>
                  <a:pt x="574" y="118"/>
                </a:lnTo>
                <a:lnTo>
                  <a:pt x="558" y="123"/>
                </a:lnTo>
                <a:lnTo>
                  <a:pt x="541" y="130"/>
                </a:lnTo>
                <a:lnTo>
                  <a:pt x="525" y="137"/>
                </a:lnTo>
                <a:lnTo>
                  <a:pt x="509" y="142"/>
                </a:lnTo>
                <a:lnTo>
                  <a:pt x="494" y="147"/>
                </a:lnTo>
                <a:lnTo>
                  <a:pt x="489" y="148"/>
                </a:lnTo>
                <a:lnTo>
                  <a:pt x="484" y="148"/>
                </a:lnTo>
                <a:lnTo>
                  <a:pt x="482" y="150"/>
                </a:lnTo>
                <a:lnTo>
                  <a:pt x="480" y="151"/>
                </a:lnTo>
                <a:lnTo>
                  <a:pt x="478" y="151"/>
                </a:lnTo>
                <a:lnTo>
                  <a:pt x="475" y="150"/>
                </a:lnTo>
                <a:lnTo>
                  <a:pt x="476" y="149"/>
                </a:lnTo>
                <a:lnTo>
                  <a:pt x="479" y="147"/>
                </a:lnTo>
                <a:lnTo>
                  <a:pt x="479" y="148"/>
                </a:lnTo>
                <a:lnTo>
                  <a:pt x="479" y="147"/>
                </a:lnTo>
                <a:close/>
                <a:moveTo>
                  <a:pt x="434" y="168"/>
                </a:moveTo>
                <a:lnTo>
                  <a:pt x="443" y="163"/>
                </a:lnTo>
                <a:lnTo>
                  <a:pt x="454" y="157"/>
                </a:lnTo>
                <a:lnTo>
                  <a:pt x="464" y="154"/>
                </a:lnTo>
                <a:lnTo>
                  <a:pt x="475" y="151"/>
                </a:lnTo>
                <a:lnTo>
                  <a:pt x="473" y="154"/>
                </a:lnTo>
                <a:lnTo>
                  <a:pt x="471" y="156"/>
                </a:lnTo>
                <a:lnTo>
                  <a:pt x="468" y="157"/>
                </a:lnTo>
                <a:lnTo>
                  <a:pt x="465" y="157"/>
                </a:lnTo>
                <a:lnTo>
                  <a:pt x="458" y="160"/>
                </a:lnTo>
                <a:lnTo>
                  <a:pt x="451" y="164"/>
                </a:lnTo>
                <a:lnTo>
                  <a:pt x="443" y="167"/>
                </a:lnTo>
                <a:lnTo>
                  <a:pt x="435" y="170"/>
                </a:lnTo>
                <a:lnTo>
                  <a:pt x="433" y="171"/>
                </a:lnTo>
                <a:lnTo>
                  <a:pt x="432" y="172"/>
                </a:lnTo>
                <a:lnTo>
                  <a:pt x="430" y="172"/>
                </a:lnTo>
                <a:lnTo>
                  <a:pt x="427" y="171"/>
                </a:lnTo>
                <a:lnTo>
                  <a:pt x="431" y="168"/>
                </a:lnTo>
                <a:lnTo>
                  <a:pt x="434" y="168"/>
                </a:lnTo>
                <a:lnTo>
                  <a:pt x="438" y="165"/>
                </a:lnTo>
                <a:lnTo>
                  <a:pt x="434" y="168"/>
                </a:lnTo>
                <a:close/>
                <a:moveTo>
                  <a:pt x="426" y="171"/>
                </a:moveTo>
                <a:lnTo>
                  <a:pt x="425" y="171"/>
                </a:lnTo>
                <a:lnTo>
                  <a:pt x="423" y="172"/>
                </a:lnTo>
                <a:lnTo>
                  <a:pt x="425" y="171"/>
                </a:lnTo>
                <a:lnTo>
                  <a:pt x="426" y="171"/>
                </a:lnTo>
                <a:close/>
                <a:moveTo>
                  <a:pt x="359" y="202"/>
                </a:moveTo>
                <a:lnTo>
                  <a:pt x="358" y="200"/>
                </a:lnTo>
                <a:lnTo>
                  <a:pt x="359" y="199"/>
                </a:lnTo>
                <a:lnTo>
                  <a:pt x="360" y="198"/>
                </a:lnTo>
                <a:lnTo>
                  <a:pt x="363" y="197"/>
                </a:lnTo>
                <a:lnTo>
                  <a:pt x="367" y="195"/>
                </a:lnTo>
                <a:lnTo>
                  <a:pt x="371" y="193"/>
                </a:lnTo>
                <a:lnTo>
                  <a:pt x="380" y="190"/>
                </a:lnTo>
                <a:lnTo>
                  <a:pt x="389" y="189"/>
                </a:lnTo>
                <a:lnTo>
                  <a:pt x="389" y="190"/>
                </a:lnTo>
                <a:lnTo>
                  <a:pt x="389" y="190"/>
                </a:lnTo>
                <a:lnTo>
                  <a:pt x="374" y="197"/>
                </a:lnTo>
                <a:lnTo>
                  <a:pt x="359" y="202"/>
                </a:lnTo>
                <a:lnTo>
                  <a:pt x="363" y="200"/>
                </a:lnTo>
                <a:lnTo>
                  <a:pt x="359" y="202"/>
                </a:lnTo>
                <a:close/>
                <a:moveTo>
                  <a:pt x="503" y="471"/>
                </a:moveTo>
                <a:lnTo>
                  <a:pt x="498" y="470"/>
                </a:lnTo>
                <a:lnTo>
                  <a:pt x="492" y="471"/>
                </a:lnTo>
                <a:lnTo>
                  <a:pt x="492" y="467"/>
                </a:lnTo>
                <a:lnTo>
                  <a:pt x="494" y="466"/>
                </a:lnTo>
                <a:lnTo>
                  <a:pt x="494" y="465"/>
                </a:lnTo>
                <a:lnTo>
                  <a:pt x="496" y="464"/>
                </a:lnTo>
                <a:lnTo>
                  <a:pt x="498" y="463"/>
                </a:lnTo>
                <a:lnTo>
                  <a:pt x="501" y="463"/>
                </a:lnTo>
                <a:lnTo>
                  <a:pt x="508" y="462"/>
                </a:lnTo>
                <a:lnTo>
                  <a:pt x="516" y="463"/>
                </a:lnTo>
                <a:lnTo>
                  <a:pt x="509" y="467"/>
                </a:lnTo>
                <a:lnTo>
                  <a:pt x="503" y="471"/>
                </a:lnTo>
                <a:lnTo>
                  <a:pt x="503" y="469"/>
                </a:lnTo>
                <a:lnTo>
                  <a:pt x="503" y="471"/>
                </a:lnTo>
                <a:close/>
                <a:moveTo>
                  <a:pt x="458" y="214"/>
                </a:moveTo>
                <a:lnTo>
                  <a:pt x="449" y="216"/>
                </a:lnTo>
                <a:lnTo>
                  <a:pt x="440" y="218"/>
                </a:lnTo>
                <a:lnTo>
                  <a:pt x="432" y="222"/>
                </a:lnTo>
                <a:lnTo>
                  <a:pt x="423" y="225"/>
                </a:lnTo>
                <a:lnTo>
                  <a:pt x="415" y="229"/>
                </a:lnTo>
                <a:lnTo>
                  <a:pt x="406" y="232"/>
                </a:lnTo>
                <a:lnTo>
                  <a:pt x="398" y="233"/>
                </a:lnTo>
                <a:lnTo>
                  <a:pt x="390" y="235"/>
                </a:lnTo>
                <a:lnTo>
                  <a:pt x="392" y="234"/>
                </a:lnTo>
                <a:lnTo>
                  <a:pt x="394" y="233"/>
                </a:lnTo>
                <a:lnTo>
                  <a:pt x="393" y="232"/>
                </a:lnTo>
                <a:lnTo>
                  <a:pt x="392" y="230"/>
                </a:lnTo>
                <a:lnTo>
                  <a:pt x="413" y="223"/>
                </a:lnTo>
                <a:lnTo>
                  <a:pt x="433" y="216"/>
                </a:lnTo>
                <a:lnTo>
                  <a:pt x="455" y="209"/>
                </a:lnTo>
                <a:lnTo>
                  <a:pt x="475" y="202"/>
                </a:lnTo>
                <a:lnTo>
                  <a:pt x="486" y="200"/>
                </a:lnTo>
                <a:lnTo>
                  <a:pt x="496" y="197"/>
                </a:lnTo>
                <a:lnTo>
                  <a:pt x="506" y="195"/>
                </a:lnTo>
                <a:lnTo>
                  <a:pt x="517" y="191"/>
                </a:lnTo>
                <a:lnTo>
                  <a:pt x="523" y="189"/>
                </a:lnTo>
                <a:lnTo>
                  <a:pt x="533" y="187"/>
                </a:lnTo>
                <a:lnTo>
                  <a:pt x="539" y="185"/>
                </a:lnTo>
                <a:lnTo>
                  <a:pt x="544" y="185"/>
                </a:lnTo>
                <a:lnTo>
                  <a:pt x="546" y="187"/>
                </a:lnTo>
                <a:lnTo>
                  <a:pt x="548" y="189"/>
                </a:lnTo>
                <a:lnTo>
                  <a:pt x="525" y="195"/>
                </a:lnTo>
                <a:lnTo>
                  <a:pt x="503" y="201"/>
                </a:lnTo>
                <a:lnTo>
                  <a:pt x="480" y="207"/>
                </a:lnTo>
                <a:lnTo>
                  <a:pt x="458" y="214"/>
                </a:lnTo>
                <a:lnTo>
                  <a:pt x="455" y="215"/>
                </a:lnTo>
                <a:lnTo>
                  <a:pt x="463" y="213"/>
                </a:lnTo>
                <a:lnTo>
                  <a:pt x="468" y="210"/>
                </a:lnTo>
                <a:lnTo>
                  <a:pt x="458" y="214"/>
                </a:lnTo>
                <a:close/>
                <a:moveTo>
                  <a:pt x="547" y="459"/>
                </a:moveTo>
                <a:lnTo>
                  <a:pt x="534" y="461"/>
                </a:lnTo>
                <a:lnTo>
                  <a:pt x="523" y="461"/>
                </a:lnTo>
                <a:lnTo>
                  <a:pt x="529" y="458"/>
                </a:lnTo>
                <a:lnTo>
                  <a:pt x="536" y="457"/>
                </a:lnTo>
                <a:lnTo>
                  <a:pt x="539" y="455"/>
                </a:lnTo>
                <a:lnTo>
                  <a:pt x="541" y="454"/>
                </a:lnTo>
                <a:lnTo>
                  <a:pt x="546" y="453"/>
                </a:lnTo>
                <a:lnTo>
                  <a:pt x="549" y="453"/>
                </a:lnTo>
                <a:lnTo>
                  <a:pt x="553" y="453"/>
                </a:lnTo>
                <a:lnTo>
                  <a:pt x="556" y="454"/>
                </a:lnTo>
                <a:lnTo>
                  <a:pt x="556" y="454"/>
                </a:lnTo>
                <a:lnTo>
                  <a:pt x="557" y="455"/>
                </a:lnTo>
                <a:lnTo>
                  <a:pt x="556" y="455"/>
                </a:lnTo>
                <a:lnTo>
                  <a:pt x="555" y="457"/>
                </a:lnTo>
                <a:lnTo>
                  <a:pt x="550" y="458"/>
                </a:lnTo>
                <a:lnTo>
                  <a:pt x="547" y="459"/>
                </a:lnTo>
                <a:lnTo>
                  <a:pt x="545" y="457"/>
                </a:lnTo>
                <a:lnTo>
                  <a:pt x="547" y="459"/>
                </a:lnTo>
                <a:close/>
                <a:moveTo>
                  <a:pt x="607" y="422"/>
                </a:moveTo>
                <a:lnTo>
                  <a:pt x="606" y="423"/>
                </a:lnTo>
                <a:lnTo>
                  <a:pt x="605" y="424"/>
                </a:lnTo>
                <a:lnTo>
                  <a:pt x="606" y="423"/>
                </a:lnTo>
                <a:lnTo>
                  <a:pt x="607" y="422"/>
                </a:lnTo>
                <a:close/>
                <a:moveTo>
                  <a:pt x="605" y="424"/>
                </a:moveTo>
                <a:lnTo>
                  <a:pt x="611" y="424"/>
                </a:lnTo>
                <a:lnTo>
                  <a:pt x="615" y="424"/>
                </a:lnTo>
                <a:lnTo>
                  <a:pt x="619" y="423"/>
                </a:lnTo>
                <a:lnTo>
                  <a:pt x="623" y="422"/>
                </a:lnTo>
                <a:lnTo>
                  <a:pt x="628" y="420"/>
                </a:lnTo>
                <a:lnTo>
                  <a:pt x="631" y="419"/>
                </a:lnTo>
                <a:lnTo>
                  <a:pt x="635" y="420"/>
                </a:lnTo>
                <a:lnTo>
                  <a:pt x="638" y="420"/>
                </a:lnTo>
                <a:lnTo>
                  <a:pt x="641" y="420"/>
                </a:lnTo>
                <a:lnTo>
                  <a:pt x="644" y="420"/>
                </a:lnTo>
                <a:lnTo>
                  <a:pt x="645" y="421"/>
                </a:lnTo>
                <a:lnTo>
                  <a:pt x="645" y="422"/>
                </a:lnTo>
                <a:lnTo>
                  <a:pt x="645" y="423"/>
                </a:lnTo>
                <a:lnTo>
                  <a:pt x="645" y="425"/>
                </a:lnTo>
                <a:lnTo>
                  <a:pt x="643" y="425"/>
                </a:lnTo>
                <a:lnTo>
                  <a:pt x="640" y="425"/>
                </a:lnTo>
                <a:lnTo>
                  <a:pt x="638" y="429"/>
                </a:lnTo>
                <a:lnTo>
                  <a:pt x="635" y="432"/>
                </a:lnTo>
                <a:lnTo>
                  <a:pt x="638" y="430"/>
                </a:lnTo>
                <a:lnTo>
                  <a:pt x="640" y="425"/>
                </a:lnTo>
                <a:lnTo>
                  <a:pt x="638" y="424"/>
                </a:lnTo>
                <a:lnTo>
                  <a:pt x="633" y="424"/>
                </a:lnTo>
                <a:lnTo>
                  <a:pt x="631" y="425"/>
                </a:lnTo>
                <a:lnTo>
                  <a:pt x="629" y="428"/>
                </a:lnTo>
                <a:lnTo>
                  <a:pt x="628" y="429"/>
                </a:lnTo>
                <a:lnTo>
                  <a:pt x="627" y="430"/>
                </a:lnTo>
                <a:lnTo>
                  <a:pt x="627" y="430"/>
                </a:lnTo>
                <a:lnTo>
                  <a:pt x="624" y="430"/>
                </a:lnTo>
                <a:lnTo>
                  <a:pt x="620" y="429"/>
                </a:lnTo>
                <a:lnTo>
                  <a:pt x="616" y="428"/>
                </a:lnTo>
                <a:lnTo>
                  <a:pt x="612" y="429"/>
                </a:lnTo>
                <a:lnTo>
                  <a:pt x="607" y="430"/>
                </a:lnTo>
                <a:lnTo>
                  <a:pt x="606" y="430"/>
                </a:lnTo>
                <a:lnTo>
                  <a:pt x="605" y="429"/>
                </a:lnTo>
                <a:lnTo>
                  <a:pt x="606" y="426"/>
                </a:lnTo>
                <a:lnTo>
                  <a:pt x="605" y="424"/>
                </a:lnTo>
                <a:lnTo>
                  <a:pt x="607" y="425"/>
                </a:lnTo>
                <a:lnTo>
                  <a:pt x="605" y="424"/>
                </a:lnTo>
                <a:close/>
                <a:moveTo>
                  <a:pt x="586" y="439"/>
                </a:moveTo>
                <a:lnTo>
                  <a:pt x="582" y="438"/>
                </a:lnTo>
                <a:lnTo>
                  <a:pt x="580" y="436"/>
                </a:lnTo>
                <a:lnTo>
                  <a:pt x="578" y="433"/>
                </a:lnTo>
                <a:lnTo>
                  <a:pt x="577" y="430"/>
                </a:lnTo>
                <a:lnTo>
                  <a:pt x="579" y="430"/>
                </a:lnTo>
                <a:lnTo>
                  <a:pt x="582" y="430"/>
                </a:lnTo>
                <a:lnTo>
                  <a:pt x="586" y="430"/>
                </a:lnTo>
                <a:lnTo>
                  <a:pt x="589" y="429"/>
                </a:lnTo>
                <a:lnTo>
                  <a:pt x="590" y="430"/>
                </a:lnTo>
                <a:lnTo>
                  <a:pt x="591" y="430"/>
                </a:lnTo>
                <a:lnTo>
                  <a:pt x="593" y="432"/>
                </a:lnTo>
                <a:lnTo>
                  <a:pt x="593" y="433"/>
                </a:lnTo>
                <a:lnTo>
                  <a:pt x="593" y="437"/>
                </a:lnTo>
                <a:lnTo>
                  <a:pt x="591" y="438"/>
                </a:lnTo>
                <a:lnTo>
                  <a:pt x="589" y="439"/>
                </a:lnTo>
                <a:lnTo>
                  <a:pt x="586" y="439"/>
                </a:lnTo>
                <a:lnTo>
                  <a:pt x="585" y="438"/>
                </a:lnTo>
                <a:lnTo>
                  <a:pt x="586" y="439"/>
                </a:lnTo>
                <a:close/>
                <a:moveTo>
                  <a:pt x="778" y="420"/>
                </a:moveTo>
                <a:lnTo>
                  <a:pt x="788" y="417"/>
                </a:lnTo>
                <a:lnTo>
                  <a:pt x="797" y="414"/>
                </a:lnTo>
                <a:lnTo>
                  <a:pt x="808" y="413"/>
                </a:lnTo>
                <a:lnTo>
                  <a:pt x="818" y="414"/>
                </a:lnTo>
                <a:lnTo>
                  <a:pt x="808" y="416"/>
                </a:lnTo>
                <a:lnTo>
                  <a:pt x="799" y="419"/>
                </a:lnTo>
                <a:lnTo>
                  <a:pt x="794" y="420"/>
                </a:lnTo>
                <a:lnTo>
                  <a:pt x="788" y="421"/>
                </a:lnTo>
                <a:lnTo>
                  <a:pt x="784" y="421"/>
                </a:lnTo>
                <a:lnTo>
                  <a:pt x="778" y="420"/>
                </a:lnTo>
                <a:close/>
                <a:moveTo>
                  <a:pt x="841" y="413"/>
                </a:moveTo>
                <a:lnTo>
                  <a:pt x="850" y="411"/>
                </a:lnTo>
                <a:lnTo>
                  <a:pt x="859" y="409"/>
                </a:lnTo>
                <a:lnTo>
                  <a:pt x="868" y="408"/>
                </a:lnTo>
                <a:lnTo>
                  <a:pt x="877" y="408"/>
                </a:lnTo>
                <a:lnTo>
                  <a:pt x="872" y="411"/>
                </a:lnTo>
                <a:lnTo>
                  <a:pt x="868" y="412"/>
                </a:lnTo>
                <a:lnTo>
                  <a:pt x="863" y="412"/>
                </a:lnTo>
                <a:lnTo>
                  <a:pt x="859" y="413"/>
                </a:lnTo>
                <a:lnTo>
                  <a:pt x="850" y="412"/>
                </a:lnTo>
                <a:lnTo>
                  <a:pt x="841" y="413"/>
                </a:lnTo>
                <a:close/>
                <a:moveTo>
                  <a:pt x="939" y="386"/>
                </a:moveTo>
                <a:lnTo>
                  <a:pt x="919" y="389"/>
                </a:lnTo>
                <a:lnTo>
                  <a:pt x="901" y="391"/>
                </a:lnTo>
                <a:lnTo>
                  <a:pt x="882" y="394"/>
                </a:lnTo>
                <a:lnTo>
                  <a:pt x="863" y="396"/>
                </a:lnTo>
                <a:lnTo>
                  <a:pt x="854" y="398"/>
                </a:lnTo>
                <a:lnTo>
                  <a:pt x="846" y="399"/>
                </a:lnTo>
                <a:lnTo>
                  <a:pt x="837" y="400"/>
                </a:lnTo>
                <a:lnTo>
                  <a:pt x="828" y="401"/>
                </a:lnTo>
                <a:lnTo>
                  <a:pt x="822" y="399"/>
                </a:lnTo>
                <a:lnTo>
                  <a:pt x="818" y="398"/>
                </a:lnTo>
                <a:lnTo>
                  <a:pt x="814" y="399"/>
                </a:lnTo>
                <a:lnTo>
                  <a:pt x="812" y="403"/>
                </a:lnTo>
                <a:lnTo>
                  <a:pt x="805" y="403"/>
                </a:lnTo>
                <a:lnTo>
                  <a:pt x="797" y="401"/>
                </a:lnTo>
                <a:lnTo>
                  <a:pt x="791" y="401"/>
                </a:lnTo>
                <a:lnTo>
                  <a:pt x="783" y="403"/>
                </a:lnTo>
                <a:lnTo>
                  <a:pt x="776" y="403"/>
                </a:lnTo>
                <a:lnTo>
                  <a:pt x="768" y="405"/>
                </a:lnTo>
                <a:lnTo>
                  <a:pt x="761" y="408"/>
                </a:lnTo>
                <a:lnTo>
                  <a:pt x="754" y="409"/>
                </a:lnTo>
                <a:lnTo>
                  <a:pt x="739" y="409"/>
                </a:lnTo>
                <a:lnTo>
                  <a:pt x="726" y="411"/>
                </a:lnTo>
                <a:lnTo>
                  <a:pt x="723" y="412"/>
                </a:lnTo>
                <a:lnTo>
                  <a:pt x="721" y="414"/>
                </a:lnTo>
                <a:lnTo>
                  <a:pt x="720" y="416"/>
                </a:lnTo>
                <a:lnTo>
                  <a:pt x="720" y="419"/>
                </a:lnTo>
                <a:lnTo>
                  <a:pt x="720" y="421"/>
                </a:lnTo>
                <a:lnTo>
                  <a:pt x="721" y="422"/>
                </a:lnTo>
                <a:lnTo>
                  <a:pt x="722" y="424"/>
                </a:lnTo>
                <a:lnTo>
                  <a:pt x="726" y="424"/>
                </a:lnTo>
                <a:lnTo>
                  <a:pt x="736" y="422"/>
                </a:lnTo>
                <a:lnTo>
                  <a:pt x="746" y="422"/>
                </a:lnTo>
                <a:lnTo>
                  <a:pt x="747" y="423"/>
                </a:lnTo>
                <a:lnTo>
                  <a:pt x="748" y="424"/>
                </a:lnTo>
                <a:lnTo>
                  <a:pt x="747" y="424"/>
                </a:lnTo>
                <a:lnTo>
                  <a:pt x="746" y="425"/>
                </a:lnTo>
                <a:lnTo>
                  <a:pt x="744" y="426"/>
                </a:lnTo>
                <a:lnTo>
                  <a:pt x="740" y="426"/>
                </a:lnTo>
                <a:lnTo>
                  <a:pt x="731" y="428"/>
                </a:lnTo>
                <a:lnTo>
                  <a:pt x="722" y="429"/>
                </a:lnTo>
                <a:lnTo>
                  <a:pt x="704" y="431"/>
                </a:lnTo>
                <a:lnTo>
                  <a:pt x="687" y="433"/>
                </a:lnTo>
                <a:lnTo>
                  <a:pt x="669" y="437"/>
                </a:lnTo>
                <a:lnTo>
                  <a:pt x="651" y="439"/>
                </a:lnTo>
                <a:lnTo>
                  <a:pt x="635" y="442"/>
                </a:lnTo>
                <a:lnTo>
                  <a:pt x="619" y="445"/>
                </a:lnTo>
                <a:lnTo>
                  <a:pt x="613" y="446"/>
                </a:lnTo>
                <a:lnTo>
                  <a:pt x="607" y="448"/>
                </a:lnTo>
                <a:lnTo>
                  <a:pt x="603" y="448"/>
                </a:lnTo>
                <a:lnTo>
                  <a:pt x="598" y="448"/>
                </a:lnTo>
                <a:lnTo>
                  <a:pt x="595" y="448"/>
                </a:lnTo>
                <a:lnTo>
                  <a:pt x="593" y="447"/>
                </a:lnTo>
                <a:lnTo>
                  <a:pt x="591" y="445"/>
                </a:lnTo>
                <a:lnTo>
                  <a:pt x="594" y="444"/>
                </a:lnTo>
                <a:lnTo>
                  <a:pt x="596" y="444"/>
                </a:lnTo>
                <a:lnTo>
                  <a:pt x="597" y="442"/>
                </a:lnTo>
                <a:lnTo>
                  <a:pt x="600" y="441"/>
                </a:lnTo>
                <a:lnTo>
                  <a:pt x="602" y="440"/>
                </a:lnTo>
                <a:lnTo>
                  <a:pt x="604" y="439"/>
                </a:lnTo>
                <a:lnTo>
                  <a:pt x="605" y="436"/>
                </a:lnTo>
                <a:lnTo>
                  <a:pt x="607" y="434"/>
                </a:lnTo>
                <a:lnTo>
                  <a:pt x="608" y="433"/>
                </a:lnTo>
                <a:lnTo>
                  <a:pt x="611" y="433"/>
                </a:lnTo>
                <a:lnTo>
                  <a:pt x="613" y="433"/>
                </a:lnTo>
                <a:lnTo>
                  <a:pt x="620" y="437"/>
                </a:lnTo>
                <a:lnTo>
                  <a:pt x="628" y="438"/>
                </a:lnTo>
                <a:lnTo>
                  <a:pt x="637" y="438"/>
                </a:lnTo>
                <a:lnTo>
                  <a:pt x="646" y="437"/>
                </a:lnTo>
                <a:lnTo>
                  <a:pt x="654" y="434"/>
                </a:lnTo>
                <a:lnTo>
                  <a:pt x="663" y="432"/>
                </a:lnTo>
                <a:lnTo>
                  <a:pt x="673" y="431"/>
                </a:lnTo>
                <a:lnTo>
                  <a:pt x="682" y="430"/>
                </a:lnTo>
                <a:lnTo>
                  <a:pt x="693" y="429"/>
                </a:lnTo>
                <a:lnTo>
                  <a:pt x="703" y="426"/>
                </a:lnTo>
                <a:lnTo>
                  <a:pt x="705" y="426"/>
                </a:lnTo>
                <a:lnTo>
                  <a:pt x="707" y="425"/>
                </a:lnTo>
                <a:lnTo>
                  <a:pt x="709" y="423"/>
                </a:lnTo>
                <a:lnTo>
                  <a:pt x="706" y="421"/>
                </a:lnTo>
                <a:lnTo>
                  <a:pt x="703" y="419"/>
                </a:lnTo>
                <a:lnTo>
                  <a:pt x="700" y="419"/>
                </a:lnTo>
                <a:lnTo>
                  <a:pt x="695" y="419"/>
                </a:lnTo>
                <a:lnTo>
                  <a:pt x="690" y="419"/>
                </a:lnTo>
                <a:lnTo>
                  <a:pt x="686" y="417"/>
                </a:lnTo>
                <a:lnTo>
                  <a:pt x="680" y="415"/>
                </a:lnTo>
                <a:lnTo>
                  <a:pt x="674" y="417"/>
                </a:lnTo>
                <a:lnTo>
                  <a:pt x="668" y="421"/>
                </a:lnTo>
                <a:lnTo>
                  <a:pt x="671" y="420"/>
                </a:lnTo>
                <a:lnTo>
                  <a:pt x="672" y="419"/>
                </a:lnTo>
                <a:lnTo>
                  <a:pt x="672" y="416"/>
                </a:lnTo>
                <a:lnTo>
                  <a:pt x="672" y="413"/>
                </a:lnTo>
                <a:lnTo>
                  <a:pt x="681" y="412"/>
                </a:lnTo>
                <a:lnTo>
                  <a:pt x="690" y="411"/>
                </a:lnTo>
                <a:lnTo>
                  <a:pt x="700" y="409"/>
                </a:lnTo>
                <a:lnTo>
                  <a:pt x="709" y="408"/>
                </a:lnTo>
                <a:lnTo>
                  <a:pt x="718" y="408"/>
                </a:lnTo>
                <a:lnTo>
                  <a:pt x="727" y="406"/>
                </a:lnTo>
                <a:lnTo>
                  <a:pt x="736" y="405"/>
                </a:lnTo>
                <a:lnTo>
                  <a:pt x="745" y="403"/>
                </a:lnTo>
                <a:lnTo>
                  <a:pt x="754" y="401"/>
                </a:lnTo>
                <a:lnTo>
                  <a:pt x="763" y="401"/>
                </a:lnTo>
                <a:lnTo>
                  <a:pt x="772" y="399"/>
                </a:lnTo>
                <a:lnTo>
                  <a:pt x="781" y="398"/>
                </a:lnTo>
                <a:lnTo>
                  <a:pt x="791" y="397"/>
                </a:lnTo>
                <a:lnTo>
                  <a:pt x="800" y="397"/>
                </a:lnTo>
                <a:lnTo>
                  <a:pt x="809" y="397"/>
                </a:lnTo>
                <a:lnTo>
                  <a:pt x="818" y="396"/>
                </a:lnTo>
                <a:lnTo>
                  <a:pt x="826" y="395"/>
                </a:lnTo>
                <a:lnTo>
                  <a:pt x="835" y="394"/>
                </a:lnTo>
                <a:lnTo>
                  <a:pt x="844" y="391"/>
                </a:lnTo>
                <a:lnTo>
                  <a:pt x="853" y="389"/>
                </a:lnTo>
                <a:lnTo>
                  <a:pt x="862" y="388"/>
                </a:lnTo>
                <a:lnTo>
                  <a:pt x="871" y="388"/>
                </a:lnTo>
                <a:lnTo>
                  <a:pt x="880" y="388"/>
                </a:lnTo>
                <a:lnTo>
                  <a:pt x="890" y="387"/>
                </a:lnTo>
                <a:lnTo>
                  <a:pt x="899" y="386"/>
                </a:lnTo>
                <a:lnTo>
                  <a:pt x="908" y="384"/>
                </a:lnTo>
                <a:lnTo>
                  <a:pt x="918" y="383"/>
                </a:lnTo>
                <a:lnTo>
                  <a:pt x="927" y="382"/>
                </a:lnTo>
                <a:lnTo>
                  <a:pt x="935" y="382"/>
                </a:lnTo>
                <a:lnTo>
                  <a:pt x="944" y="381"/>
                </a:lnTo>
                <a:lnTo>
                  <a:pt x="948" y="381"/>
                </a:lnTo>
                <a:lnTo>
                  <a:pt x="951" y="381"/>
                </a:lnTo>
                <a:lnTo>
                  <a:pt x="956" y="381"/>
                </a:lnTo>
                <a:lnTo>
                  <a:pt x="958" y="383"/>
                </a:lnTo>
                <a:lnTo>
                  <a:pt x="948" y="384"/>
                </a:lnTo>
                <a:lnTo>
                  <a:pt x="939" y="386"/>
                </a:lnTo>
                <a:lnTo>
                  <a:pt x="924" y="388"/>
                </a:lnTo>
                <a:lnTo>
                  <a:pt x="927" y="387"/>
                </a:lnTo>
                <a:lnTo>
                  <a:pt x="936" y="386"/>
                </a:lnTo>
                <a:lnTo>
                  <a:pt x="939" y="386"/>
                </a:lnTo>
                <a:close/>
                <a:moveTo>
                  <a:pt x="983" y="330"/>
                </a:moveTo>
                <a:lnTo>
                  <a:pt x="978" y="329"/>
                </a:lnTo>
                <a:lnTo>
                  <a:pt x="973" y="328"/>
                </a:lnTo>
                <a:lnTo>
                  <a:pt x="968" y="329"/>
                </a:lnTo>
                <a:lnTo>
                  <a:pt x="964" y="330"/>
                </a:lnTo>
                <a:lnTo>
                  <a:pt x="968" y="329"/>
                </a:lnTo>
                <a:lnTo>
                  <a:pt x="975" y="328"/>
                </a:lnTo>
                <a:lnTo>
                  <a:pt x="978" y="329"/>
                </a:lnTo>
                <a:lnTo>
                  <a:pt x="983" y="330"/>
                </a:lnTo>
                <a:lnTo>
                  <a:pt x="981" y="329"/>
                </a:lnTo>
                <a:lnTo>
                  <a:pt x="983" y="330"/>
                </a:lnTo>
                <a:close/>
                <a:moveTo>
                  <a:pt x="981" y="92"/>
                </a:moveTo>
                <a:lnTo>
                  <a:pt x="991" y="89"/>
                </a:lnTo>
                <a:lnTo>
                  <a:pt x="1001" y="88"/>
                </a:lnTo>
                <a:lnTo>
                  <a:pt x="1011" y="87"/>
                </a:lnTo>
                <a:lnTo>
                  <a:pt x="1022" y="85"/>
                </a:lnTo>
                <a:lnTo>
                  <a:pt x="1011" y="89"/>
                </a:lnTo>
                <a:lnTo>
                  <a:pt x="1002" y="91"/>
                </a:lnTo>
                <a:lnTo>
                  <a:pt x="997" y="92"/>
                </a:lnTo>
                <a:lnTo>
                  <a:pt x="992" y="92"/>
                </a:lnTo>
                <a:lnTo>
                  <a:pt x="986" y="92"/>
                </a:lnTo>
                <a:lnTo>
                  <a:pt x="981" y="92"/>
                </a:lnTo>
                <a:close/>
              </a:path>
            </a:pathLst>
          </a:custGeom>
          <a:blipFill>
            <a:blip r:embed="rId5" cstate="screen">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77134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箭头: 十字 6"/>
          <p:cNvSpPr/>
          <p:nvPr/>
        </p:nvSpPr>
        <p:spPr>
          <a:xfrm>
            <a:off x="3722569" y="1442667"/>
            <a:ext cx="4778483" cy="4778483"/>
          </a:xfrm>
          <a:prstGeom prst="quadArrow">
            <a:avLst>
              <a:gd name="adj1" fmla="val 2000"/>
              <a:gd name="adj2" fmla="val 4000"/>
              <a:gd name="adj3" fmla="val 5000"/>
            </a:avLst>
          </a:prstGeom>
          <a:solidFill>
            <a:schemeClr val="accent6">
              <a:lumMod val="60000"/>
              <a:lumOff val="4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形状 7"/>
          <p:cNvSpPr/>
          <p:nvPr/>
        </p:nvSpPr>
        <p:spPr>
          <a:xfrm>
            <a:off x="4033172" y="1753269"/>
            <a:ext cx="1911393" cy="191139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chemeClr val="accent6">
              <a:lumMod val="50000"/>
            </a:schemeClr>
          </a:solidFill>
          <a:ln>
            <a:solidFill>
              <a:srgbClr val="29323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927" tIns="303927" rIns="303927" bIns="303927" numCol="1" spcCol="1270" anchor="ctr" anchorCtr="0">
            <a:noAutofit/>
          </a:bodyPr>
          <a:lstStyle/>
          <a:p>
            <a:pPr algn="ctr" defTabSz="2311400">
              <a:lnSpc>
                <a:spcPct val="90000"/>
              </a:lnSpc>
              <a:spcBef>
                <a:spcPct val="0"/>
              </a:spcBef>
              <a:spcAft>
                <a:spcPct val="35000"/>
              </a:spcAft>
            </a:pPr>
            <a:endParaRPr lang="zh-CN" altLang="en-US" sz="5200"/>
          </a:p>
        </p:txBody>
      </p:sp>
      <p:sp>
        <p:nvSpPr>
          <p:cNvPr id="9" name="任意多边形: 形状 8"/>
          <p:cNvSpPr/>
          <p:nvPr/>
        </p:nvSpPr>
        <p:spPr>
          <a:xfrm>
            <a:off x="6279057" y="1753269"/>
            <a:ext cx="1911393" cy="191139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chemeClr val="accent6">
              <a:lumMod val="50000"/>
            </a:schemeClr>
          </a:solidFill>
          <a:ln>
            <a:solidFill>
              <a:srgbClr val="29323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927" tIns="303927" rIns="303927" bIns="303927" numCol="1" spcCol="1270" anchor="ctr" anchorCtr="0">
            <a:noAutofit/>
          </a:bodyPr>
          <a:lstStyle/>
          <a:p>
            <a:pPr algn="ctr" defTabSz="2311400">
              <a:lnSpc>
                <a:spcPct val="90000"/>
              </a:lnSpc>
              <a:spcBef>
                <a:spcPct val="0"/>
              </a:spcBef>
              <a:spcAft>
                <a:spcPct val="35000"/>
              </a:spcAft>
            </a:pPr>
            <a:endParaRPr lang="zh-CN" altLang="en-US" sz="5200"/>
          </a:p>
        </p:txBody>
      </p:sp>
      <p:sp>
        <p:nvSpPr>
          <p:cNvPr id="10" name="任意多边形: 形状 9"/>
          <p:cNvSpPr/>
          <p:nvPr/>
        </p:nvSpPr>
        <p:spPr>
          <a:xfrm>
            <a:off x="4033170" y="3999156"/>
            <a:ext cx="1911393" cy="191139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chemeClr val="accent6">
              <a:lumMod val="50000"/>
            </a:schemeClr>
          </a:solidFill>
          <a:ln>
            <a:solidFill>
              <a:srgbClr val="29323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927" tIns="303927" rIns="303927" bIns="303927" numCol="1" spcCol="1270" anchor="ctr" anchorCtr="0">
            <a:noAutofit/>
          </a:bodyPr>
          <a:lstStyle/>
          <a:p>
            <a:pPr algn="ctr" defTabSz="2311400">
              <a:lnSpc>
                <a:spcPct val="90000"/>
              </a:lnSpc>
              <a:spcBef>
                <a:spcPct val="0"/>
              </a:spcBef>
              <a:spcAft>
                <a:spcPct val="35000"/>
              </a:spcAft>
            </a:pPr>
            <a:endParaRPr lang="zh-CN" altLang="en-US" sz="5200"/>
          </a:p>
        </p:txBody>
      </p:sp>
      <p:sp>
        <p:nvSpPr>
          <p:cNvPr id="11" name="任意多边形: 形状 10"/>
          <p:cNvSpPr/>
          <p:nvPr/>
        </p:nvSpPr>
        <p:spPr>
          <a:xfrm>
            <a:off x="6279057" y="3999156"/>
            <a:ext cx="1911393" cy="1911393"/>
          </a:xfrm>
          <a:custGeom>
            <a:avLst/>
            <a:gdLst>
              <a:gd name="connsiteX0" fmla="*/ 0 w 1625600"/>
              <a:gd name="connsiteY0" fmla="*/ 270939 h 1625600"/>
              <a:gd name="connsiteX1" fmla="*/ 270939 w 1625600"/>
              <a:gd name="connsiteY1" fmla="*/ 0 h 1625600"/>
              <a:gd name="connsiteX2" fmla="*/ 1354661 w 1625600"/>
              <a:gd name="connsiteY2" fmla="*/ 0 h 1625600"/>
              <a:gd name="connsiteX3" fmla="*/ 1625600 w 1625600"/>
              <a:gd name="connsiteY3" fmla="*/ 270939 h 1625600"/>
              <a:gd name="connsiteX4" fmla="*/ 1625600 w 1625600"/>
              <a:gd name="connsiteY4" fmla="*/ 1354661 h 1625600"/>
              <a:gd name="connsiteX5" fmla="*/ 1354661 w 1625600"/>
              <a:gd name="connsiteY5" fmla="*/ 1625600 h 1625600"/>
              <a:gd name="connsiteX6" fmla="*/ 270939 w 1625600"/>
              <a:gd name="connsiteY6" fmla="*/ 1625600 h 1625600"/>
              <a:gd name="connsiteX7" fmla="*/ 0 w 1625600"/>
              <a:gd name="connsiteY7" fmla="*/ 1354661 h 1625600"/>
              <a:gd name="connsiteX8" fmla="*/ 0 w 1625600"/>
              <a:gd name="connsiteY8" fmla="*/ 27093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solidFill>
            <a:schemeClr val="accent6">
              <a:lumMod val="50000"/>
            </a:schemeClr>
          </a:solidFill>
          <a:ln>
            <a:solidFill>
              <a:srgbClr val="29323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3927" tIns="303927" rIns="303927" bIns="303927" numCol="1" spcCol="1270" anchor="ctr" anchorCtr="0">
            <a:noAutofit/>
          </a:bodyPr>
          <a:lstStyle/>
          <a:p>
            <a:pPr algn="ctr" defTabSz="2311400">
              <a:lnSpc>
                <a:spcPct val="90000"/>
              </a:lnSpc>
              <a:spcBef>
                <a:spcPct val="0"/>
              </a:spcBef>
              <a:spcAft>
                <a:spcPct val="35000"/>
              </a:spcAft>
            </a:pPr>
            <a:endParaRPr lang="zh-CN" altLang="en-US" sz="5200"/>
          </a:p>
        </p:txBody>
      </p:sp>
      <p:sp>
        <p:nvSpPr>
          <p:cNvPr id="25" name="AutoShape 59"/>
          <p:cNvSpPr/>
          <p:nvPr/>
        </p:nvSpPr>
        <p:spPr bwMode="auto">
          <a:xfrm>
            <a:off x="6866125" y="2284342"/>
            <a:ext cx="734388" cy="73115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26" name="AutoShape 112"/>
          <p:cNvSpPr/>
          <p:nvPr/>
        </p:nvSpPr>
        <p:spPr bwMode="auto">
          <a:xfrm>
            <a:off x="4621671" y="2284341"/>
            <a:ext cx="734389" cy="73115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nvGrpSpPr>
          <p:cNvPr id="27" name="组合 26"/>
          <p:cNvGrpSpPr/>
          <p:nvPr/>
        </p:nvGrpSpPr>
        <p:grpSpPr>
          <a:xfrm>
            <a:off x="4737375" y="4595010"/>
            <a:ext cx="502980" cy="733199"/>
            <a:chOff x="2528974" y="2863357"/>
            <a:chExt cx="246811" cy="359779"/>
          </a:xfrm>
          <a:solidFill>
            <a:schemeClr val="bg1"/>
          </a:solidFill>
        </p:grpSpPr>
        <p:sp>
          <p:nvSpPr>
            <p:cNvPr id="3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3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grpSp>
        <p:nvGrpSpPr>
          <p:cNvPr id="33" name="组合 32"/>
          <p:cNvGrpSpPr/>
          <p:nvPr/>
        </p:nvGrpSpPr>
        <p:grpSpPr>
          <a:xfrm flipH="1">
            <a:off x="6868565" y="4588877"/>
            <a:ext cx="731948" cy="731948"/>
            <a:chOff x="2473104" y="2145028"/>
            <a:chExt cx="359165" cy="359165"/>
          </a:xfrm>
          <a:solidFill>
            <a:schemeClr val="bg1"/>
          </a:solidFill>
        </p:grpSpPr>
        <p:sp>
          <p:nvSpPr>
            <p:cNvPr id="3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3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800"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sp>
        <p:nvSpPr>
          <p:cNvPr id="39" name="矩形 38"/>
          <p:cNvSpPr/>
          <p:nvPr/>
        </p:nvSpPr>
        <p:spPr bwMode="auto">
          <a:xfrm>
            <a:off x="8303363" y="1924963"/>
            <a:ext cx="1555234" cy="420884"/>
          </a:xfrm>
          <a:prstGeom prst="rect">
            <a:avLst/>
          </a:prstGeom>
          <a:noFill/>
        </p:spPr>
        <p:txBody>
          <a:bodyPr wrap="none">
            <a:spAutoFit/>
          </a:bodyPr>
          <a:lstStyle/>
          <a:p>
            <a:pPr algn="r">
              <a:defRPr/>
            </a:pPr>
            <a:r>
              <a:rPr lang="zh-CN" altLang="en-US" sz="2135" kern="100" dirty="0">
                <a:solidFill>
                  <a:srgbClr val="29323F"/>
                </a:solidFill>
                <a:latin typeface="微软雅黑" panose="020B0503020204020204" pitchFamily="34" charset="-122"/>
                <a:ea typeface="微软雅黑" panose="020B0503020204020204" pitchFamily="34" charset="-122"/>
                <a:cs typeface="Times New Roman" panose="02020603050405020304" pitchFamily="18" charset="0"/>
              </a:rPr>
              <a:t>请输入标题</a:t>
            </a:r>
          </a:p>
        </p:txBody>
      </p:sp>
      <p:sp>
        <p:nvSpPr>
          <p:cNvPr id="40" name="矩形 39"/>
          <p:cNvSpPr/>
          <p:nvPr/>
        </p:nvSpPr>
        <p:spPr>
          <a:xfrm>
            <a:off x="8303363" y="2344272"/>
            <a:ext cx="3671656" cy="1352165"/>
          </a:xfrm>
          <a:prstGeom prst="rect">
            <a:avLst/>
          </a:prstGeom>
        </p:spPr>
        <p:txBody>
          <a:bodyPr wrap="square">
            <a:spAutoFit/>
          </a:bodyPr>
          <a:lstStyle/>
          <a:p>
            <a:pPr>
              <a:lnSpc>
                <a:spcPct val="150000"/>
              </a:lnSpc>
              <a:defRPr/>
            </a:pPr>
            <a:r>
              <a:rPr lang="en-US" altLang="zh-CN" sz="1400" dirty="0">
                <a:solidFill>
                  <a:schemeClr val="tx1">
                    <a:lumMod val="85000"/>
                    <a:lumOff val="15000"/>
                  </a:schemeClr>
                </a:solidFill>
                <a:sym typeface="+mn-ea"/>
              </a:rPr>
              <a:t>The campus covers an area of more than 7000 mu, with verdant trees, green grass, elegant environment, beautiful scenery and 72% green coverage. </a:t>
            </a:r>
          </a:p>
        </p:txBody>
      </p:sp>
      <p:cxnSp>
        <p:nvCxnSpPr>
          <p:cNvPr id="41" name="直接连接符 40"/>
          <p:cNvCxnSpPr/>
          <p:nvPr/>
        </p:nvCxnSpPr>
        <p:spPr>
          <a:xfrm>
            <a:off x="8443667" y="2407884"/>
            <a:ext cx="243109" cy="0"/>
          </a:xfrm>
          <a:prstGeom prst="line">
            <a:avLst/>
          </a:prstGeom>
          <a:ln w="19050">
            <a:solidFill>
              <a:srgbClr val="29323F"/>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bwMode="auto">
          <a:xfrm>
            <a:off x="8312943" y="4170859"/>
            <a:ext cx="1555234" cy="420884"/>
          </a:xfrm>
          <a:prstGeom prst="rect">
            <a:avLst/>
          </a:prstGeom>
          <a:noFill/>
        </p:spPr>
        <p:txBody>
          <a:bodyPr wrap="none">
            <a:spAutoFit/>
          </a:bodyPr>
          <a:lstStyle/>
          <a:p>
            <a:pPr algn="r">
              <a:defRPr/>
            </a:pPr>
            <a:r>
              <a:rPr lang="zh-CN" altLang="en-US" sz="2135" kern="100" dirty="0">
                <a:solidFill>
                  <a:srgbClr val="29323F"/>
                </a:solidFill>
                <a:latin typeface="微软雅黑" panose="020B0503020204020204" pitchFamily="34" charset="-122"/>
                <a:ea typeface="微软雅黑" panose="020B0503020204020204" pitchFamily="34" charset="-122"/>
                <a:cs typeface="Times New Roman" panose="02020603050405020304" pitchFamily="18" charset="0"/>
              </a:rPr>
              <a:t>请输入标题</a:t>
            </a:r>
          </a:p>
        </p:txBody>
      </p:sp>
      <p:sp>
        <p:nvSpPr>
          <p:cNvPr id="43" name="矩形 42"/>
          <p:cNvSpPr/>
          <p:nvPr/>
        </p:nvSpPr>
        <p:spPr>
          <a:xfrm>
            <a:off x="8293484" y="4588876"/>
            <a:ext cx="3671656" cy="1352165"/>
          </a:xfrm>
          <a:prstGeom prst="rect">
            <a:avLst/>
          </a:prstGeom>
        </p:spPr>
        <p:txBody>
          <a:bodyPr wrap="square">
            <a:spAutoFit/>
          </a:bodyPr>
          <a:lstStyle/>
          <a:p>
            <a:pPr>
              <a:lnSpc>
                <a:spcPct val="150000"/>
              </a:lnSpc>
              <a:defRPr/>
            </a:pPr>
            <a:r>
              <a:rPr lang="en-US" altLang="zh-CN" sz="1400" dirty="0">
                <a:solidFill>
                  <a:schemeClr val="tx1">
                    <a:lumMod val="85000"/>
                    <a:lumOff val="15000"/>
                  </a:schemeClr>
                </a:solidFill>
                <a:sym typeface="+mn-ea"/>
              </a:rPr>
              <a:t>The campus covers an area of more than 7000 mu, with verdant trees, green grass, elegant environment, beautiful scenery and 72% green coverage. </a:t>
            </a:r>
          </a:p>
        </p:txBody>
      </p:sp>
      <p:cxnSp>
        <p:nvCxnSpPr>
          <p:cNvPr id="44" name="直接连接符 43"/>
          <p:cNvCxnSpPr/>
          <p:nvPr/>
        </p:nvCxnSpPr>
        <p:spPr>
          <a:xfrm>
            <a:off x="8433788" y="4652488"/>
            <a:ext cx="243109" cy="0"/>
          </a:xfrm>
          <a:prstGeom prst="line">
            <a:avLst/>
          </a:prstGeom>
          <a:ln w="19050">
            <a:solidFill>
              <a:srgbClr val="29323F"/>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2167335" y="4170859"/>
            <a:ext cx="1555234" cy="420884"/>
          </a:xfrm>
          <a:prstGeom prst="rect">
            <a:avLst/>
          </a:prstGeom>
          <a:noFill/>
        </p:spPr>
        <p:txBody>
          <a:bodyPr wrap="none">
            <a:spAutoFit/>
          </a:bodyPr>
          <a:lstStyle/>
          <a:p>
            <a:pPr algn="r">
              <a:defRPr/>
            </a:pPr>
            <a:r>
              <a:rPr lang="zh-CN" altLang="en-US" sz="2135" kern="100" dirty="0">
                <a:solidFill>
                  <a:srgbClr val="29323F"/>
                </a:solidFill>
                <a:latin typeface="微软雅黑" panose="020B0503020204020204" pitchFamily="34" charset="-122"/>
                <a:ea typeface="微软雅黑" panose="020B0503020204020204" pitchFamily="34" charset="-122"/>
                <a:cs typeface="Times New Roman" panose="02020603050405020304" pitchFamily="18" charset="0"/>
              </a:rPr>
              <a:t>请输入标题</a:t>
            </a:r>
          </a:p>
        </p:txBody>
      </p:sp>
      <p:sp>
        <p:nvSpPr>
          <p:cNvPr id="46" name="矩形 45"/>
          <p:cNvSpPr/>
          <p:nvPr/>
        </p:nvSpPr>
        <p:spPr>
          <a:xfrm>
            <a:off x="50913" y="4588876"/>
            <a:ext cx="3671656" cy="1352165"/>
          </a:xfrm>
          <a:prstGeom prst="rect">
            <a:avLst/>
          </a:prstGeom>
        </p:spPr>
        <p:txBody>
          <a:bodyPr wrap="square">
            <a:spAutoFit/>
          </a:bodyPr>
          <a:lstStyle/>
          <a:p>
            <a:pPr algn="r">
              <a:lnSpc>
                <a:spcPct val="150000"/>
              </a:lnSpc>
              <a:defRPr/>
            </a:pPr>
            <a:r>
              <a:rPr lang="en-US" altLang="zh-CN" sz="1400" dirty="0">
                <a:solidFill>
                  <a:schemeClr val="tx1">
                    <a:lumMod val="85000"/>
                    <a:lumOff val="15000"/>
                  </a:schemeClr>
                </a:solidFill>
                <a:sym typeface="+mn-ea"/>
              </a:rPr>
              <a:t>The campus covers an area of more than 7000 mu, with verdant trees, green grass, elegant environment, beautiful scenery and 72% green coverage. </a:t>
            </a:r>
          </a:p>
        </p:txBody>
      </p:sp>
      <p:cxnSp>
        <p:nvCxnSpPr>
          <p:cNvPr id="47" name="直接连接符 46"/>
          <p:cNvCxnSpPr/>
          <p:nvPr/>
        </p:nvCxnSpPr>
        <p:spPr>
          <a:xfrm>
            <a:off x="3294732" y="4652488"/>
            <a:ext cx="243109" cy="0"/>
          </a:xfrm>
          <a:prstGeom prst="line">
            <a:avLst/>
          </a:prstGeom>
          <a:ln w="19050">
            <a:solidFill>
              <a:srgbClr val="29323F"/>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167336" y="1918376"/>
            <a:ext cx="1555233" cy="420884"/>
          </a:xfrm>
          <a:prstGeom prst="rect">
            <a:avLst/>
          </a:prstGeom>
          <a:noFill/>
        </p:spPr>
        <p:txBody>
          <a:bodyPr wrap="none">
            <a:spAutoFit/>
          </a:bodyPr>
          <a:lstStyle/>
          <a:p>
            <a:pPr algn="r">
              <a:defRPr/>
            </a:pPr>
            <a:r>
              <a:rPr lang="zh-CN" altLang="en-US" sz="2135" kern="100" dirty="0">
                <a:solidFill>
                  <a:srgbClr val="29323F"/>
                </a:solidFill>
                <a:latin typeface="微软雅黑" panose="020B0503020204020204" pitchFamily="34" charset="-122"/>
                <a:ea typeface="微软雅黑" panose="020B0503020204020204" pitchFamily="34" charset="-122"/>
                <a:cs typeface="Times New Roman" panose="02020603050405020304" pitchFamily="18" charset="0"/>
              </a:rPr>
              <a:t>请输入标题</a:t>
            </a:r>
          </a:p>
        </p:txBody>
      </p:sp>
      <p:sp>
        <p:nvSpPr>
          <p:cNvPr id="49" name="矩形 48"/>
          <p:cNvSpPr/>
          <p:nvPr/>
        </p:nvSpPr>
        <p:spPr>
          <a:xfrm>
            <a:off x="50913" y="2336394"/>
            <a:ext cx="3671656" cy="1352165"/>
          </a:xfrm>
          <a:prstGeom prst="rect">
            <a:avLst/>
          </a:prstGeom>
        </p:spPr>
        <p:txBody>
          <a:bodyPr wrap="square">
            <a:spAutoFit/>
          </a:bodyPr>
          <a:lstStyle/>
          <a:p>
            <a:pPr algn="r">
              <a:lnSpc>
                <a:spcPct val="150000"/>
              </a:lnSpc>
              <a:defRPr/>
            </a:pPr>
            <a:r>
              <a:rPr lang="en-US" altLang="zh-CN" sz="1400" dirty="0">
                <a:solidFill>
                  <a:schemeClr val="tx1">
                    <a:lumMod val="85000"/>
                    <a:lumOff val="15000"/>
                  </a:schemeClr>
                </a:solidFill>
                <a:sym typeface="+mn-ea"/>
              </a:rPr>
              <a:t>The campus covers an area of more than 7000 mu, with verdant trees, green grass, elegant environment, beautiful scenery and 72% green coverage. </a:t>
            </a:r>
          </a:p>
        </p:txBody>
      </p:sp>
      <p:cxnSp>
        <p:nvCxnSpPr>
          <p:cNvPr id="50" name="直接连接符 49"/>
          <p:cNvCxnSpPr/>
          <p:nvPr/>
        </p:nvCxnSpPr>
        <p:spPr>
          <a:xfrm>
            <a:off x="3294732" y="2400005"/>
            <a:ext cx="243109" cy="0"/>
          </a:xfrm>
          <a:prstGeom prst="line">
            <a:avLst/>
          </a:prstGeom>
          <a:ln w="19050">
            <a:solidFill>
              <a:srgbClr val="29323F"/>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B7E179E0-1F7B-4740-AAB4-E98B35C8C9FB}"/>
              </a:ext>
            </a:extLst>
          </p:cNvPr>
          <p:cNvGrpSpPr/>
          <p:nvPr/>
        </p:nvGrpSpPr>
        <p:grpSpPr>
          <a:xfrm flipH="1">
            <a:off x="-4" y="338203"/>
            <a:ext cx="620110" cy="953739"/>
            <a:chOff x="3054828" y="607481"/>
            <a:chExt cx="474380" cy="1417783"/>
          </a:xfrm>
          <a:gradFill flip="none" rotWithShape="1">
            <a:gsLst>
              <a:gs pos="5000">
                <a:schemeClr val="accent6">
                  <a:lumMod val="50000"/>
                </a:schemeClr>
              </a:gs>
              <a:gs pos="100000">
                <a:schemeClr val="accent6">
                  <a:lumMod val="20000"/>
                  <a:lumOff val="80000"/>
                </a:schemeClr>
              </a:gs>
            </a:gsLst>
            <a:lin ang="2700000" scaled="1"/>
            <a:tileRect/>
          </a:gradFill>
        </p:grpSpPr>
        <p:sp>
          <p:nvSpPr>
            <p:cNvPr id="30" name="平行四边形 4">
              <a:extLst>
                <a:ext uri="{FF2B5EF4-FFF2-40B4-BE49-F238E27FC236}">
                  <a16:creationId xmlns:a16="http://schemas.microsoft.com/office/drawing/2014/main" id="{6207730F-FF50-4B82-A71F-10F902E66ECF}"/>
                </a:ext>
              </a:extLst>
            </p:cNvPr>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平行四边形 4">
              <a:extLst>
                <a:ext uri="{FF2B5EF4-FFF2-40B4-BE49-F238E27FC236}">
                  <a16:creationId xmlns:a16="http://schemas.microsoft.com/office/drawing/2014/main" id="{E5923149-2D25-435B-B029-6D208C442EA0}"/>
                </a:ext>
              </a:extLst>
            </p:cNvPr>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直接连接符 35">
            <a:extLst>
              <a:ext uri="{FF2B5EF4-FFF2-40B4-BE49-F238E27FC236}">
                <a16:creationId xmlns:a16="http://schemas.microsoft.com/office/drawing/2014/main" id="{4E78E2F5-29B0-4BC9-8ABA-DA62DBC76E9E}"/>
              </a:ext>
            </a:extLst>
          </p:cNvPr>
          <p:cNvCxnSpPr>
            <a:cxnSpLocks/>
          </p:cNvCxnSpPr>
          <p:nvPr/>
        </p:nvCxnSpPr>
        <p:spPr>
          <a:xfrm>
            <a:off x="620106" y="976757"/>
            <a:ext cx="11371262" cy="0"/>
          </a:xfrm>
          <a:prstGeom prst="line">
            <a:avLst/>
          </a:prstGeom>
          <a:ln>
            <a:solidFill>
              <a:schemeClr val="accent6">
                <a:lumMod val="50000"/>
              </a:schemeClr>
            </a:solidFill>
          </a:ln>
        </p:spPr>
        <p:style>
          <a:lnRef idx="3">
            <a:schemeClr val="accent1"/>
          </a:lnRef>
          <a:fillRef idx="0">
            <a:schemeClr val="accent1"/>
          </a:fillRef>
          <a:effectRef idx="2">
            <a:schemeClr val="accent1"/>
          </a:effectRef>
          <a:fontRef idx="minor">
            <a:schemeClr val="tx1"/>
          </a:fontRef>
        </p:style>
      </p:cxnSp>
      <p:sp>
        <p:nvSpPr>
          <p:cNvPr id="37" name="文本框 36">
            <a:extLst>
              <a:ext uri="{FF2B5EF4-FFF2-40B4-BE49-F238E27FC236}">
                <a16:creationId xmlns:a16="http://schemas.microsoft.com/office/drawing/2014/main" id="{744C8DDE-BF9B-4776-8036-65BD224044DC}"/>
              </a:ext>
            </a:extLst>
          </p:cNvPr>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defRPr/>
            </a:pPr>
            <a:r>
              <a:rPr lang="zh-CN" altLang="en-US" sz="2400" dirty="0">
                <a:solidFill>
                  <a:schemeClr val="accent6">
                    <a:lumMod val="50000"/>
                  </a:schemeClr>
                </a:solidFill>
                <a:latin typeface="华光标题宋_CNKI" panose="02000500000000000000" pitchFamily="2" charset="-122"/>
                <a:ea typeface="华光标题宋_CNKI" panose="02000500000000000000" pitchFamily="2" charset="-122"/>
              </a:rPr>
              <a:t>请输入你需要的主题</a:t>
            </a:r>
          </a:p>
        </p:txBody>
      </p:sp>
      <p:pic>
        <p:nvPicPr>
          <p:cNvPr id="51" name="图片 50" descr="heilogo">
            <a:extLst>
              <a:ext uri="{FF2B5EF4-FFF2-40B4-BE49-F238E27FC236}">
                <a16:creationId xmlns:a16="http://schemas.microsoft.com/office/drawing/2014/main" id="{9ABFE6CE-2561-409D-9CA4-A849FF612D0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63034" y="134384"/>
            <a:ext cx="2562860" cy="761153"/>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10.xml><?xml version="1.0" encoding="utf-8"?>
<p:tagLst xmlns:a="http://schemas.openxmlformats.org/drawingml/2006/main" xmlns:r="http://schemas.openxmlformats.org/officeDocument/2006/relationships" xmlns:p="http://schemas.openxmlformats.org/presentationml/2006/main">
  <p:tag name="PA" val="v5.2.10"/>
</p:tagLst>
</file>

<file path=ppt/tags/tag11.xml><?xml version="1.0" encoding="utf-8"?>
<p:tagLst xmlns:a="http://schemas.openxmlformats.org/drawingml/2006/main" xmlns:r="http://schemas.openxmlformats.org/officeDocument/2006/relationships" xmlns:p="http://schemas.openxmlformats.org/presentationml/2006/main">
  <p:tag name="PA" val="v5.2.10"/>
</p:tagLst>
</file>

<file path=ppt/tags/tag12.xml><?xml version="1.0" encoding="utf-8"?>
<p:tagLst xmlns:a="http://schemas.openxmlformats.org/drawingml/2006/main" xmlns:r="http://schemas.openxmlformats.org/officeDocument/2006/relationships" xmlns:p="http://schemas.openxmlformats.org/presentationml/2006/main">
  <p:tag name="PA" val="v5.2.10"/>
</p:tagLst>
</file>

<file path=ppt/tags/tag13.xml><?xml version="1.0" encoding="utf-8"?>
<p:tagLst xmlns:a="http://schemas.openxmlformats.org/drawingml/2006/main" xmlns:r="http://schemas.openxmlformats.org/officeDocument/2006/relationships" xmlns:p="http://schemas.openxmlformats.org/presentationml/2006/main">
  <p:tag name="PA" val="v5.2.10"/>
</p:tagLst>
</file>

<file path=ppt/tags/tag14.xml><?xml version="1.0" encoding="utf-8"?>
<p:tagLst xmlns:a="http://schemas.openxmlformats.org/drawingml/2006/main" xmlns:r="http://schemas.openxmlformats.org/officeDocument/2006/relationships" xmlns:p="http://schemas.openxmlformats.org/presentationml/2006/main">
  <p:tag name="PA" val="v5.2.10"/>
</p:tagLst>
</file>

<file path=ppt/tags/tag15.xml><?xml version="1.0" encoding="utf-8"?>
<p:tagLst xmlns:a="http://schemas.openxmlformats.org/drawingml/2006/main" xmlns:r="http://schemas.openxmlformats.org/officeDocument/2006/relationships" xmlns:p="http://schemas.openxmlformats.org/presentationml/2006/main">
  <p:tag name="PA" val="v5.2.1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5.2.10"/>
</p:tagLst>
</file>

<file path=ppt/tags/tag4.xml><?xml version="1.0" encoding="utf-8"?>
<p:tagLst xmlns:a="http://schemas.openxmlformats.org/drawingml/2006/main" xmlns:r="http://schemas.openxmlformats.org/officeDocument/2006/relationships" xmlns:p="http://schemas.openxmlformats.org/presentationml/2006/main">
  <p:tag name="PA" val="v5.2.10"/>
</p:tagLst>
</file>

<file path=ppt/tags/tag5.xml><?xml version="1.0" encoding="utf-8"?>
<p:tagLst xmlns:a="http://schemas.openxmlformats.org/drawingml/2006/main" xmlns:r="http://schemas.openxmlformats.org/officeDocument/2006/relationships" xmlns:p="http://schemas.openxmlformats.org/presentationml/2006/main">
  <p:tag name="PA" val="v5.2.10"/>
</p:tagLst>
</file>

<file path=ppt/tags/tag6.xml><?xml version="1.0" encoding="utf-8"?>
<p:tagLst xmlns:a="http://schemas.openxmlformats.org/drawingml/2006/main" xmlns:r="http://schemas.openxmlformats.org/officeDocument/2006/relationships" xmlns:p="http://schemas.openxmlformats.org/presentationml/2006/main">
  <p:tag name="PA" val="v5.2.10"/>
</p:tagLst>
</file>

<file path=ppt/tags/tag7.xml><?xml version="1.0" encoding="utf-8"?>
<p:tagLst xmlns:a="http://schemas.openxmlformats.org/drawingml/2006/main" xmlns:r="http://schemas.openxmlformats.org/officeDocument/2006/relationships" xmlns:p="http://schemas.openxmlformats.org/presentationml/2006/main">
  <p:tag name="PA" val="v5.2.10"/>
</p:tagLst>
</file>

<file path=ppt/tags/tag8.xml><?xml version="1.0" encoding="utf-8"?>
<p:tagLst xmlns:a="http://schemas.openxmlformats.org/drawingml/2006/main" xmlns:r="http://schemas.openxmlformats.org/officeDocument/2006/relationships" xmlns:p="http://schemas.openxmlformats.org/presentationml/2006/main">
  <p:tag name="PA" val="v5.2.10"/>
</p:tagLst>
</file>

<file path=ppt/tags/tag9.xml><?xml version="1.0" encoding="utf-8"?>
<p:tagLst xmlns:a="http://schemas.openxmlformats.org/drawingml/2006/main" xmlns:r="http://schemas.openxmlformats.org/officeDocument/2006/relationships" xmlns:p="http://schemas.openxmlformats.org/presentationml/2006/main">
  <p:tag name="PA" val="v5.2.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869</Words>
  <Application>Microsoft Office PowerPoint</Application>
  <PresentationFormat>宽屏</PresentationFormat>
  <Paragraphs>94</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cmss10</vt:lpstr>
      <vt:lpstr>Gill Sans</vt:lpstr>
      <vt:lpstr>等线</vt:lpstr>
      <vt:lpstr>等线 Light</vt:lpstr>
      <vt:lpstr>华光标题宋_CNKI</vt:lpstr>
      <vt:lpstr>华文新魏</vt:lpstr>
      <vt:lpstr>微软雅黑</vt:lpstr>
      <vt:lpstr>微软雅黑 Light</vt:lpstr>
      <vt:lpstr>字魂58号-创中黑</vt:lpstr>
      <vt:lpstr>Arial</vt:lpstr>
      <vt:lpstr>Calibri</vt:lpstr>
      <vt:lpstr>Calibri Light</vt:lpstr>
      <vt:lpstr>Eras Bold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Oilla</dc:creator>
  <cp:lastModifiedBy>范 丫琦</cp:lastModifiedBy>
  <cp:revision>16</cp:revision>
  <dcterms:created xsi:type="dcterms:W3CDTF">2020-04-27T10:08:00Z</dcterms:created>
  <dcterms:modified xsi:type="dcterms:W3CDTF">2021-09-28T02:53:24Z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