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300" r:id="rId2"/>
    <p:sldId id="257" r:id="rId3"/>
    <p:sldId id="302" r:id="rId4"/>
    <p:sldId id="259" r:id="rId5"/>
    <p:sldId id="301" r:id="rId6"/>
    <p:sldId id="261" r:id="rId7"/>
    <p:sldId id="303" r:id="rId8"/>
    <p:sldId id="277" r:id="rId9"/>
    <p:sldId id="262" r:id="rId10"/>
    <p:sldId id="272" r:id="rId11"/>
    <p:sldId id="304" r:id="rId12"/>
    <p:sldId id="267" r:id="rId13"/>
    <p:sldId id="28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108"/>
    <a:srgbClr val="513B0F"/>
    <a:srgbClr val="7A6952"/>
    <a:srgbClr val="AC9A82"/>
    <a:srgbClr val="E3DDD5"/>
    <a:srgbClr val="DAA53A"/>
    <a:srgbClr val="2E2D33"/>
    <a:srgbClr val="414146"/>
    <a:srgbClr val="17161C"/>
    <a:srgbClr val="E4D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97" autoAdjust="0"/>
    <p:restoredTop sz="89463" autoAdjust="0"/>
  </p:normalViewPr>
  <p:slideViewPr>
    <p:cSldViewPr snapToGrid="0" showGuides="1">
      <p:cViewPr varScale="1">
        <p:scale>
          <a:sx n="60" d="100"/>
          <a:sy n="60" d="100"/>
        </p:scale>
        <p:origin x="512" y="44"/>
      </p:cViewPr>
      <p:guideLst>
        <p:guide orient="horz" pos="2158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94CBC-BDF5-4D20-8C0D-EAAC91B22991}" type="datetimeFigureOut">
              <a:rPr lang="zh-CN" altLang="en-US" smtClean="0"/>
              <a:t>2021-09-28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F4630-EB20-4389-BFAD-25ED5A5257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F4630-EB20-4389-BFAD-25ED5A5257D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F4630-EB20-4389-BFAD-25ED5A5257D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F4630-EB20-4389-BFAD-25ED5A5257D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F4630-EB20-4389-BFAD-25ED5A5257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605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F4630-EB20-4389-BFAD-25ED5A5257D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F4630-EB20-4389-BFAD-25ED5A5257D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F4630-EB20-4389-BFAD-25ED5A5257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45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F4630-EB20-4389-BFAD-25ED5A5257D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F4630-EB20-4389-BFAD-25ED5A5257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22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7F4630-EB20-4389-BFAD-25ED5A5257D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CD5C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echatIMG25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8100"/>
            <a:ext cx="12192000" cy="81280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47004"/>
            <a:ext cx="12192000" cy="6710996"/>
          </a:xfrm>
          <a:prstGeom prst="rect">
            <a:avLst/>
          </a:prstGeom>
          <a:solidFill>
            <a:srgbClr val="E4DFD8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489A-5E47-4FE4-AE18-62ADBFEF534E}" type="datetime1">
              <a:rPr lang="zh-CN" altLang="en-US" smtClean="0"/>
              <a:t>2021-09-28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流程图: 过程 6"/>
          <p:cNvSpPr/>
          <p:nvPr userDrawn="1"/>
        </p:nvSpPr>
        <p:spPr>
          <a:xfrm>
            <a:off x="0" y="6589486"/>
            <a:ext cx="12192000" cy="268514"/>
          </a:xfrm>
          <a:prstGeom prst="flowChartProcess">
            <a:avLst/>
          </a:prstGeom>
          <a:solidFill>
            <a:srgbClr val="2E2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 userDrawn="1"/>
        </p:nvSpPr>
        <p:spPr>
          <a:xfrm>
            <a:off x="5652697" y="6230942"/>
            <a:ext cx="886607" cy="436165"/>
          </a:xfrm>
          <a:custGeom>
            <a:avLst/>
            <a:gdLst>
              <a:gd name="connsiteX0" fmla="*/ 443303 w 886607"/>
              <a:gd name="connsiteY0" fmla="*/ 0 h 436165"/>
              <a:gd name="connsiteX1" fmla="*/ 878385 w 886607"/>
              <a:gd name="connsiteY1" fmla="*/ 354602 h 436165"/>
              <a:gd name="connsiteX2" fmla="*/ 886607 w 886607"/>
              <a:gd name="connsiteY2" fmla="*/ 436165 h 436165"/>
              <a:gd name="connsiteX3" fmla="*/ 0 w 886607"/>
              <a:gd name="connsiteY3" fmla="*/ 436165 h 436165"/>
              <a:gd name="connsiteX4" fmla="*/ 8222 w 886607"/>
              <a:gd name="connsiteY4" fmla="*/ 354602 h 436165"/>
              <a:gd name="connsiteX5" fmla="*/ 443303 w 886607"/>
              <a:gd name="connsiteY5" fmla="*/ 0 h 43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6607" h="436165">
                <a:moveTo>
                  <a:pt x="443303" y="0"/>
                </a:moveTo>
                <a:cubicBezTo>
                  <a:pt x="657916" y="0"/>
                  <a:pt x="836974" y="152231"/>
                  <a:pt x="878385" y="354602"/>
                </a:cubicBezTo>
                <a:lnTo>
                  <a:pt x="886607" y="436165"/>
                </a:lnTo>
                <a:lnTo>
                  <a:pt x="0" y="436165"/>
                </a:lnTo>
                <a:lnTo>
                  <a:pt x="8222" y="354602"/>
                </a:lnTo>
                <a:cubicBezTo>
                  <a:pt x="49633" y="152231"/>
                  <a:pt x="228690" y="0"/>
                  <a:pt x="443303" y="0"/>
                </a:cubicBezTo>
                <a:close/>
              </a:path>
            </a:pathLst>
          </a:custGeom>
          <a:solidFill>
            <a:srgbClr val="2E2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779293" y="6345871"/>
            <a:ext cx="631032" cy="365125"/>
          </a:xfrm>
        </p:spPr>
        <p:txBody>
          <a:bodyPr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EDCF069B-D994-4262-8CEC-8B0A802048A3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CFF0C-622D-4397-AF87-511152E36042}" type="datetime1">
              <a:rPr lang="zh-CN" altLang="en-US" smtClean="0"/>
              <a:t>2021-09-28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069B-D994-4262-8CEC-8B0A802048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719BE-93E2-487A-ACF7-8E3FCD5AA930}" type="datetime1">
              <a:rPr lang="zh-CN" altLang="en-US" smtClean="0"/>
              <a:t>2021-09-28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F069B-D994-4262-8CEC-8B0A802048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B78CB504-4ABF-422F-9511-5D027645A2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46" y="0"/>
            <a:ext cx="12205385" cy="6858000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1167394" y="4206689"/>
            <a:ext cx="74376" cy="1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1336517" y="4099862"/>
            <a:ext cx="2078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汇报人：研小招</a:t>
            </a:r>
          </a:p>
        </p:txBody>
      </p:sp>
      <p:sp>
        <p:nvSpPr>
          <p:cNvPr id="65" name="矩形 64"/>
          <p:cNvSpPr/>
          <p:nvPr/>
        </p:nvSpPr>
        <p:spPr>
          <a:xfrm>
            <a:off x="3798124" y="4205049"/>
            <a:ext cx="74376" cy="1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r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967029" y="4098086"/>
            <a:ext cx="175519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导师：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XXX</a:t>
            </a:r>
          </a:p>
        </p:txBody>
      </p:sp>
      <p:sp>
        <p:nvSpPr>
          <p:cNvPr id="67" name="矩形 66"/>
          <p:cNvSpPr/>
          <p:nvPr/>
        </p:nvSpPr>
        <p:spPr>
          <a:xfrm>
            <a:off x="658206" y="3628199"/>
            <a:ext cx="4909551" cy="3759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r"/>
            <a:r>
              <a:rPr lang="zh-CN" altLang="en-US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华中科技大学 </a:t>
            </a:r>
            <a:r>
              <a:rPr lang="en-US" altLang="zh-CN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201X</a:t>
            </a:r>
            <a:r>
              <a:rPr lang="zh-CN" altLang="en-US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</a:t>
            </a:r>
            <a:r>
              <a:rPr lang="en-US" altLang="zh-CN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XXXX</a:t>
            </a:r>
            <a:r>
              <a:rPr lang="zh-CN" altLang="en-US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专业</a:t>
            </a:r>
          </a:p>
        </p:txBody>
      </p:sp>
      <p:sp>
        <p:nvSpPr>
          <p:cNvPr id="68" name="TextBox 10"/>
          <p:cNvSpPr txBox="1"/>
          <p:nvPr/>
        </p:nvSpPr>
        <p:spPr>
          <a:xfrm>
            <a:off x="979249" y="2548412"/>
            <a:ext cx="11230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6000" b="1" kern="1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华中大 </a:t>
            </a:r>
            <a:r>
              <a:rPr lang="en-US" altLang="zh-CN" sz="6000" b="1" kern="1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PPT</a:t>
            </a:r>
            <a:r>
              <a:rPr lang="zh-CN" altLang="en-US" sz="6000" b="1" kern="1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模板</a:t>
            </a:r>
          </a:p>
        </p:txBody>
      </p:sp>
      <p:pic>
        <p:nvPicPr>
          <p:cNvPr id="2" name="图片 1" descr="白色logo副本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249" y="1434209"/>
            <a:ext cx="3384550" cy="1004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069B-D994-4262-8CEC-8B0A802048A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0"/>
          <p:cNvSpPr txBox="1"/>
          <p:nvPr/>
        </p:nvSpPr>
        <p:spPr>
          <a:xfrm>
            <a:off x="4785362" y="440679"/>
            <a:ext cx="262128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输入你的标题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  <a:sym typeface="微软雅黑" panose="020B0503020204020204" pitchFamily="34" charset="-122"/>
            </a:endParaRPr>
          </a:p>
          <a:p>
            <a:pPr algn="ctr"/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  <a:sym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58247" y="1384300"/>
            <a:ext cx="875507" cy="0"/>
          </a:xfrm>
          <a:prstGeom prst="line">
            <a:avLst/>
          </a:prstGeom>
          <a:ln w="50800">
            <a:solidFill>
              <a:srgbClr val="5A5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任意多边形 5"/>
          <p:cNvSpPr/>
          <p:nvPr/>
        </p:nvSpPr>
        <p:spPr>
          <a:xfrm>
            <a:off x="5658247" y="1302453"/>
            <a:ext cx="2583543" cy="3991428"/>
          </a:xfrm>
          <a:custGeom>
            <a:avLst/>
            <a:gdLst>
              <a:gd name="connsiteX0" fmla="*/ 0 w 1741714"/>
              <a:gd name="connsiteY0" fmla="*/ 1233714 h 3991428"/>
              <a:gd name="connsiteX1" fmla="*/ 1248228 w 1741714"/>
              <a:gd name="connsiteY1" fmla="*/ 0 h 3991428"/>
              <a:gd name="connsiteX2" fmla="*/ 1741714 w 1741714"/>
              <a:gd name="connsiteY2" fmla="*/ 1262743 h 3991428"/>
              <a:gd name="connsiteX3" fmla="*/ 1277257 w 1741714"/>
              <a:gd name="connsiteY3" fmla="*/ 2989943 h 3991428"/>
              <a:gd name="connsiteX4" fmla="*/ 449943 w 1741714"/>
              <a:gd name="connsiteY4" fmla="*/ 3991428 h 3991428"/>
              <a:gd name="connsiteX5" fmla="*/ 0 w 1741714"/>
              <a:gd name="connsiteY5" fmla="*/ 1233714 h 3991428"/>
              <a:gd name="connsiteX0-1" fmla="*/ 0 w 2583543"/>
              <a:gd name="connsiteY0-2" fmla="*/ 1233714 h 3991428"/>
              <a:gd name="connsiteX1-3" fmla="*/ 1248228 w 2583543"/>
              <a:gd name="connsiteY1-4" fmla="*/ 0 h 3991428"/>
              <a:gd name="connsiteX2-5" fmla="*/ 2583543 w 2583543"/>
              <a:gd name="connsiteY2-6" fmla="*/ 1306286 h 3991428"/>
              <a:gd name="connsiteX3-7" fmla="*/ 1277257 w 2583543"/>
              <a:gd name="connsiteY3-8" fmla="*/ 2989943 h 3991428"/>
              <a:gd name="connsiteX4-9" fmla="*/ 449943 w 2583543"/>
              <a:gd name="connsiteY4-10" fmla="*/ 3991428 h 3991428"/>
              <a:gd name="connsiteX5-11" fmla="*/ 0 w 2583543"/>
              <a:gd name="connsiteY5-12" fmla="*/ 1233714 h 3991428"/>
              <a:gd name="connsiteX0-13" fmla="*/ 0 w 2583543"/>
              <a:gd name="connsiteY0-14" fmla="*/ 1030514 h 3991428"/>
              <a:gd name="connsiteX1-15" fmla="*/ 1248228 w 2583543"/>
              <a:gd name="connsiteY1-16" fmla="*/ 0 h 3991428"/>
              <a:gd name="connsiteX2-17" fmla="*/ 2583543 w 2583543"/>
              <a:gd name="connsiteY2-18" fmla="*/ 1306286 h 3991428"/>
              <a:gd name="connsiteX3-19" fmla="*/ 1277257 w 2583543"/>
              <a:gd name="connsiteY3-20" fmla="*/ 2989943 h 3991428"/>
              <a:gd name="connsiteX4-21" fmla="*/ 449943 w 2583543"/>
              <a:gd name="connsiteY4-22" fmla="*/ 3991428 h 3991428"/>
              <a:gd name="connsiteX5-23" fmla="*/ 0 w 2583543"/>
              <a:gd name="connsiteY5-24" fmla="*/ 1030514 h 39914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583543" h="3991428">
                <a:moveTo>
                  <a:pt x="0" y="1030514"/>
                </a:moveTo>
                <a:lnTo>
                  <a:pt x="1248228" y="0"/>
                </a:lnTo>
                <a:lnTo>
                  <a:pt x="2583543" y="1306286"/>
                </a:lnTo>
                <a:lnTo>
                  <a:pt x="1277257" y="2989943"/>
                </a:lnTo>
                <a:lnTo>
                  <a:pt x="449943" y="3991428"/>
                </a:lnTo>
                <a:lnTo>
                  <a:pt x="0" y="1030514"/>
                </a:lnTo>
                <a:close/>
              </a:path>
            </a:pathLst>
          </a:custGeom>
          <a:solidFill>
            <a:srgbClr val="2E2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3771230" y="2414610"/>
            <a:ext cx="2409372" cy="3962399"/>
          </a:xfrm>
          <a:custGeom>
            <a:avLst/>
            <a:gdLst>
              <a:gd name="connsiteX0" fmla="*/ 0 w 1611086"/>
              <a:gd name="connsiteY0" fmla="*/ 1393371 h 3744685"/>
              <a:gd name="connsiteX1" fmla="*/ 551543 w 1611086"/>
              <a:gd name="connsiteY1" fmla="*/ 0 h 3744685"/>
              <a:gd name="connsiteX2" fmla="*/ 1567543 w 1611086"/>
              <a:gd name="connsiteY2" fmla="*/ 362857 h 3744685"/>
              <a:gd name="connsiteX3" fmla="*/ 1611086 w 1611086"/>
              <a:gd name="connsiteY3" fmla="*/ 3265714 h 3744685"/>
              <a:gd name="connsiteX4" fmla="*/ 972457 w 1611086"/>
              <a:gd name="connsiteY4" fmla="*/ 3744685 h 3744685"/>
              <a:gd name="connsiteX5" fmla="*/ 0 w 1611086"/>
              <a:gd name="connsiteY5" fmla="*/ 1393371 h 3744685"/>
              <a:gd name="connsiteX0-1" fmla="*/ 0 w 1973943"/>
              <a:gd name="connsiteY0-2" fmla="*/ 1422400 h 3744685"/>
              <a:gd name="connsiteX1-3" fmla="*/ 914400 w 1973943"/>
              <a:gd name="connsiteY1-4" fmla="*/ 0 h 3744685"/>
              <a:gd name="connsiteX2-5" fmla="*/ 1930400 w 1973943"/>
              <a:gd name="connsiteY2-6" fmla="*/ 362857 h 3744685"/>
              <a:gd name="connsiteX3-7" fmla="*/ 1973943 w 1973943"/>
              <a:gd name="connsiteY3-8" fmla="*/ 3265714 h 3744685"/>
              <a:gd name="connsiteX4-9" fmla="*/ 1335314 w 1973943"/>
              <a:gd name="connsiteY4-10" fmla="*/ 3744685 h 3744685"/>
              <a:gd name="connsiteX5-11" fmla="*/ 0 w 1973943"/>
              <a:gd name="connsiteY5-12" fmla="*/ 1422400 h 3744685"/>
              <a:gd name="connsiteX0-13" fmla="*/ 0 w 2409372"/>
              <a:gd name="connsiteY0-14" fmla="*/ 1422400 h 3744685"/>
              <a:gd name="connsiteX1-15" fmla="*/ 1349829 w 2409372"/>
              <a:gd name="connsiteY1-16" fmla="*/ 0 h 3744685"/>
              <a:gd name="connsiteX2-17" fmla="*/ 2365829 w 2409372"/>
              <a:gd name="connsiteY2-18" fmla="*/ 362857 h 3744685"/>
              <a:gd name="connsiteX3-19" fmla="*/ 2409372 w 2409372"/>
              <a:gd name="connsiteY3-20" fmla="*/ 3265714 h 3744685"/>
              <a:gd name="connsiteX4-21" fmla="*/ 1770743 w 2409372"/>
              <a:gd name="connsiteY4-22" fmla="*/ 3744685 h 3744685"/>
              <a:gd name="connsiteX5-23" fmla="*/ 0 w 2409372"/>
              <a:gd name="connsiteY5-24" fmla="*/ 1422400 h 3744685"/>
              <a:gd name="connsiteX0-25" fmla="*/ 0 w 2409372"/>
              <a:gd name="connsiteY0-26" fmla="*/ 1640114 h 3962399"/>
              <a:gd name="connsiteX1-27" fmla="*/ 1306286 w 2409372"/>
              <a:gd name="connsiteY1-28" fmla="*/ 0 h 3962399"/>
              <a:gd name="connsiteX2-29" fmla="*/ 2365829 w 2409372"/>
              <a:gd name="connsiteY2-30" fmla="*/ 580571 h 3962399"/>
              <a:gd name="connsiteX3-31" fmla="*/ 2409372 w 2409372"/>
              <a:gd name="connsiteY3-32" fmla="*/ 3483428 h 3962399"/>
              <a:gd name="connsiteX4-33" fmla="*/ 1770743 w 2409372"/>
              <a:gd name="connsiteY4-34" fmla="*/ 3962399 h 3962399"/>
              <a:gd name="connsiteX5-35" fmla="*/ 0 w 2409372"/>
              <a:gd name="connsiteY5-36" fmla="*/ 1640114 h 39623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409372" h="3962399">
                <a:moveTo>
                  <a:pt x="0" y="1640114"/>
                </a:moveTo>
                <a:lnTo>
                  <a:pt x="1306286" y="0"/>
                </a:lnTo>
                <a:lnTo>
                  <a:pt x="2365829" y="580571"/>
                </a:lnTo>
                <a:lnTo>
                  <a:pt x="2409372" y="3483428"/>
                </a:lnTo>
                <a:lnTo>
                  <a:pt x="1770743" y="3962399"/>
                </a:lnTo>
                <a:lnTo>
                  <a:pt x="0" y="1640114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5736718" y="2332762"/>
            <a:ext cx="2092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微软雅黑" panose="020B0503020204020204" pitchFamily="34" charset="-122"/>
              </a:rPr>
              <a:t>CONTACT </a:t>
            </a:r>
          </a:p>
          <a:p>
            <a:pPr algn="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微软雅黑" panose="020B0503020204020204" pitchFamily="34" charset="-122"/>
              </a:rPr>
              <a:t>INFORMATION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503157" y="1878791"/>
            <a:ext cx="29143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微软雅黑" panose="020B0503020204020204" pitchFamily="34" charset="-122"/>
              </a:rPr>
              <a:t>CONTACT INFORMATION</a:t>
            </a:r>
          </a:p>
          <a:p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545207" y="3298167"/>
            <a:ext cx="29143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微软雅黑" panose="020B0503020204020204" pitchFamily="34" charset="-122"/>
              </a:rPr>
              <a:t>CONTACT INFORMATION</a:t>
            </a:r>
          </a:p>
          <a:p>
            <a:pPr algn="r"/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Therefore it may be the case that issues arise, i.e. issues with national postal services, international customs issues etc. 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7829550" y="2609493"/>
            <a:ext cx="307181" cy="0"/>
          </a:xfrm>
          <a:prstGeom prst="line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482688" y="3254207"/>
            <a:ext cx="875507" cy="0"/>
          </a:xfrm>
          <a:prstGeom prst="line">
            <a:avLst/>
          </a:prstGeom>
          <a:ln w="50800">
            <a:solidFill>
              <a:srgbClr val="5A5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8599872" y="1852415"/>
            <a:ext cx="875507" cy="0"/>
          </a:xfrm>
          <a:prstGeom prst="line">
            <a:avLst/>
          </a:prstGeom>
          <a:ln w="50800">
            <a:solidFill>
              <a:srgbClr val="5A5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 6">
            <a:extLst>
              <a:ext uri="{FF2B5EF4-FFF2-40B4-BE49-F238E27FC236}">
                <a16:creationId xmlns:a16="http://schemas.microsoft.com/office/drawing/2014/main" id="{B9DCB090-0890-42A6-A916-EFA585EA4D58}"/>
              </a:ext>
            </a:extLst>
          </p:cNvPr>
          <p:cNvSpPr/>
          <p:nvPr/>
        </p:nvSpPr>
        <p:spPr>
          <a:xfrm>
            <a:off x="3771230" y="2399622"/>
            <a:ext cx="2409372" cy="3962399"/>
          </a:xfrm>
          <a:custGeom>
            <a:avLst/>
            <a:gdLst>
              <a:gd name="connsiteX0" fmla="*/ 0 w 1611086"/>
              <a:gd name="connsiteY0" fmla="*/ 1393371 h 3744685"/>
              <a:gd name="connsiteX1" fmla="*/ 551543 w 1611086"/>
              <a:gd name="connsiteY1" fmla="*/ 0 h 3744685"/>
              <a:gd name="connsiteX2" fmla="*/ 1567543 w 1611086"/>
              <a:gd name="connsiteY2" fmla="*/ 362857 h 3744685"/>
              <a:gd name="connsiteX3" fmla="*/ 1611086 w 1611086"/>
              <a:gd name="connsiteY3" fmla="*/ 3265714 h 3744685"/>
              <a:gd name="connsiteX4" fmla="*/ 972457 w 1611086"/>
              <a:gd name="connsiteY4" fmla="*/ 3744685 h 3744685"/>
              <a:gd name="connsiteX5" fmla="*/ 0 w 1611086"/>
              <a:gd name="connsiteY5" fmla="*/ 1393371 h 3744685"/>
              <a:gd name="connsiteX0-1" fmla="*/ 0 w 1973943"/>
              <a:gd name="connsiteY0-2" fmla="*/ 1422400 h 3744685"/>
              <a:gd name="connsiteX1-3" fmla="*/ 914400 w 1973943"/>
              <a:gd name="connsiteY1-4" fmla="*/ 0 h 3744685"/>
              <a:gd name="connsiteX2-5" fmla="*/ 1930400 w 1973943"/>
              <a:gd name="connsiteY2-6" fmla="*/ 362857 h 3744685"/>
              <a:gd name="connsiteX3-7" fmla="*/ 1973943 w 1973943"/>
              <a:gd name="connsiteY3-8" fmla="*/ 3265714 h 3744685"/>
              <a:gd name="connsiteX4-9" fmla="*/ 1335314 w 1973943"/>
              <a:gd name="connsiteY4-10" fmla="*/ 3744685 h 3744685"/>
              <a:gd name="connsiteX5-11" fmla="*/ 0 w 1973943"/>
              <a:gd name="connsiteY5-12" fmla="*/ 1422400 h 3744685"/>
              <a:gd name="connsiteX0-13" fmla="*/ 0 w 2409372"/>
              <a:gd name="connsiteY0-14" fmla="*/ 1422400 h 3744685"/>
              <a:gd name="connsiteX1-15" fmla="*/ 1349829 w 2409372"/>
              <a:gd name="connsiteY1-16" fmla="*/ 0 h 3744685"/>
              <a:gd name="connsiteX2-17" fmla="*/ 2365829 w 2409372"/>
              <a:gd name="connsiteY2-18" fmla="*/ 362857 h 3744685"/>
              <a:gd name="connsiteX3-19" fmla="*/ 2409372 w 2409372"/>
              <a:gd name="connsiteY3-20" fmla="*/ 3265714 h 3744685"/>
              <a:gd name="connsiteX4-21" fmla="*/ 1770743 w 2409372"/>
              <a:gd name="connsiteY4-22" fmla="*/ 3744685 h 3744685"/>
              <a:gd name="connsiteX5-23" fmla="*/ 0 w 2409372"/>
              <a:gd name="connsiteY5-24" fmla="*/ 1422400 h 3744685"/>
              <a:gd name="connsiteX0-25" fmla="*/ 0 w 2409372"/>
              <a:gd name="connsiteY0-26" fmla="*/ 1640114 h 3962399"/>
              <a:gd name="connsiteX1-27" fmla="*/ 1306286 w 2409372"/>
              <a:gd name="connsiteY1-28" fmla="*/ 0 h 3962399"/>
              <a:gd name="connsiteX2-29" fmla="*/ 2365829 w 2409372"/>
              <a:gd name="connsiteY2-30" fmla="*/ 580571 h 3962399"/>
              <a:gd name="connsiteX3-31" fmla="*/ 2409372 w 2409372"/>
              <a:gd name="connsiteY3-32" fmla="*/ 3483428 h 3962399"/>
              <a:gd name="connsiteX4-33" fmla="*/ 1770743 w 2409372"/>
              <a:gd name="connsiteY4-34" fmla="*/ 3962399 h 3962399"/>
              <a:gd name="connsiteX5-35" fmla="*/ 0 w 2409372"/>
              <a:gd name="connsiteY5-36" fmla="*/ 1640114 h 39623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2409372" h="3962399">
                <a:moveTo>
                  <a:pt x="0" y="1640114"/>
                </a:moveTo>
                <a:lnTo>
                  <a:pt x="1306286" y="0"/>
                </a:lnTo>
                <a:lnTo>
                  <a:pt x="2365829" y="580571"/>
                </a:lnTo>
                <a:lnTo>
                  <a:pt x="2409372" y="3483428"/>
                </a:lnTo>
                <a:lnTo>
                  <a:pt x="1770743" y="3962399"/>
                </a:lnTo>
                <a:lnTo>
                  <a:pt x="0" y="1640114"/>
                </a:lnTo>
                <a:close/>
              </a:path>
            </a:pathLst>
          </a:custGeom>
          <a:solidFill>
            <a:srgbClr val="7A6952">
              <a:alpha val="15000"/>
            </a:srgb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4220785" y="3752137"/>
            <a:ext cx="2092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微软雅黑" panose="020B0503020204020204" pitchFamily="34" charset="-122"/>
              </a:rPr>
              <a:t>CONTACT 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微软雅黑" panose="020B0503020204020204" pitchFamily="34" charset="-122"/>
              </a:rPr>
              <a:t>INFORMATION</a:t>
            </a: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855427" y="4050875"/>
            <a:ext cx="307181" cy="0"/>
          </a:xfrm>
          <a:prstGeom prst="line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2105A31C-BDC7-407D-99C1-5343C66E9C8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1137" y="-1"/>
            <a:ext cx="4539244" cy="6799824"/>
          </a:xfrm>
          <a:prstGeom prst="rect">
            <a:avLst/>
          </a:prstGeom>
        </p:spPr>
      </p:pic>
      <p:sp>
        <p:nvSpPr>
          <p:cNvPr id="22" name="TextBox 30"/>
          <p:cNvSpPr txBox="1"/>
          <p:nvPr/>
        </p:nvSpPr>
        <p:spPr>
          <a:xfrm>
            <a:off x="5217795" y="3072130"/>
            <a:ext cx="3592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rgbClr val="41414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输入你的标题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337214" y="4048858"/>
            <a:ext cx="4356939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4" name="矩形 23" descr="e7d195523061f1c0d3ba7f298e59d031c9c3f97027ed136f882110EF8F17BAD1F2C348D17C7856EF46CB4678CC9E44EE1ABA681E3133328A7B4D22AAF822B2429426B2355AA8CC4431B8568D2CF3B73AAAD753476CCD8199994BD43C82BDB4A055B67CFBA66DDF37414317DA1BBA25705979FE7D57D375D82D7B24EC2F681DC196451350D92E9550"/>
          <p:cNvSpPr/>
          <p:nvPr/>
        </p:nvSpPr>
        <p:spPr>
          <a:xfrm>
            <a:off x="11949568" y="2985770"/>
            <a:ext cx="242432" cy="1333500"/>
          </a:xfrm>
          <a:prstGeom prst="rect">
            <a:avLst/>
          </a:prstGeom>
          <a:solidFill>
            <a:srgbClr val="414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23E273-3FD6-43B7-BBB3-C14E4BAFD3F7}"/>
              </a:ext>
            </a:extLst>
          </p:cNvPr>
          <p:cNvSpPr/>
          <p:nvPr/>
        </p:nvSpPr>
        <p:spPr>
          <a:xfrm>
            <a:off x="-481138" y="-1"/>
            <a:ext cx="4571225" cy="6799824"/>
          </a:xfrm>
          <a:prstGeom prst="rect">
            <a:avLst/>
          </a:prstGeom>
          <a:solidFill>
            <a:srgbClr val="17161C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91357" y="2762250"/>
            <a:ext cx="1333500" cy="1333500"/>
            <a:chOff x="3410712" y="2762250"/>
            <a:chExt cx="1333500" cy="1333500"/>
          </a:xfrm>
        </p:grpSpPr>
        <p:sp>
          <p:nvSpPr>
            <p:cNvPr id="2" name="椭圆 1"/>
            <p:cNvSpPr/>
            <p:nvPr/>
          </p:nvSpPr>
          <p:spPr>
            <a:xfrm>
              <a:off x="3410712" y="2762250"/>
              <a:ext cx="1333500" cy="1333500"/>
            </a:xfrm>
            <a:prstGeom prst="ellipse">
              <a:avLst/>
            </a:prstGeom>
            <a:solidFill>
              <a:srgbClr val="17161C"/>
            </a:solidFill>
            <a:ln w="3810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10"/>
            <p:cNvSpPr txBox="1"/>
            <p:nvPr/>
          </p:nvSpPr>
          <p:spPr>
            <a:xfrm>
              <a:off x="3610884" y="3013502"/>
              <a:ext cx="9444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 Light" panose="020B0502040204020203" pitchFamily="34" charset="0"/>
                  <a:sym typeface="微软雅黑" panose="020B0503020204020204" pitchFamily="34" charset="-122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0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3FC1C370-DD26-457C-AC2A-7E3F5E96FB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91"/>
          <a:stretch/>
        </p:blipFill>
        <p:spPr>
          <a:xfrm>
            <a:off x="-19695" y="179255"/>
            <a:ext cx="12449038" cy="3494166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EB14EE85-C46C-4F2D-B5F4-78F7074873FD}"/>
              </a:ext>
            </a:extLst>
          </p:cNvPr>
          <p:cNvSpPr/>
          <p:nvPr/>
        </p:nvSpPr>
        <p:spPr>
          <a:xfrm>
            <a:off x="-15349" y="0"/>
            <a:ext cx="12444692" cy="3494166"/>
          </a:xfrm>
          <a:prstGeom prst="rect">
            <a:avLst/>
          </a:prstGeom>
          <a:solidFill>
            <a:srgbClr val="2E2108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069B-D994-4262-8CEC-8B0A802048A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Box 10"/>
          <p:cNvSpPr txBox="1"/>
          <p:nvPr/>
        </p:nvSpPr>
        <p:spPr>
          <a:xfrm>
            <a:off x="4785360" y="440679"/>
            <a:ext cx="262128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输入你的标题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 </a:t>
            </a:r>
          </a:p>
          <a:p>
            <a:pPr algn="ctr"/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  <a:sym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58247" y="1384300"/>
            <a:ext cx="875507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713473" y="2093191"/>
            <a:ext cx="2765055" cy="2105891"/>
          </a:xfrm>
          <a:prstGeom prst="rect">
            <a:avLst/>
          </a:pr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13473" y="4199083"/>
            <a:ext cx="2765055" cy="1655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38473" y="2093191"/>
            <a:ext cx="2765055" cy="2105891"/>
          </a:xfrm>
          <a:prstGeom prst="rect">
            <a:avLst/>
          </a:prstGeom>
          <a:solidFill>
            <a:srgbClr val="414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38472" y="4199083"/>
            <a:ext cx="2765055" cy="1655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88473" y="2093191"/>
            <a:ext cx="2765055" cy="2105891"/>
          </a:xfrm>
          <a:prstGeom prst="rect">
            <a:avLst/>
          </a:prstGeom>
          <a:solidFill>
            <a:srgbClr val="414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888472" y="4199083"/>
            <a:ext cx="2765055" cy="1655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622550" y="5578476"/>
            <a:ext cx="552450" cy="552450"/>
          </a:xfrm>
          <a:prstGeom prst="ellipse">
            <a:avLst/>
          </a:prstGeom>
          <a:solidFill>
            <a:srgbClr val="A8A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017000" y="5578476"/>
            <a:ext cx="552450" cy="552450"/>
          </a:xfrm>
          <a:prstGeom prst="ellipse">
            <a:avLst/>
          </a:prstGeom>
          <a:solidFill>
            <a:srgbClr val="A8A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715872" y="562386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10322" y="562386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20" name="TextBox 1"/>
          <p:cNvSpPr txBox="1"/>
          <p:nvPr/>
        </p:nvSpPr>
        <p:spPr>
          <a:xfrm>
            <a:off x="1705524" y="4744264"/>
            <a:ext cx="2092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微软雅黑" panose="020B0503020204020204" pitchFamily="34" charset="-122"/>
              </a:rPr>
              <a:t>CONTACT </a:t>
            </a:r>
          </a:p>
          <a:p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微软雅黑" panose="020B0503020204020204" pitchFamily="34" charset="-122"/>
              </a:rPr>
              <a:t>INFORMATION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4877901" y="4744264"/>
            <a:ext cx="2092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微软雅黑" panose="020B0503020204020204" pitchFamily="34" charset="-122"/>
              </a:rPr>
              <a:t>CONTACT </a:t>
            </a:r>
          </a:p>
          <a:p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微软雅黑" panose="020B0503020204020204" pitchFamily="34" charset="-122"/>
              </a:rPr>
              <a:t>INFORMATION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8075127" y="4744264"/>
            <a:ext cx="2092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微软雅黑" panose="020B0503020204020204" pitchFamily="34" charset="-122"/>
              </a:rPr>
              <a:t>CONTACT </a:t>
            </a:r>
          </a:p>
          <a:p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微软雅黑" panose="020B0503020204020204" pitchFamily="34" charset="-122"/>
              </a:rPr>
              <a:t>INFORMATION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705524" y="2486515"/>
            <a:ext cx="2556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4877901" y="2486515"/>
            <a:ext cx="2556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8075127" y="2486515"/>
            <a:ext cx="25569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16" name="椭圆 15"/>
          <p:cNvSpPr/>
          <p:nvPr/>
        </p:nvSpPr>
        <p:spPr>
          <a:xfrm>
            <a:off x="5818584" y="5578476"/>
            <a:ext cx="552450" cy="552450"/>
          </a:xfrm>
          <a:prstGeom prst="ellipse">
            <a:avLst/>
          </a:prstGeom>
          <a:solidFill>
            <a:srgbClr val="A8A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13096" y="562386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离页连接符 5"/>
          <p:cNvSpPr/>
          <p:nvPr/>
        </p:nvSpPr>
        <p:spPr>
          <a:xfrm>
            <a:off x="0" y="0"/>
            <a:ext cx="12192000" cy="5994400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-1" fmla="*/ 0 w 10000"/>
              <a:gd name="connsiteY0-2" fmla="*/ 0 h 10000"/>
              <a:gd name="connsiteX1-3" fmla="*/ 10000 w 10000"/>
              <a:gd name="connsiteY1-4" fmla="*/ 0 h 10000"/>
              <a:gd name="connsiteX2-5" fmla="*/ 10000 w 10000"/>
              <a:gd name="connsiteY2-6" fmla="*/ 8000 h 10000"/>
              <a:gd name="connsiteX3-7" fmla="*/ 5000 w 10000"/>
              <a:gd name="connsiteY3-8" fmla="*/ 10000 h 10000"/>
              <a:gd name="connsiteX4-9" fmla="*/ 0 w 10000"/>
              <a:gd name="connsiteY4-10" fmla="*/ 8000 h 10000"/>
              <a:gd name="connsiteX5-11" fmla="*/ 0 w 10000"/>
              <a:gd name="connsiteY5-12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cubicBezTo>
                  <a:pt x="8333" y="8667"/>
                  <a:pt x="7060" y="9963"/>
                  <a:pt x="5000" y="10000"/>
                </a:cubicBezTo>
                <a:cubicBezTo>
                  <a:pt x="2940" y="10037"/>
                  <a:pt x="1667" y="8667"/>
                  <a:pt x="0" y="8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2E2D33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-1" y="-14514"/>
            <a:ext cx="12205677" cy="6872514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3263975" y="2589546"/>
            <a:ext cx="5664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7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887892" y="4737733"/>
            <a:ext cx="74376" cy="1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057015" y="4631055"/>
            <a:ext cx="2138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汇报人：研小招</a:t>
            </a:r>
          </a:p>
        </p:txBody>
      </p:sp>
      <p:sp>
        <p:nvSpPr>
          <p:cNvPr id="62" name="矩形 61"/>
          <p:cNvSpPr/>
          <p:nvPr/>
        </p:nvSpPr>
        <p:spPr>
          <a:xfrm>
            <a:off x="6518622" y="4736093"/>
            <a:ext cx="74376" cy="19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687527" y="4629130"/>
            <a:ext cx="175519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导师：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XXX</a:t>
            </a:r>
          </a:p>
        </p:txBody>
      </p:sp>
      <p:sp>
        <p:nvSpPr>
          <p:cNvPr id="64" name="矩形 63"/>
          <p:cNvSpPr/>
          <p:nvPr/>
        </p:nvSpPr>
        <p:spPr>
          <a:xfrm>
            <a:off x="3340735" y="4158615"/>
            <a:ext cx="5510530" cy="375920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zh-CN" altLang="en-US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华中科技大学</a:t>
            </a:r>
            <a:r>
              <a:rPr lang="en-US" altLang="zh-CN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20XX</a:t>
            </a:r>
            <a:r>
              <a:rPr lang="zh-CN" altLang="en-US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</a:t>
            </a:r>
            <a:r>
              <a:rPr lang="en-US" altLang="zh-CN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</a:t>
            </a:r>
            <a:r>
              <a:rPr lang="zh-CN" altLang="en-US" sz="2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学院</a:t>
            </a:r>
          </a:p>
        </p:txBody>
      </p:sp>
      <p:pic>
        <p:nvPicPr>
          <p:cNvPr id="2" name="图片 1" descr="白色logo副本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3725" y="676275"/>
            <a:ext cx="3384550" cy="1004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99"/>
                            </p:stCondLst>
                            <p:childTnLst>
                              <p:par>
                                <p:cTn id="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99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0" grpId="0" animBg="1"/>
      <p:bldP spid="61" grpId="0"/>
      <p:bldP spid="62" grpId="0" animBg="1"/>
      <p:bldP spid="63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593052E2-7D8D-4119-B808-C92CDB46E6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503"/>
          <a:stretch/>
        </p:blipFill>
        <p:spPr>
          <a:xfrm>
            <a:off x="0" y="-3136"/>
            <a:ext cx="12192000" cy="364384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054034" y="4412351"/>
            <a:ext cx="637033" cy="360040"/>
          </a:xfrm>
          <a:prstGeom prst="rect">
            <a:avLst/>
          </a:prstGeom>
          <a:solidFill>
            <a:srgbClr val="513B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985954" y="4405968"/>
            <a:ext cx="637033" cy="360040"/>
          </a:xfrm>
          <a:prstGeom prst="rect">
            <a:avLst/>
          </a:prstGeom>
          <a:solidFill>
            <a:srgbClr val="513B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54034" y="5512589"/>
            <a:ext cx="637033" cy="360040"/>
          </a:xfrm>
          <a:prstGeom prst="rect">
            <a:avLst/>
          </a:prstGeom>
          <a:solidFill>
            <a:srgbClr val="513B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85956" y="5512794"/>
            <a:ext cx="637033" cy="360040"/>
          </a:xfrm>
          <a:prstGeom prst="rect">
            <a:avLst/>
          </a:prstGeom>
          <a:solidFill>
            <a:srgbClr val="513B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-25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Box 26"/>
          <p:cNvSpPr txBox="1"/>
          <p:nvPr/>
        </p:nvSpPr>
        <p:spPr>
          <a:xfrm>
            <a:off x="3163198" y="4403059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TextBox 27"/>
          <p:cNvSpPr txBox="1"/>
          <p:nvPr/>
        </p:nvSpPr>
        <p:spPr>
          <a:xfrm>
            <a:off x="7095118" y="4405968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TextBox 28"/>
          <p:cNvSpPr txBox="1"/>
          <p:nvPr/>
        </p:nvSpPr>
        <p:spPr>
          <a:xfrm>
            <a:off x="3163198" y="5512589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TextBox 29"/>
          <p:cNvSpPr txBox="1"/>
          <p:nvPr/>
        </p:nvSpPr>
        <p:spPr>
          <a:xfrm>
            <a:off x="7075990" y="5512794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TextBox 30"/>
          <p:cNvSpPr txBox="1"/>
          <p:nvPr/>
        </p:nvSpPr>
        <p:spPr>
          <a:xfrm>
            <a:off x="3917950" y="4361180"/>
            <a:ext cx="1577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13B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输入标题</a:t>
            </a:r>
          </a:p>
        </p:txBody>
      </p:sp>
      <p:sp>
        <p:nvSpPr>
          <p:cNvPr id="19" name="TextBox 31"/>
          <p:cNvSpPr txBox="1"/>
          <p:nvPr/>
        </p:nvSpPr>
        <p:spPr>
          <a:xfrm>
            <a:off x="7850050" y="4355608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513B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输入标题</a:t>
            </a:r>
          </a:p>
        </p:txBody>
      </p:sp>
      <p:sp>
        <p:nvSpPr>
          <p:cNvPr id="20" name="TextBox 32"/>
          <p:cNvSpPr txBox="1"/>
          <p:nvPr/>
        </p:nvSpPr>
        <p:spPr>
          <a:xfrm>
            <a:off x="3918129" y="54846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513B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输入标题</a:t>
            </a:r>
          </a:p>
        </p:txBody>
      </p:sp>
      <p:sp>
        <p:nvSpPr>
          <p:cNvPr id="21" name="TextBox 33"/>
          <p:cNvSpPr txBox="1"/>
          <p:nvPr/>
        </p:nvSpPr>
        <p:spPr>
          <a:xfrm>
            <a:off x="7850050" y="548461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rgbClr val="513B0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输入标题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DC580E4-2EC5-4621-BA3E-FEF69D05180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61880" y="-9749"/>
            <a:ext cx="4572000" cy="685800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6826A245-3965-43E4-B0EE-8E7D94F5CAE5}"/>
              </a:ext>
            </a:extLst>
          </p:cNvPr>
          <p:cNvSpPr/>
          <p:nvPr/>
        </p:nvSpPr>
        <p:spPr>
          <a:xfrm>
            <a:off x="0" y="-9749"/>
            <a:ext cx="12192000" cy="3650454"/>
          </a:xfrm>
          <a:prstGeom prst="rect">
            <a:avLst/>
          </a:prstGeom>
          <a:solidFill>
            <a:srgbClr val="17161C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4561863" y="2643629"/>
            <a:ext cx="30682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Content   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目 录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  <a:sym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5658247" y="3365500"/>
            <a:ext cx="875507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/Users/wangpeijia/Downloads/WechatIMG252.jpegWechatIMG25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520065" y="-47625"/>
            <a:ext cx="4635500" cy="6953885"/>
          </a:xfrm>
          <a:prstGeom prst="rect">
            <a:avLst/>
          </a:prstGeom>
        </p:spPr>
      </p:pic>
      <p:sp>
        <p:nvSpPr>
          <p:cNvPr id="22" name="TextBox 30"/>
          <p:cNvSpPr txBox="1"/>
          <p:nvPr/>
        </p:nvSpPr>
        <p:spPr>
          <a:xfrm>
            <a:off x="5217795" y="3072130"/>
            <a:ext cx="3592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rgbClr val="41414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输入你的标题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337214" y="4048858"/>
            <a:ext cx="4356939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4" name="矩形 23" descr="e7d195523061f1c0d3ba7f298e59d031c9c3f97027ed136f882110EF8F17BAD1F2C348D17C7856EF46CB4678CC9E44EE1ABA681E3133328A7B4D22AAF822B2429426B2355AA8CC4431B8568D2CF3B73AAAD753476CCD8199994BD43C82BDB4A055B67CFBA66DDF37414317DA1BBA25705979FE7D57D375D82D7B24EC2F681DC196451350D92E9550"/>
          <p:cNvSpPr/>
          <p:nvPr/>
        </p:nvSpPr>
        <p:spPr>
          <a:xfrm>
            <a:off x="11949568" y="2985770"/>
            <a:ext cx="242432" cy="1333500"/>
          </a:xfrm>
          <a:prstGeom prst="rect">
            <a:avLst/>
          </a:prstGeom>
          <a:solidFill>
            <a:srgbClr val="414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23E273-3FD6-43B7-BBB3-C14E4BAFD3F7}"/>
              </a:ext>
            </a:extLst>
          </p:cNvPr>
          <p:cNvSpPr/>
          <p:nvPr/>
        </p:nvSpPr>
        <p:spPr>
          <a:xfrm>
            <a:off x="-520065" y="0"/>
            <a:ext cx="4635500" cy="6906260"/>
          </a:xfrm>
          <a:prstGeom prst="rect">
            <a:avLst/>
          </a:prstGeom>
          <a:solidFill>
            <a:srgbClr val="17161C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91357" y="2762250"/>
            <a:ext cx="1333500" cy="1333500"/>
            <a:chOff x="3410712" y="2762250"/>
            <a:chExt cx="1333500" cy="1333500"/>
          </a:xfrm>
        </p:grpSpPr>
        <p:sp>
          <p:nvSpPr>
            <p:cNvPr id="2" name="椭圆 1"/>
            <p:cNvSpPr/>
            <p:nvPr/>
          </p:nvSpPr>
          <p:spPr>
            <a:xfrm>
              <a:off x="3410712" y="2762250"/>
              <a:ext cx="1333500" cy="1333500"/>
            </a:xfrm>
            <a:prstGeom prst="ellipse">
              <a:avLst/>
            </a:prstGeom>
            <a:solidFill>
              <a:srgbClr val="17161C"/>
            </a:solidFill>
            <a:ln w="3810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10"/>
            <p:cNvSpPr txBox="1"/>
            <p:nvPr/>
          </p:nvSpPr>
          <p:spPr>
            <a:xfrm>
              <a:off x="3610884" y="3013502"/>
              <a:ext cx="9444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 Light" panose="020B0502040204020203" pitchFamily="34" charset="0"/>
                  <a:sym typeface="微软雅黑" panose="020B0503020204020204" pitchFamily="34" charset="-122"/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926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2298816" y="3617087"/>
            <a:ext cx="0" cy="485013"/>
          </a:xfrm>
          <a:prstGeom prst="line">
            <a:avLst/>
          </a:prstGeom>
          <a:ln w="19050">
            <a:solidFill>
              <a:srgbClr val="5A5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196196" y="3045587"/>
            <a:ext cx="0" cy="485013"/>
          </a:xfrm>
          <a:prstGeom prst="line">
            <a:avLst/>
          </a:prstGeom>
          <a:ln w="19050">
            <a:solidFill>
              <a:srgbClr val="5A5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990956" y="3045587"/>
            <a:ext cx="0" cy="485013"/>
          </a:xfrm>
          <a:prstGeom prst="line">
            <a:avLst/>
          </a:prstGeom>
          <a:ln w="19050">
            <a:solidFill>
              <a:srgbClr val="5A5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101196" y="3617087"/>
            <a:ext cx="0" cy="485013"/>
          </a:xfrm>
          <a:prstGeom prst="line">
            <a:avLst/>
          </a:prstGeom>
          <a:ln w="19050">
            <a:solidFill>
              <a:srgbClr val="5A5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9880716" y="3617087"/>
            <a:ext cx="0" cy="485013"/>
          </a:xfrm>
          <a:prstGeom prst="line">
            <a:avLst/>
          </a:prstGeom>
          <a:ln w="19050">
            <a:solidFill>
              <a:srgbClr val="5A5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069B-D994-4262-8CEC-8B0A802048A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0"/>
          <p:cNvSpPr txBox="1"/>
          <p:nvPr/>
        </p:nvSpPr>
        <p:spPr>
          <a:xfrm>
            <a:off x="4772561" y="44834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513B0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输入你的标题</a:t>
            </a:r>
            <a:endParaRPr lang="en-US" altLang="zh-CN" sz="3200" dirty="0">
              <a:solidFill>
                <a:srgbClr val="513B0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  <a:sym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58247" y="1384300"/>
            <a:ext cx="875507" cy="0"/>
          </a:xfrm>
          <a:prstGeom prst="line">
            <a:avLst/>
          </a:prstGeom>
          <a:ln w="50800">
            <a:solidFill>
              <a:srgbClr val="5A5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0" y="3530600"/>
            <a:ext cx="12192000" cy="177800"/>
          </a:xfrm>
          <a:prstGeom prst="rect">
            <a:avLst/>
          </a:prstGeom>
          <a:solidFill>
            <a:srgbClr val="513B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流程图: 过程 5"/>
          <p:cNvSpPr/>
          <p:nvPr/>
        </p:nvSpPr>
        <p:spPr>
          <a:xfrm>
            <a:off x="1946871" y="4102100"/>
            <a:ext cx="723900" cy="485013"/>
          </a:xfrm>
          <a:prstGeom prst="flowChartProcess">
            <a:avLst/>
          </a:prstGeom>
          <a:solidFill>
            <a:srgbClr val="513B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流程图: 过程 6"/>
          <p:cNvSpPr/>
          <p:nvPr/>
        </p:nvSpPr>
        <p:spPr>
          <a:xfrm>
            <a:off x="5734051" y="4102100"/>
            <a:ext cx="723900" cy="485013"/>
          </a:xfrm>
          <a:prstGeom prst="flowChartProcess">
            <a:avLst/>
          </a:prstGeom>
          <a:solidFill>
            <a:srgbClr val="513B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9521230" y="4102100"/>
            <a:ext cx="723900" cy="485013"/>
          </a:xfrm>
          <a:prstGeom prst="flowChartProcess">
            <a:avLst/>
          </a:prstGeom>
          <a:solidFill>
            <a:srgbClr val="513B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3840460" y="2700623"/>
            <a:ext cx="723900" cy="485013"/>
          </a:xfrm>
          <a:prstGeom prst="flowChartProcess">
            <a:avLst/>
          </a:prstGeom>
          <a:solidFill>
            <a:srgbClr val="513B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流程图: 过程 11"/>
          <p:cNvSpPr/>
          <p:nvPr/>
        </p:nvSpPr>
        <p:spPr>
          <a:xfrm>
            <a:off x="7627640" y="2700623"/>
            <a:ext cx="723900" cy="485013"/>
          </a:xfrm>
          <a:prstGeom prst="flowChartProcess">
            <a:avLst/>
          </a:prstGeom>
          <a:solidFill>
            <a:srgbClr val="513B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Box 54"/>
          <p:cNvSpPr txBox="1"/>
          <p:nvPr/>
        </p:nvSpPr>
        <p:spPr>
          <a:xfrm>
            <a:off x="1910483" y="4784914"/>
            <a:ext cx="762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Start</a:t>
            </a:r>
          </a:p>
        </p:txBody>
      </p:sp>
      <p:sp>
        <p:nvSpPr>
          <p:cNvPr id="15" name="TextBox 54"/>
          <p:cNvSpPr txBox="1"/>
          <p:nvPr/>
        </p:nvSpPr>
        <p:spPr>
          <a:xfrm>
            <a:off x="1741174" y="5108078"/>
            <a:ext cx="1101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8784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Welcome</a:t>
            </a:r>
            <a:endParaRPr lang="zh-CN" altLang="en-US" sz="1600" dirty="0">
              <a:solidFill>
                <a:srgbClr val="8784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7" name="TextBox 55"/>
          <p:cNvSpPr txBox="1"/>
          <p:nvPr/>
        </p:nvSpPr>
        <p:spPr>
          <a:xfrm>
            <a:off x="3360342" y="1836158"/>
            <a:ext cx="1666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What we do</a:t>
            </a:r>
          </a:p>
        </p:txBody>
      </p:sp>
      <p:sp>
        <p:nvSpPr>
          <p:cNvPr id="18" name="TextBox 55"/>
          <p:cNvSpPr txBox="1"/>
          <p:nvPr/>
        </p:nvSpPr>
        <p:spPr>
          <a:xfrm>
            <a:off x="3108926" y="2170250"/>
            <a:ext cx="2168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8784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Presenting our work</a:t>
            </a:r>
            <a:endParaRPr lang="zh-CN" altLang="en-US" sz="1600" dirty="0">
              <a:solidFill>
                <a:srgbClr val="8784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19" name="TextBox 55"/>
          <p:cNvSpPr txBox="1"/>
          <p:nvPr/>
        </p:nvSpPr>
        <p:spPr>
          <a:xfrm>
            <a:off x="5387962" y="4779440"/>
            <a:ext cx="1395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Strategies</a:t>
            </a:r>
          </a:p>
        </p:txBody>
      </p:sp>
      <p:sp>
        <p:nvSpPr>
          <p:cNvPr id="20" name="TextBox 57"/>
          <p:cNvSpPr txBox="1"/>
          <p:nvPr/>
        </p:nvSpPr>
        <p:spPr>
          <a:xfrm>
            <a:off x="5405691" y="5112183"/>
            <a:ext cx="1359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8784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Magic ideas</a:t>
            </a:r>
            <a:endParaRPr lang="zh-CN" altLang="en-US" sz="1600" dirty="0">
              <a:solidFill>
                <a:srgbClr val="8784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21" name="TextBox 55"/>
          <p:cNvSpPr txBox="1"/>
          <p:nvPr/>
        </p:nvSpPr>
        <p:spPr>
          <a:xfrm>
            <a:off x="7391758" y="1836158"/>
            <a:ext cx="1176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Analysis</a:t>
            </a:r>
          </a:p>
        </p:txBody>
      </p:sp>
      <p:sp>
        <p:nvSpPr>
          <p:cNvPr id="22" name="TextBox 58"/>
          <p:cNvSpPr txBox="1"/>
          <p:nvPr/>
        </p:nvSpPr>
        <p:spPr>
          <a:xfrm>
            <a:off x="7242775" y="2168901"/>
            <a:ext cx="1474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8784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Chart &amp; Polls</a:t>
            </a:r>
            <a:endParaRPr lang="zh-CN" altLang="en-US" sz="1600" dirty="0">
              <a:solidFill>
                <a:srgbClr val="8784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23" name="TextBox 55"/>
          <p:cNvSpPr txBox="1"/>
          <p:nvPr/>
        </p:nvSpPr>
        <p:spPr>
          <a:xfrm>
            <a:off x="9583939" y="4776399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End</a:t>
            </a:r>
          </a:p>
        </p:txBody>
      </p:sp>
      <p:sp>
        <p:nvSpPr>
          <p:cNvPr id="24" name="TextBox 60"/>
          <p:cNvSpPr txBox="1"/>
          <p:nvPr/>
        </p:nvSpPr>
        <p:spPr>
          <a:xfrm>
            <a:off x="9321848" y="5110491"/>
            <a:ext cx="1172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87849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Questions</a:t>
            </a:r>
            <a:endParaRPr lang="zh-CN" altLang="en-US" sz="1600" dirty="0">
              <a:solidFill>
                <a:srgbClr val="87849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101486" y="4082996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1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992100" y="2681519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2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903866" y="408077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3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782889" y="2681519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4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  <a:sym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683385" y="408077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5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  <a:sym typeface="微软雅黑" panose="020B0503020204020204" pitchFamily="34" charset="-122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439" t="3204" r="23562" b="1001"/>
          <a:stretch>
            <a:fillRect/>
          </a:stretch>
        </p:blipFill>
        <p:spPr>
          <a:xfrm>
            <a:off x="1696717" y="1834354"/>
            <a:ext cx="1219200" cy="1346201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556000" y="4102100"/>
            <a:ext cx="1219200" cy="1344532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2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59"/>
          <a:stretch>
            <a:fillRect/>
          </a:stretch>
        </p:blipFill>
        <p:spPr>
          <a:xfrm>
            <a:off x="5491162" y="1840189"/>
            <a:ext cx="1221581" cy="1345406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7372350" y="4102100"/>
            <a:ext cx="1216025" cy="1343025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10" cstate="screen"/>
          <a:srcRect/>
          <a:stretch>
            <a:fillRect/>
          </a:stretch>
        </p:blipFill>
        <p:spPr>
          <a:xfrm>
            <a:off x="9270206" y="1839911"/>
            <a:ext cx="1219200" cy="1343025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 flipV="1">
            <a:off x="2228721" y="3219476"/>
            <a:ext cx="156453" cy="315858"/>
          </a:xfrm>
          <a:prstGeom prst="downArrow">
            <a:avLst/>
          </a:prstGeom>
          <a:solidFill>
            <a:srgbClr val="513B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下箭头 38"/>
          <p:cNvSpPr/>
          <p:nvPr/>
        </p:nvSpPr>
        <p:spPr>
          <a:xfrm flipV="1">
            <a:off x="6023480" y="3219476"/>
            <a:ext cx="156453" cy="315858"/>
          </a:xfrm>
          <a:prstGeom prst="downArrow">
            <a:avLst/>
          </a:prstGeom>
          <a:solidFill>
            <a:srgbClr val="513B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下箭头 43"/>
          <p:cNvSpPr/>
          <p:nvPr/>
        </p:nvSpPr>
        <p:spPr>
          <a:xfrm flipV="1">
            <a:off x="9801579" y="3219476"/>
            <a:ext cx="156453" cy="315858"/>
          </a:xfrm>
          <a:prstGeom prst="downArrow">
            <a:avLst/>
          </a:prstGeom>
          <a:solidFill>
            <a:srgbClr val="513B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下箭头 44"/>
          <p:cNvSpPr/>
          <p:nvPr/>
        </p:nvSpPr>
        <p:spPr>
          <a:xfrm>
            <a:off x="4125197" y="3698532"/>
            <a:ext cx="156453" cy="315858"/>
          </a:xfrm>
          <a:prstGeom prst="downArrow">
            <a:avLst/>
          </a:prstGeom>
          <a:solidFill>
            <a:srgbClr val="513B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" name="下箭头 45"/>
          <p:cNvSpPr/>
          <p:nvPr/>
        </p:nvSpPr>
        <p:spPr>
          <a:xfrm>
            <a:off x="7920743" y="3698532"/>
            <a:ext cx="156453" cy="315858"/>
          </a:xfrm>
          <a:prstGeom prst="downArrow">
            <a:avLst/>
          </a:prstGeom>
          <a:solidFill>
            <a:srgbClr val="513B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569555FE-5D59-44D8-B654-579E07B0887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33931" y="72583"/>
            <a:ext cx="4717579" cy="6858000"/>
          </a:xfrm>
          <a:prstGeom prst="rect">
            <a:avLst/>
          </a:prstGeom>
        </p:spPr>
      </p:pic>
      <p:sp>
        <p:nvSpPr>
          <p:cNvPr id="22" name="TextBox 30"/>
          <p:cNvSpPr txBox="1"/>
          <p:nvPr/>
        </p:nvSpPr>
        <p:spPr>
          <a:xfrm>
            <a:off x="5217795" y="3072130"/>
            <a:ext cx="3592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rgbClr val="41414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输入你的标题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337214" y="4048858"/>
            <a:ext cx="4356939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4" name="矩形 23" descr="e7d195523061f1c0d3ba7f298e59d031c9c3f97027ed136f882110EF8F17BAD1F2C348D17C7856EF46CB4678CC9E44EE1ABA681E3133328A7B4D22AAF822B2429426B2355AA8CC4431B8568D2CF3B73AAAD753476CCD8199994BD43C82BDB4A055B67CFBA66DDF37414317DA1BBA25705979FE7D57D375D82D7B24EC2F681DC196451350D92E9550"/>
          <p:cNvSpPr/>
          <p:nvPr/>
        </p:nvSpPr>
        <p:spPr>
          <a:xfrm>
            <a:off x="11949568" y="2985770"/>
            <a:ext cx="242432" cy="1333500"/>
          </a:xfrm>
          <a:prstGeom prst="rect">
            <a:avLst/>
          </a:prstGeom>
          <a:solidFill>
            <a:srgbClr val="414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23E273-3FD6-43B7-BBB3-C14E4BAFD3F7}"/>
              </a:ext>
            </a:extLst>
          </p:cNvPr>
          <p:cNvSpPr/>
          <p:nvPr/>
        </p:nvSpPr>
        <p:spPr>
          <a:xfrm>
            <a:off x="-535776" y="24323"/>
            <a:ext cx="4635500" cy="6906260"/>
          </a:xfrm>
          <a:prstGeom prst="rect">
            <a:avLst/>
          </a:prstGeom>
          <a:solidFill>
            <a:srgbClr val="17161C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91357" y="2762250"/>
            <a:ext cx="1333500" cy="1333500"/>
            <a:chOff x="3410712" y="2762250"/>
            <a:chExt cx="1333500" cy="1333500"/>
          </a:xfrm>
        </p:grpSpPr>
        <p:sp>
          <p:nvSpPr>
            <p:cNvPr id="2" name="椭圆 1"/>
            <p:cNvSpPr/>
            <p:nvPr/>
          </p:nvSpPr>
          <p:spPr>
            <a:xfrm>
              <a:off x="3410712" y="2762250"/>
              <a:ext cx="1333500" cy="1333500"/>
            </a:xfrm>
            <a:prstGeom prst="ellipse">
              <a:avLst/>
            </a:prstGeom>
            <a:solidFill>
              <a:srgbClr val="17161C"/>
            </a:solidFill>
            <a:ln w="3810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10"/>
            <p:cNvSpPr txBox="1"/>
            <p:nvPr/>
          </p:nvSpPr>
          <p:spPr>
            <a:xfrm>
              <a:off x="3610884" y="3013502"/>
              <a:ext cx="9444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 Light" panose="020B0502040204020203" pitchFamily="34" charset="0"/>
                  <a:sym typeface="微软雅黑" panose="020B0503020204020204" pitchFamily="34" charset="-122"/>
                </a:rPr>
                <a:t>02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 flipV="1">
            <a:off x="6947347" y="3715506"/>
            <a:ext cx="1682993" cy="1"/>
          </a:xfrm>
          <a:prstGeom prst="line">
            <a:avLst/>
          </a:prstGeom>
          <a:ln w="57150">
            <a:solidFill>
              <a:srgbClr val="5A5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3561665" y="3715507"/>
            <a:ext cx="1627786" cy="0"/>
          </a:xfrm>
          <a:prstGeom prst="line">
            <a:avLst/>
          </a:prstGeom>
          <a:ln w="57150">
            <a:solidFill>
              <a:srgbClr val="5A5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101196" y="2206175"/>
            <a:ext cx="0" cy="485013"/>
          </a:xfrm>
          <a:prstGeom prst="line">
            <a:avLst/>
          </a:prstGeom>
          <a:ln w="57150">
            <a:solidFill>
              <a:srgbClr val="2E2D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101196" y="4682675"/>
            <a:ext cx="0" cy="485013"/>
          </a:xfrm>
          <a:prstGeom prst="line">
            <a:avLst/>
          </a:prstGeom>
          <a:ln w="57150">
            <a:solidFill>
              <a:srgbClr val="5A5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 21"/>
          <p:cNvSpPr/>
          <p:nvPr/>
        </p:nvSpPr>
        <p:spPr>
          <a:xfrm>
            <a:off x="6638925" y="2743200"/>
            <a:ext cx="1100137" cy="342900"/>
          </a:xfrm>
          <a:custGeom>
            <a:avLst/>
            <a:gdLst>
              <a:gd name="connsiteX0" fmla="*/ 0 w 685800"/>
              <a:gd name="connsiteY0" fmla="*/ 342900 h 342900"/>
              <a:gd name="connsiteX1" fmla="*/ 342900 w 685800"/>
              <a:gd name="connsiteY1" fmla="*/ 0 h 342900"/>
              <a:gd name="connsiteX2" fmla="*/ 685800 w 685800"/>
              <a:gd name="connsiteY2" fmla="*/ 0 h 342900"/>
              <a:gd name="connsiteX0-1" fmla="*/ 0 w 1085850"/>
              <a:gd name="connsiteY0-2" fmla="*/ 342900 h 342900"/>
              <a:gd name="connsiteX1-3" fmla="*/ 342900 w 1085850"/>
              <a:gd name="connsiteY1-4" fmla="*/ 0 h 342900"/>
              <a:gd name="connsiteX2-5" fmla="*/ 1085850 w 1085850"/>
              <a:gd name="connsiteY2-6" fmla="*/ 0 h 342900"/>
              <a:gd name="connsiteX0-7" fmla="*/ 0 w 1100137"/>
              <a:gd name="connsiteY0-8" fmla="*/ 342900 h 342900"/>
              <a:gd name="connsiteX1-9" fmla="*/ 342900 w 1100137"/>
              <a:gd name="connsiteY1-10" fmla="*/ 0 h 342900"/>
              <a:gd name="connsiteX2-11" fmla="*/ 1100137 w 1100137"/>
              <a:gd name="connsiteY2-12" fmla="*/ 0 h 342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00137" h="342900">
                <a:moveTo>
                  <a:pt x="0" y="342900"/>
                </a:moveTo>
                <a:lnTo>
                  <a:pt x="342900" y="0"/>
                </a:lnTo>
                <a:lnTo>
                  <a:pt x="1100137" y="0"/>
                </a:lnTo>
              </a:path>
            </a:pathLst>
          </a:custGeom>
          <a:noFill/>
          <a:ln w="57150">
            <a:solidFill>
              <a:srgbClr val="5A5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任意多边形 22"/>
          <p:cNvSpPr/>
          <p:nvPr/>
        </p:nvSpPr>
        <p:spPr>
          <a:xfrm flipH="1">
            <a:off x="4485313" y="2743200"/>
            <a:ext cx="1109662" cy="342900"/>
          </a:xfrm>
          <a:custGeom>
            <a:avLst/>
            <a:gdLst>
              <a:gd name="connsiteX0" fmla="*/ 0 w 685800"/>
              <a:gd name="connsiteY0" fmla="*/ 342900 h 342900"/>
              <a:gd name="connsiteX1" fmla="*/ 342900 w 685800"/>
              <a:gd name="connsiteY1" fmla="*/ 0 h 342900"/>
              <a:gd name="connsiteX2" fmla="*/ 685800 w 685800"/>
              <a:gd name="connsiteY2" fmla="*/ 0 h 342900"/>
              <a:gd name="connsiteX0-1" fmla="*/ 0 w 1109662"/>
              <a:gd name="connsiteY0-2" fmla="*/ 342900 h 342900"/>
              <a:gd name="connsiteX1-3" fmla="*/ 342900 w 1109662"/>
              <a:gd name="connsiteY1-4" fmla="*/ 0 h 342900"/>
              <a:gd name="connsiteX2-5" fmla="*/ 1109662 w 1109662"/>
              <a:gd name="connsiteY2-6" fmla="*/ 0 h 342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09662" h="342900">
                <a:moveTo>
                  <a:pt x="0" y="342900"/>
                </a:moveTo>
                <a:lnTo>
                  <a:pt x="342900" y="0"/>
                </a:lnTo>
                <a:lnTo>
                  <a:pt x="1109662" y="0"/>
                </a:lnTo>
              </a:path>
            </a:pathLst>
          </a:custGeom>
          <a:noFill/>
          <a:ln w="57150">
            <a:solidFill>
              <a:srgbClr val="5A5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任意多边形 23"/>
          <p:cNvSpPr/>
          <p:nvPr/>
        </p:nvSpPr>
        <p:spPr>
          <a:xfrm flipV="1">
            <a:off x="6638925" y="4344913"/>
            <a:ext cx="1100137" cy="342900"/>
          </a:xfrm>
          <a:custGeom>
            <a:avLst/>
            <a:gdLst>
              <a:gd name="connsiteX0" fmla="*/ 0 w 685800"/>
              <a:gd name="connsiteY0" fmla="*/ 342900 h 342900"/>
              <a:gd name="connsiteX1" fmla="*/ 342900 w 685800"/>
              <a:gd name="connsiteY1" fmla="*/ 0 h 342900"/>
              <a:gd name="connsiteX2" fmla="*/ 685800 w 685800"/>
              <a:gd name="connsiteY2" fmla="*/ 0 h 342900"/>
              <a:gd name="connsiteX0-1" fmla="*/ 0 w 1100137"/>
              <a:gd name="connsiteY0-2" fmla="*/ 342900 h 342900"/>
              <a:gd name="connsiteX1-3" fmla="*/ 342900 w 1100137"/>
              <a:gd name="connsiteY1-4" fmla="*/ 0 h 342900"/>
              <a:gd name="connsiteX2-5" fmla="*/ 1100137 w 1100137"/>
              <a:gd name="connsiteY2-6" fmla="*/ 0 h 342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00137" h="342900">
                <a:moveTo>
                  <a:pt x="0" y="342900"/>
                </a:moveTo>
                <a:lnTo>
                  <a:pt x="342900" y="0"/>
                </a:lnTo>
                <a:lnTo>
                  <a:pt x="1100137" y="0"/>
                </a:lnTo>
              </a:path>
            </a:pathLst>
          </a:custGeom>
          <a:noFill/>
          <a:ln w="57150">
            <a:solidFill>
              <a:srgbClr val="5A5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 flipH="1" flipV="1">
            <a:off x="4485311" y="4344913"/>
            <a:ext cx="1109663" cy="342900"/>
          </a:xfrm>
          <a:custGeom>
            <a:avLst/>
            <a:gdLst>
              <a:gd name="connsiteX0" fmla="*/ 0 w 685800"/>
              <a:gd name="connsiteY0" fmla="*/ 342900 h 342900"/>
              <a:gd name="connsiteX1" fmla="*/ 342900 w 685800"/>
              <a:gd name="connsiteY1" fmla="*/ 0 h 342900"/>
              <a:gd name="connsiteX2" fmla="*/ 685800 w 685800"/>
              <a:gd name="connsiteY2" fmla="*/ 0 h 342900"/>
              <a:gd name="connsiteX0-1" fmla="*/ 0 w 1109663"/>
              <a:gd name="connsiteY0-2" fmla="*/ 342900 h 342900"/>
              <a:gd name="connsiteX1-3" fmla="*/ 342900 w 1109663"/>
              <a:gd name="connsiteY1-4" fmla="*/ 0 h 342900"/>
              <a:gd name="connsiteX2-5" fmla="*/ 1109663 w 1109663"/>
              <a:gd name="connsiteY2-6" fmla="*/ 0 h 3429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09663" h="342900">
                <a:moveTo>
                  <a:pt x="0" y="342900"/>
                </a:moveTo>
                <a:lnTo>
                  <a:pt x="342900" y="0"/>
                </a:lnTo>
                <a:lnTo>
                  <a:pt x="1109663" y="0"/>
                </a:lnTo>
              </a:path>
            </a:pathLst>
          </a:custGeom>
          <a:noFill/>
          <a:ln w="57150">
            <a:solidFill>
              <a:srgbClr val="5A5A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6502400" y="1689100"/>
            <a:ext cx="1468437" cy="1130300"/>
          </a:xfrm>
          <a:custGeom>
            <a:avLst/>
            <a:gdLst>
              <a:gd name="connsiteX0" fmla="*/ 0 w 939800"/>
              <a:gd name="connsiteY0" fmla="*/ 1130300 h 1130300"/>
              <a:gd name="connsiteX1" fmla="*/ 419100 w 939800"/>
              <a:gd name="connsiteY1" fmla="*/ 711200 h 1130300"/>
              <a:gd name="connsiteX2" fmla="*/ 419100 w 939800"/>
              <a:gd name="connsiteY2" fmla="*/ 330200 h 1130300"/>
              <a:gd name="connsiteX3" fmla="*/ 419100 w 939800"/>
              <a:gd name="connsiteY3" fmla="*/ 266700 h 1130300"/>
              <a:gd name="connsiteX4" fmla="*/ 419100 w 939800"/>
              <a:gd name="connsiteY4" fmla="*/ 88900 h 1130300"/>
              <a:gd name="connsiteX5" fmla="*/ 419100 w 939800"/>
              <a:gd name="connsiteY5" fmla="*/ 0 h 1130300"/>
              <a:gd name="connsiteX6" fmla="*/ 939800 w 939800"/>
              <a:gd name="connsiteY6" fmla="*/ 0 h 1130300"/>
              <a:gd name="connsiteX0-1" fmla="*/ 0 w 1468437"/>
              <a:gd name="connsiteY0-2" fmla="*/ 1130300 h 1130300"/>
              <a:gd name="connsiteX1-3" fmla="*/ 419100 w 1468437"/>
              <a:gd name="connsiteY1-4" fmla="*/ 711200 h 1130300"/>
              <a:gd name="connsiteX2-5" fmla="*/ 419100 w 1468437"/>
              <a:gd name="connsiteY2-6" fmla="*/ 330200 h 1130300"/>
              <a:gd name="connsiteX3-7" fmla="*/ 419100 w 1468437"/>
              <a:gd name="connsiteY3-8" fmla="*/ 266700 h 1130300"/>
              <a:gd name="connsiteX4-9" fmla="*/ 419100 w 1468437"/>
              <a:gd name="connsiteY4-10" fmla="*/ 88900 h 1130300"/>
              <a:gd name="connsiteX5-11" fmla="*/ 419100 w 1468437"/>
              <a:gd name="connsiteY5-12" fmla="*/ 0 h 1130300"/>
              <a:gd name="connsiteX6-13" fmla="*/ 1468437 w 1468437"/>
              <a:gd name="connsiteY6-14" fmla="*/ 0 h 1130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468437" h="1130300">
                <a:moveTo>
                  <a:pt x="0" y="1130300"/>
                </a:moveTo>
                <a:lnTo>
                  <a:pt x="419100" y="711200"/>
                </a:lnTo>
                <a:lnTo>
                  <a:pt x="419100" y="330200"/>
                </a:lnTo>
                <a:lnTo>
                  <a:pt x="419100" y="266700"/>
                </a:lnTo>
                <a:lnTo>
                  <a:pt x="419100" y="88900"/>
                </a:lnTo>
                <a:lnTo>
                  <a:pt x="419100" y="0"/>
                </a:lnTo>
                <a:lnTo>
                  <a:pt x="1468437" y="0"/>
                </a:lnTo>
              </a:path>
            </a:pathLst>
          </a:custGeom>
          <a:noFill/>
          <a:ln w="38100">
            <a:solidFill>
              <a:srgbClr val="A8A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 flipH="1">
            <a:off x="4300397" y="1689100"/>
            <a:ext cx="1397000" cy="1130300"/>
          </a:xfrm>
          <a:custGeom>
            <a:avLst/>
            <a:gdLst>
              <a:gd name="connsiteX0" fmla="*/ 0 w 939800"/>
              <a:gd name="connsiteY0" fmla="*/ 1130300 h 1130300"/>
              <a:gd name="connsiteX1" fmla="*/ 419100 w 939800"/>
              <a:gd name="connsiteY1" fmla="*/ 711200 h 1130300"/>
              <a:gd name="connsiteX2" fmla="*/ 419100 w 939800"/>
              <a:gd name="connsiteY2" fmla="*/ 330200 h 1130300"/>
              <a:gd name="connsiteX3" fmla="*/ 419100 w 939800"/>
              <a:gd name="connsiteY3" fmla="*/ 266700 h 1130300"/>
              <a:gd name="connsiteX4" fmla="*/ 419100 w 939800"/>
              <a:gd name="connsiteY4" fmla="*/ 88900 h 1130300"/>
              <a:gd name="connsiteX5" fmla="*/ 419100 w 939800"/>
              <a:gd name="connsiteY5" fmla="*/ 0 h 1130300"/>
              <a:gd name="connsiteX6" fmla="*/ 939800 w 939800"/>
              <a:gd name="connsiteY6" fmla="*/ 0 h 1130300"/>
              <a:gd name="connsiteX0-1" fmla="*/ 0 w 1397000"/>
              <a:gd name="connsiteY0-2" fmla="*/ 1130300 h 1130300"/>
              <a:gd name="connsiteX1-3" fmla="*/ 419100 w 1397000"/>
              <a:gd name="connsiteY1-4" fmla="*/ 711200 h 1130300"/>
              <a:gd name="connsiteX2-5" fmla="*/ 419100 w 1397000"/>
              <a:gd name="connsiteY2-6" fmla="*/ 330200 h 1130300"/>
              <a:gd name="connsiteX3-7" fmla="*/ 419100 w 1397000"/>
              <a:gd name="connsiteY3-8" fmla="*/ 266700 h 1130300"/>
              <a:gd name="connsiteX4-9" fmla="*/ 419100 w 1397000"/>
              <a:gd name="connsiteY4-10" fmla="*/ 88900 h 1130300"/>
              <a:gd name="connsiteX5-11" fmla="*/ 419100 w 1397000"/>
              <a:gd name="connsiteY5-12" fmla="*/ 0 h 1130300"/>
              <a:gd name="connsiteX6-13" fmla="*/ 1397000 w 1397000"/>
              <a:gd name="connsiteY6-14" fmla="*/ 0 h 1130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397000" h="1130300">
                <a:moveTo>
                  <a:pt x="0" y="1130300"/>
                </a:moveTo>
                <a:lnTo>
                  <a:pt x="419100" y="711200"/>
                </a:lnTo>
                <a:lnTo>
                  <a:pt x="419100" y="330200"/>
                </a:lnTo>
                <a:lnTo>
                  <a:pt x="419100" y="266700"/>
                </a:lnTo>
                <a:lnTo>
                  <a:pt x="419100" y="88900"/>
                </a:lnTo>
                <a:lnTo>
                  <a:pt x="419100" y="0"/>
                </a:lnTo>
                <a:lnTo>
                  <a:pt x="1397000" y="0"/>
                </a:lnTo>
              </a:path>
            </a:pathLst>
          </a:custGeom>
          <a:noFill/>
          <a:ln w="38100">
            <a:solidFill>
              <a:srgbClr val="A8A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任意多边形 34"/>
          <p:cNvSpPr/>
          <p:nvPr/>
        </p:nvSpPr>
        <p:spPr>
          <a:xfrm flipV="1">
            <a:off x="6502400" y="4668955"/>
            <a:ext cx="1468438" cy="1130300"/>
          </a:xfrm>
          <a:custGeom>
            <a:avLst/>
            <a:gdLst>
              <a:gd name="connsiteX0" fmla="*/ 0 w 939800"/>
              <a:gd name="connsiteY0" fmla="*/ 1130300 h 1130300"/>
              <a:gd name="connsiteX1" fmla="*/ 419100 w 939800"/>
              <a:gd name="connsiteY1" fmla="*/ 711200 h 1130300"/>
              <a:gd name="connsiteX2" fmla="*/ 419100 w 939800"/>
              <a:gd name="connsiteY2" fmla="*/ 330200 h 1130300"/>
              <a:gd name="connsiteX3" fmla="*/ 419100 w 939800"/>
              <a:gd name="connsiteY3" fmla="*/ 266700 h 1130300"/>
              <a:gd name="connsiteX4" fmla="*/ 419100 w 939800"/>
              <a:gd name="connsiteY4" fmla="*/ 88900 h 1130300"/>
              <a:gd name="connsiteX5" fmla="*/ 419100 w 939800"/>
              <a:gd name="connsiteY5" fmla="*/ 0 h 1130300"/>
              <a:gd name="connsiteX6" fmla="*/ 939800 w 939800"/>
              <a:gd name="connsiteY6" fmla="*/ 0 h 1130300"/>
              <a:gd name="connsiteX0-1" fmla="*/ 0 w 1468438"/>
              <a:gd name="connsiteY0-2" fmla="*/ 1130300 h 1130300"/>
              <a:gd name="connsiteX1-3" fmla="*/ 419100 w 1468438"/>
              <a:gd name="connsiteY1-4" fmla="*/ 711200 h 1130300"/>
              <a:gd name="connsiteX2-5" fmla="*/ 419100 w 1468438"/>
              <a:gd name="connsiteY2-6" fmla="*/ 330200 h 1130300"/>
              <a:gd name="connsiteX3-7" fmla="*/ 419100 w 1468438"/>
              <a:gd name="connsiteY3-8" fmla="*/ 266700 h 1130300"/>
              <a:gd name="connsiteX4-9" fmla="*/ 419100 w 1468438"/>
              <a:gd name="connsiteY4-10" fmla="*/ 88900 h 1130300"/>
              <a:gd name="connsiteX5-11" fmla="*/ 419100 w 1468438"/>
              <a:gd name="connsiteY5-12" fmla="*/ 0 h 1130300"/>
              <a:gd name="connsiteX6-13" fmla="*/ 1468438 w 1468438"/>
              <a:gd name="connsiteY6-14" fmla="*/ 4763 h 1130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468438" h="1130300">
                <a:moveTo>
                  <a:pt x="0" y="1130300"/>
                </a:moveTo>
                <a:lnTo>
                  <a:pt x="419100" y="711200"/>
                </a:lnTo>
                <a:lnTo>
                  <a:pt x="419100" y="330200"/>
                </a:lnTo>
                <a:lnTo>
                  <a:pt x="419100" y="266700"/>
                </a:lnTo>
                <a:lnTo>
                  <a:pt x="419100" y="88900"/>
                </a:lnTo>
                <a:lnTo>
                  <a:pt x="419100" y="0"/>
                </a:lnTo>
                <a:lnTo>
                  <a:pt x="1468438" y="4763"/>
                </a:lnTo>
              </a:path>
            </a:pathLst>
          </a:custGeom>
          <a:noFill/>
          <a:ln w="38100">
            <a:solidFill>
              <a:srgbClr val="A8A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任意多边形 35"/>
          <p:cNvSpPr/>
          <p:nvPr/>
        </p:nvSpPr>
        <p:spPr>
          <a:xfrm flipH="1" flipV="1">
            <a:off x="4271821" y="4668955"/>
            <a:ext cx="1425575" cy="1130300"/>
          </a:xfrm>
          <a:custGeom>
            <a:avLst/>
            <a:gdLst>
              <a:gd name="connsiteX0" fmla="*/ 0 w 939800"/>
              <a:gd name="connsiteY0" fmla="*/ 1130300 h 1130300"/>
              <a:gd name="connsiteX1" fmla="*/ 419100 w 939800"/>
              <a:gd name="connsiteY1" fmla="*/ 711200 h 1130300"/>
              <a:gd name="connsiteX2" fmla="*/ 419100 w 939800"/>
              <a:gd name="connsiteY2" fmla="*/ 330200 h 1130300"/>
              <a:gd name="connsiteX3" fmla="*/ 419100 w 939800"/>
              <a:gd name="connsiteY3" fmla="*/ 266700 h 1130300"/>
              <a:gd name="connsiteX4" fmla="*/ 419100 w 939800"/>
              <a:gd name="connsiteY4" fmla="*/ 88900 h 1130300"/>
              <a:gd name="connsiteX5" fmla="*/ 419100 w 939800"/>
              <a:gd name="connsiteY5" fmla="*/ 0 h 1130300"/>
              <a:gd name="connsiteX6" fmla="*/ 939800 w 939800"/>
              <a:gd name="connsiteY6" fmla="*/ 0 h 1130300"/>
              <a:gd name="connsiteX0-1" fmla="*/ 0 w 1425575"/>
              <a:gd name="connsiteY0-2" fmla="*/ 1130300 h 1130300"/>
              <a:gd name="connsiteX1-3" fmla="*/ 419100 w 1425575"/>
              <a:gd name="connsiteY1-4" fmla="*/ 711200 h 1130300"/>
              <a:gd name="connsiteX2-5" fmla="*/ 419100 w 1425575"/>
              <a:gd name="connsiteY2-6" fmla="*/ 330200 h 1130300"/>
              <a:gd name="connsiteX3-7" fmla="*/ 419100 w 1425575"/>
              <a:gd name="connsiteY3-8" fmla="*/ 266700 h 1130300"/>
              <a:gd name="connsiteX4-9" fmla="*/ 419100 w 1425575"/>
              <a:gd name="connsiteY4-10" fmla="*/ 88900 h 1130300"/>
              <a:gd name="connsiteX5-11" fmla="*/ 419100 w 1425575"/>
              <a:gd name="connsiteY5-12" fmla="*/ 0 h 1130300"/>
              <a:gd name="connsiteX6-13" fmla="*/ 1425575 w 1425575"/>
              <a:gd name="connsiteY6-14" fmla="*/ 4762 h 1130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1425575" h="1130300">
                <a:moveTo>
                  <a:pt x="0" y="1130300"/>
                </a:moveTo>
                <a:lnTo>
                  <a:pt x="419100" y="711200"/>
                </a:lnTo>
                <a:lnTo>
                  <a:pt x="419100" y="330200"/>
                </a:lnTo>
                <a:lnTo>
                  <a:pt x="419100" y="266700"/>
                </a:lnTo>
                <a:lnTo>
                  <a:pt x="419100" y="88900"/>
                </a:lnTo>
                <a:lnTo>
                  <a:pt x="419100" y="0"/>
                </a:lnTo>
                <a:lnTo>
                  <a:pt x="1425575" y="4762"/>
                </a:lnTo>
              </a:path>
            </a:pathLst>
          </a:custGeom>
          <a:noFill/>
          <a:ln w="38100">
            <a:solidFill>
              <a:srgbClr val="A8A9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069B-D994-4262-8CEC-8B0A802048A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0"/>
          <p:cNvSpPr txBox="1"/>
          <p:nvPr/>
        </p:nvSpPr>
        <p:spPr>
          <a:xfrm>
            <a:off x="4586606" y="448343"/>
            <a:ext cx="301879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输入你的标题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8D91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Key points on what we do</a:t>
            </a:r>
            <a:endParaRPr lang="zh-CN" altLang="en-US" dirty="0">
              <a:solidFill>
                <a:srgbClr val="8D919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  <a:sym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58247" y="1384300"/>
            <a:ext cx="875507" cy="0"/>
          </a:xfrm>
          <a:prstGeom prst="line">
            <a:avLst/>
          </a:prstGeom>
          <a:ln w="50800">
            <a:solidFill>
              <a:srgbClr val="5A5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5411504" y="1534289"/>
            <a:ext cx="1368993" cy="769257"/>
          </a:xfrm>
          <a:prstGeom prst="roundRect">
            <a:avLst>
              <a:gd name="adj" fmla="val 11007"/>
            </a:avLst>
          </a:prstGeom>
          <a:solidFill>
            <a:srgbClr val="5A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411504" y="5053584"/>
            <a:ext cx="1368993" cy="769257"/>
          </a:xfrm>
          <a:prstGeom prst="roundRect">
            <a:avLst>
              <a:gd name="adj" fmla="val 11007"/>
            </a:avLst>
          </a:prstGeom>
          <a:solidFill>
            <a:srgbClr val="5A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7740302" y="4284327"/>
            <a:ext cx="1368993" cy="769257"/>
          </a:xfrm>
          <a:prstGeom prst="roundRect">
            <a:avLst>
              <a:gd name="adj" fmla="val 11007"/>
            </a:avLst>
          </a:prstGeom>
          <a:solidFill>
            <a:srgbClr val="5A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740302" y="2348396"/>
            <a:ext cx="1368993" cy="769257"/>
          </a:xfrm>
          <a:prstGeom prst="roundRect">
            <a:avLst>
              <a:gd name="adj" fmla="val 11007"/>
            </a:avLst>
          </a:prstGeom>
          <a:solidFill>
            <a:srgbClr val="5A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630338" y="3323770"/>
            <a:ext cx="1368993" cy="769257"/>
          </a:xfrm>
          <a:prstGeom prst="roundRect">
            <a:avLst>
              <a:gd name="adj" fmla="val 11007"/>
            </a:avLst>
          </a:prstGeom>
          <a:solidFill>
            <a:srgbClr val="5A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3138642" y="4284327"/>
            <a:ext cx="1368993" cy="769257"/>
          </a:xfrm>
          <a:prstGeom prst="roundRect">
            <a:avLst>
              <a:gd name="adj" fmla="val 11007"/>
            </a:avLst>
          </a:prstGeom>
          <a:solidFill>
            <a:srgbClr val="5A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138642" y="2348396"/>
            <a:ext cx="1368993" cy="769257"/>
          </a:xfrm>
          <a:prstGeom prst="roundRect">
            <a:avLst>
              <a:gd name="adj" fmla="val 11007"/>
            </a:avLst>
          </a:prstGeom>
          <a:solidFill>
            <a:srgbClr val="5A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192670" y="3323770"/>
            <a:ext cx="1368993" cy="769257"/>
          </a:xfrm>
          <a:prstGeom prst="roundRect">
            <a:avLst>
              <a:gd name="adj" fmla="val 11007"/>
            </a:avLst>
          </a:prstGeom>
          <a:solidFill>
            <a:srgbClr val="5A5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981000" y="1267222"/>
            <a:ext cx="875057" cy="8750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434414" y="1267222"/>
            <a:ext cx="875057" cy="8750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7981000" y="5315123"/>
            <a:ext cx="875057" cy="8750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413151" y="5315123"/>
            <a:ext cx="875057" cy="8750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TextBox 1"/>
          <p:cNvSpPr txBox="1"/>
          <p:nvPr/>
        </p:nvSpPr>
        <p:spPr>
          <a:xfrm>
            <a:off x="5397399" y="1667104"/>
            <a:ext cx="1397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CONTACT 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INFORMATION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5397399" y="5215163"/>
            <a:ext cx="1397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CONTACT 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INFORMATION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7722025" y="4430312"/>
            <a:ext cx="1397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CONTACT 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INFORMATION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3120777" y="4430312"/>
            <a:ext cx="1397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CONTACT 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INFORMATION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7722025" y="2498162"/>
            <a:ext cx="1397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CONTACT 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INFORMATION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3120777" y="2498162"/>
            <a:ext cx="1397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CONTACT 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INFORMATION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8616235" y="3477565"/>
            <a:ext cx="1397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CONTACT 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INFORMATION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2178565" y="3477565"/>
            <a:ext cx="1397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CONTACT </a:t>
            </a:r>
          </a:p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INFORMATION</a:t>
            </a:r>
          </a:p>
        </p:txBody>
      </p:sp>
      <p:sp>
        <p:nvSpPr>
          <p:cNvPr id="49" name="矩形 48"/>
          <p:cNvSpPr/>
          <p:nvPr/>
        </p:nvSpPr>
        <p:spPr>
          <a:xfrm>
            <a:off x="8002196" y="1568291"/>
            <a:ext cx="917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CONTACT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448322" y="1568291"/>
            <a:ext cx="917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CONTACT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002196" y="5636485"/>
            <a:ext cx="917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CONTACT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427059" y="5636485"/>
            <a:ext cx="9170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CONTACT</a:t>
            </a:r>
            <a:endParaRPr lang="zh-CN" altLang="en-US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043715" y="2656114"/>
            <a:ext cx="2104571" cy="2104571"/>
          </a:xfrm>
          <a:prstGeom prst="ellipse">
            <a:avLst/>
          </a:prstGeom>
          <a:solidFill>
            <a:srgbClr val="2E2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TextBox 1"/>
          <p:cNvSpPr txBox="1"/>
          <p:nvPr/>
        </p:nvSpPr>
        <p:spPr>
          <a:xfrm>
            <a:off x="5049584" y="3376499"/>
            <a:ext cx="2092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微软雅黑" panose="020B0503020204020204" pitchFamily="34" charset="-122"/>
              </a:rPr>
              <a:t>CONTACT </a:t>
            </a:r>
          </a:p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微软雅黑" panose="020B0503020204020204" pitchFamily="34" charset="-122"/>
              </a:rPr>
              <a:t>INFORMATION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20EB7220-7EE6-45B9-B8DF-12F7EF673B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45412" y="0"/>
            <a:ext cx="4679776" cy="6799823"/>
          </a:xfrm>
          <a:prstGeom prst="rect">
            <a:avLst/>
          </a:prstGeom>
        </p:spPr>
      </p:pic>
      <p:sp>
        <p:nvSpPr>
          <p:cNvPr id="22" name="TextBox 30"/>
          <p:cNvSpPr txBox="1"/>
          <p:nvPr/>
        </p:nvSpPr>
        <p:spPr>
          <a:xfrm>
            <a:off x="5217795" y="3072130"/>
            <a:ext cx="3592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b="1" dirty="0">
                <a:solidFill>
                  <a:srgbClr val="41414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输入你的标题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5337214" y="4048858"/>
            <a:ext cx="4356939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24" name="矩形 23" descr="e7d195523061f1c0d3ba7f298e59d031c9c3f97027ed136f882110EF8F17BAD1F2C348D17C7856EF46CB4678CC9E44EE1ABA681E3133328A7B4D22AAF822B2429426B2355AA8CC4431B8568D2CF3B73AAAD753476CCD8199994BD43C82BDB4A055B67CFBA66DDF37414317DA1BBA25705979FE7D57D375D82D7B24EC2F681DC196451350D92E9550"/>
          <p:cNvSpPr/>
          <p:nvPr/>
        </p:nvSpPr>
        <p:spPr>
          <a:xfrm>
            <a:off x="11949568" y="2985770"/>
            <a:ext cx="242432" cy="1333500"/>
          </a:xfrm>
          <a:prstGeom prst="rect">
            <a:avLst/>
          </a:prstGeom>
          <a:solidFill>
            <a:srgbClr val="414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23E273-3FD6-43B7-BBB3-C14E4BAFD3F7}"/>
              </a:ext>
            </a:extLst>
          </p:cNvPr>
          <p:cNvSpPr/>
          <p:nvPr/>
        </p:nvSpPr>
        <p:spPr>
          <a:xfrm>
            <a:off x="-545412" y="-1"/>
            <a:ext cx="4679776" cy="6799824"/>
          </a:xfrm>
          <a:prstGeom prst="rect">
            <a:avLst/>
          </a:prstGeom>
          <a:solidFill>
            <a:srgbClr val="17161C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91357" y="2762250"/>
            <a:ext cx="1333500" cy="1333500"/>
            <a:chOff x="3410712" y="2762250"/>
            <a:chExt cx="1333500" cy="1333500"/>
          </a:xfrm>
        </p:grpSpPr>
        <p:sp>
          <p:nvSpPr>
            <p:cNvPr id="2" name="椭圆 1"/>
            <p:cNvSpPr/>
            <p:nvPr/>
          </p:nvSpPr>
          <p:spPr>
            <a:xfrm>
              <a:off x="3410712" y="2762250"/>
              <a:ext cx="1333500" cy="1333500"/>
            </a:xfrm>
            <a:prstGeom prst="ellipse">
              <a:avLst/>
            </a:prstGeom>
            <a:solidFill>
              <a:srgbClr val="17161C"/>
            </a:solidFill>
            <a:ln w="3810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TextBox 10"/>
            <p:cNvSpPr txBox="1"/>
            <p:nvPr/>
          </p:nvSpPr>
          <p:spPr>
            <a:xfrm>
              <a:off x="3610884" y="3013502"/>
              <a:ext cx="9444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 Light" panose="020B0502040204020203" pitchFamily="34" charset="0"/>
                  <a:sym typeface="微软雅黑" panose="020B0503020204020204" pitchFamily="34" charset="-122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888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78D2CE9C-4B8B-4A6A-ACF7-0F03CCA3D1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56"/>
          <a:stretch/>
        </p:blipFill>
        <p:spPr>
          <a:xfrm>
            <a:off x="-96691" y="95"/>
            <a:ext cx="12288692" cy="345123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1193" y="0"/>
            <a:ext cx="12192000" cy="3470143"/>
          </a:xfrm>
          <a:prstGeom prst="rect">
            <a:avLst/>
          </a:prstGeom>
          <a:solidFill>
            <a:srgbClr val="17161C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069B-D994-4262-8CEC-8B0A802048A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0"/>
          <p:cNvSpPr txBox="1"/>
          <p:nvPr/>
        </p:nvSpPr>
        <p:spPr>
          <a:xfrm>
            <a:off x="4772563" y="440679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输入你的标题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  <a:sym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58247" y="1384300"/>
            <a:ext cx="875507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137041" y="3844859"/>
            <a:ext cx="749431" cy="749431"/>
          </a:xfrm>
          <a:prstGeom prst="ellipse">
            <a:avLst/>
          </a:prstGeom>
          <a:solidFill>
            <a:srgbClr val="58585A"/>
          </a:solidFill>
          <a:ln w="57150">
            <a:solidFill>
              <a:srgbClr val="DDD4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20093" y="3844859"/>
            <a:ext cx="749431" cy="749431"/>
          </a:xfrm>
          <a:prstGeom prst="ellipse">
            <a:avLst/>
          </a:prstGeom>
          <a:solidFill>
            <a:srgbClr val="58585A"/>
          </a:solidFill>
          <a:ln w="57150">
            <a:solidFill>
              <a:srgbClr val="DDD4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9303145" y="3844859"/>
            <a:ext cx="749431" cy="749431"/>
          </a:xfrm>
          <a:prstGeom prst="ellipse">
            <a:avLst/>
          </a:prstGeom>
          <a:solidFill>
            <a:srgbClr val="58585A"/>
          </a:solidFill>
          <a:ln w="57150">
            <a:solidFill>
              <a:srgbClr val="DDD4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60290" y="1845138"/>
            <a:ext cx="70714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CONTACT INFORMATION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054571" y="4594290"/>
            <a:ext cx="29143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微软雅黑" panose="020B0503020204020204" pitchFamily="34" charset="-122"/>
              </a:rPr>
              <a:t>CONTACT INFORMATION</a:t>
            </a:r>
          </a:p>
          <a:p>
            <a:pPr algn="ctr"/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637623" y="4594290"/>
            <a:ext cx="29143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微软雅黑" panose="020B0503020204020204" pitchFamily="34" charset="-122"/>
              </a:rPr>
              <a:t>CONTACT INFORMATION</a:t>
            </a:r>
          </a:p>
          <a:p>
            <a:pPr algn="ctr"/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8220675" y="4594290"/>
            <a:ext cx="29143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  <a:sym typeface="微软雅黑" panose="020B0503020204020204" pitchFamily="34" charset="-122"/>
              </a:rPr>
              <a:t>CONTACT INFORMATION</a:t>
            </a:r>
          </a:p>
          <a:p>
            <a:pPr algn="ctr"/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Therefore it may be the case that issues arise, i.e. issues with national postal services, international customs issues etc. 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354410" y="4078230"/>
            <a:ext cx="314691" cy="237392"/>
          </a:xfrm>
          <a:custGeom>
            <a:avLst/>
            <a:gdLst>
              <a:gd name="connsiteX0" fmla="*/ 0 w 395654"/>
              <a:gd name="connsiteY0" fmla="*/ 105507 h 237392"/>
              <a:gd name="connsiteX1" fmla="*/ 158261 w 395654"/>
              <a:gd name="connsiteY1" fmla="*/ 237392 h 237392"/>
              <a:gd name="connsiteX2" fmla="*/ 395654 w 395654"/>
              <a:gd name="connsiteY2" fmla="*/ 0 h 237392"/>
              <a:gd name="connsiteX0-1" fmla="*/ 0 w 314691"/>
              <a:gd name="connsiteY0-2" fmla="*/ 143607 h 237392"/>
              <a:gd name="connsiteX1-3" fmla="*/ 77298 w 314691"/>
              <a:gd name="connsiteY1-4" fmla="*/ 237392 h 237392"/>
              <a:gd name="connsiteX2-5" fmla="*/ 314691 w 314691"/>
              <a:gd name="connsiteY2-6" fmla="*/ 0 h 2373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14691" h="237392">
                <a:moveTo>
                  <a:pt x="0" y="143607"/>
                </a:moveTo>
                <a:lnTo>
                  <a:pt x="77298" y="237392"/>
                </a:lnTo>
                <a:lnTo>
                  <a:pt x="314691" y="0"/>
                </a:lnTo>
              </a:path>
            </a:pathLst>
          </a:cu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5937462" y="4078230"/>
            <a:ext cx="314691" cy="237392"/>
          </a:xfrm>
          <a:custGeom>
            <a:avLst/>
            <a:gdLst>
              <a:gd name="connsiteX0" fmla="*/ 0 w 395654"/>
              <a:gd name="connsiteY0" fmla="*/ 105507 h 237392"/>
              <a:gd name="connsiteX1" fmla="*/ 158261 w 395654"/>
              <a:gd name="connsiteY1" fmla="*/ 237392 h 237392"/>
              <a:gd name="connsiteX2" fmla="*/ 395654 w 395654"/>
              <a:gd name="connsiteY2" fmla="*/ 0 h 237392"/>
              <a:gd name="connsiteX0-1" fmla="*/ 0 w 314691"/>
              <a:gd name="connsiteY0-2" fmla="*/ 143607 h 237392"/>
              <a:gd name="connsiteX1-3" fmla="*/ 77298 w 314691"/>
              <a:gd name="connsiteY1-4" fmla="*/ 237392 h 237392"/>
              <a:gd name="connsiteX2-5" fmla="*/ 314691 w 314691"/>
              <a:gd name="connsiteY2-6" fmla="*/ 0 h 2373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14691" h="237392">
                <a:moveTo>
                  <a:pt x="0" y="143607"/>
                </a:moveTo>
                <a:lnTo>
                  <a:pt x="77298" y="237392"/>
                </a:lnTo>
                <a:lnTo>
                  <a:pt x="314691" y="0"/>
                </a:lnTo>
              </a:path>
            </a:pathLst>
          </a:cu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9520514" y="4078230"/>
            <a:ext cx="314691" cy="237392"/>
          </a:xfrm>
          <a:custGeom>
            <a:avLst/>
            <a:gdLst>
              <a:gd name="connsiteX0" fmla="*/ 0 w 395654"/>
              <a:gd name="connsiteY0" fmla="*/ 105507 h 237392"/>
              <a:gd name="connsiteX1" fmla="*/ 158261 w 395654"/>
              <a:gd name="connsiteY1" fmla="*/ 237392 h 237392"/>
              <a:gd name="connsiteX2" fmla="*/ 395654 w 395654"/>
              <a:gd name="connsiteY2" fmla="*/ 0 h 237392"/>
              <a:gd name="connsiteX0-1" fmla="*/ 0 w 314691"/>
              <a:gd name="connsiteY0-2" fmla="*/ 143607 h 237392"/>
              <a:gd name="connsiteX1-3" fmla="*/ 77298 w 314691"/>
              <a:gd name="connsiteY1-4" fmla="*/ 237392 h 237392"/>
              <a:gd name="connsiteX2-5" fmla="*/ 314691 w 314691"/>
              <a:gd name="connsiteY2-6" fmla="*/ 0 h 2373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14691" h="237392">
                <a:moveTo>
                  <a:pt x="0" y="143607"/>
                </a:moveTo>
                <a:lnTo>
                  <a:pt x="77298" y="237392"/>
                </a:lnTo>
                <a:lnTo>
                  <a:pt x="314691" y="0"/>
                </a:lnTo>
              </a:path>
            </a:pathLst>
          </a:cu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1941906" y="2666345"/>
            <a:ext cx="8308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Therefore it may be the case that issues arise, i.e. issues with national postal services, international customs issues etc.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弧形 23"/>
          <p:cNvSpPr/>
          <p:nvPr/>
        </p:nvSpPr>
        <p:spPr>
          <a:xfrm>
            <a:off x="646566" y="2401434"/>
            <a:ext cx="10898868" cy="10898868"/>
          </a:xfrm>
          <a:prstGeom prst="arc">
            <a:avLst>
              <a:gd name="adj1" fmla="val 14244168"/>
              <a:gd name="adj2" fmla="val 18249646"/>
            </a:avLst>
          </a:prstGeom>
          <a:ln w="19050">
            <a:solidFill>
              <a:srgbClr val="A8A9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弧形 22"/>
          <p:cNvSpPr/>
          <p:nvPr/>
        </p:nvSpPr>
        <p:spPr>
          <a:xfrm>
            <a:off x="5036082" y="2401434"/>
            <a:ext cx="2119836" cy="2119836"/>
          </a:xfrm>
          <a:prstGeom prst="arc">
            <a:avLst>
              <a:gd name="adj1" fmla="val 11439826"/>
              <a:gd name="adj2" fmla="val 20925056"/>
            </a:avLst>
          </a:prstGeom>
          <a:ln w="19050">
            <a:solidFill>
              <a:srgbClr val="A8A9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F069B-D994-4262-8CEC-8B0A802048A3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0"/>
          <p:cNvSpPr txBox="1"/>
          <p:nvPr/>
        </p:nvSpPr>
        <p:spPr>
          <a:xfrm>
            <a:off x="4586606" y="448343"/>
            <a:ext cx="3018790" cy="8604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输入你的标题</a:t>
            </a:r>
            <a:endParaRPr lang="en-US" alt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  <a:sym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8D91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Key points on what we do</a:t>
            </a:r>
            <a:endParaRPr lang="zh-CN" altLang="en-US" dirty="0">
              <a:solidFill>
                <a:srgbClr val="8D919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 Light" panose="020B0502040204020203" pitchFamily="34" charset="0"/>
              <a:sym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658247" y="1384300"/>
            <a:ext cx="875507" cy="0"/>
          </a:xfrm>
          <a:prstGeom prst="line">
            <a:avLst/>
          </a:prstGeom>
          <a:ln w="50800">
            <a:solidFill>
              <a:srgbClr val="5A5A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2166148" y="3213100"/>
            <a:ext cx="1651000" cy="2616200"/>
          </a:xfrm>
          <a:prstGeom prst="roundRect">
            <a:avLst>
              <a:gd name="adj" fmla="val 6667"/>
            </a:avLst>
          </a:prstGeom>
          <a:solidFill>
            <a:srgbClr val="2E2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235716" y="3213100"/>
            <a:ext cx="1651000" cy="2616200"/>
          </a:xfrm>
          <a:prstGeom prst="roundRect">
            <a:avLst>
              <a:gd name="adj" fmla="val 6667"/>
            </a:avLst>
          </a:prstGeom>
          <a:solidFill>
            <a:srgbClr val="2E2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305284" y="3213100"/>
            <a:ext cx="1651000" cy="2616200"/>
          </a:xfrm>
          <a:prstGeom prst="roundRect">
            <a:avLst>
              <a:gd name="adj" fmla="val 6667"/>
            </a:avLst>
          </a:prstGeom>
          <a:solidFill>
            <a:srgbClr val="2E2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8374853" y="3213100"/>
            <a:ext cx="1651000" cy="2616200"/>
          </a:xfrm>
          <a:prstGeom prst="roundRect">
            <a:avLst>
              <a:gd name="adj" fmla="val 6667"/>
            </a:avLst>
          </a:prstGeom>
          <a:solidFill>
            <a:srgbClr val="2E2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5300733" y="1544041"/>
            <a:ext cx="1590534" cy="565293"/>
          </a:xfrm>
          <a:custGeom>
            <a:avLst/>
            <a:gdLst>
              <a:gd name="connsiteX0" fmla="*/ 795267 w 1590534"/>
              <a:gd name="connsiteY0" fmla="*/ 0 h 565293"/>
              <a:gd name="connsiteX1" fmla="*/ 1045068 w 1590534"/>
              <a:gd name="connsiteY1" fmla="*/ 165579 h 565293"/>
              <a:gd name="connsiteX2" fmla="*/ 1052723 w 1590534"/>
              <a:gd name="connsiteY2" fmla="*/ 203492 h 565293"/>
              <a:gd name="connsiteX3" fmla="*/ 1056146 w 1590534"/>
              <a:gd name="connsiteY3" fmla="*/ 202430 h 565293"/>
              <a:gd name="connsiteX4" fmla="*/ 1110783 w 1590534"/>
              <a:gd name="connsiteY4" fmla="*/ 196922 h 565293"/>
              <a:gd name="connsiteX5" fmla="*/ 1302484 w 1590534"/>
              <a:gd name="connsiteY5" fmla="*/ 276327 h 565293"/>
              <a:gd name="connsiteX6" fmla="*/ 1325751 w 1590534"/>
              <a:gd name="connsiteY6" fmla="*/ 310836 h 565293"/>
              <a:gd name="connsiteX7" fmla="*/ 1344947 w 1590534"/>
              <a:gd name="connsiteY7" fmla="*/ 304878 h 565293"/>
              <a:gd name="connsiteX8" fmla="*/ 1386139 w 1590534"/>
              <a:gd name="connsiteY8" fmla="*/ 300725 h 565293"/>
              <a:gd name="connsiteX9" fmla="*/ 1590534 w 1590534"/>
              <a:gd name="connsiteY9" fmla="*/ 505120 h 565293"/>
              <a:gd name="connsiteX10" fmla="*/ 1578386 w 1590534"/>
              <a:gd name="connsiteY10" fmla="*/ 565293 h 565293"/>
              <a:gd name="connsiteX11" fmla="*/ 12149 w 1590534"/>
              <a:gd name="connsiteY11" fmla="*/ 565293 h 565293"/>
              <a:gd name="connsiteX12" fmla="*/ 0 w 1590534"/>
              <a:gd name="connsiteY12" fmla="*/ 505120 h 565293"/>
              <a:gd name="connsiteX13" fmla="*/ 204395 w 1590534"/>
              <a:gd name="connsiteY13" fmla="*/ 300725 h 565293"/>
              <a:gd name="connsiteX14" fmla="*/ 245588 w 1590534"/>
              <a:gd name="connsiteY14" fmla="*/ 304878 h 565293"/>
              <a:gd name="connsiteX15" fmla="*/ 264784 w 1590534"/>
              <a:gd name="connsiteY15" fmla="*/ 310836 h 565293"/>
              <a:gd name="connsiteX16" fmla="*/ 288050 w 1590534"/>
              <a:gd name="connsiteY16" fmla="*/ 276327 h 565293"/>
              <a:gd name="connsiteX17" fmla="*/ 479751 w 1590534"/>
              <a:gd name="connsiteY17" fmla="*/ 196922 h 565293"/>
              <a:gd name="connsiteX18" fmla="*/ 534038 w 1590534"/>
              <a:gd name="connsiteY18" fmla="*/ 202395 h 565293"/>
              <a:gd name="connsiteX19" fmla="*/ 545466 w 1590534"/>
              <a:gd name="connsiteY19" fmla="*/ 165579 h 565293"/>
              <a:gd name="connsiteX20" fmla="*/ 795267 w 1590534"/>
              <a:gd name="connsiteY20" fmla="*/ 0 h 565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590534" h="565293">
                <a:moveTo>
                  <a:pt x="795267" y="0"/>
                </a:moveTo>
                <a:cubicBezTo>
                  <a:pt x="907563" y="0"/>
                  <a:pt x="1003912" y="68275"/>
                  <a:pt x="1045068" y="165579"/>
                </a:cubicBezTo>
                <a:lnTo>
                  <a:pt x="1052723" y="203492"/>
                </a:lnTo>
                <a:lnTo>
                  <a:pt x="1056146" y="202430"/>
                </a:lnTo>
                <a:cubicBezTo>
                  <a:pt x="1073794" y="198818"/>
                  <a:pt x="1092067" y="196922"/>
                  <a:pt x="1110783" y="196922"/>
                </a:cubicBezTo>
                <a:cubicBezTo>
                  <a:pt x="1185647" y="196922"/>
                  <a:pt x="1253424" y="227266"/>
                  <a:pt x="1302484" y="276327"/>
                </a:cubicBezTo>
                <a:lnTo>
                  <a:pt x="1325751" y="310836"/>
                </a:lnTo>
                <a:lnTo>
                  <a:pt x="1344947" y="304878"/>
                </a:lnTo>
                <a:cubicBezTo>
                  <a:pt x="1358252" y="302155"/>
                  <a:pt x="1372029" y="300725"/>
                  <a:pt x="1386139" y="300725"/>
                </a:cubicBezTo>
                <a:cubicBezTo>
                  <a:pt x="1499023" y="300725"/>
                  <a:pt x="1590534" y="392236"/>
                  <a:pt x="1590534" y="505120"/>
                </a:cubicBezTo>
                <a:lnTo>
                  <a:pt x="1578386" y="565293"/>
                </a:lnTo>
                <a:lnTo>
                  <a:pt x="12149" y="565293"/>
                </a:lnTo>
                <a:lnTo>
                  <a:pt x="0" y="505120"/>
                </a:lnTo>
                <a:cubicBezTo>
                  <a:pt x="0" y="392236"/>
                  <a:pt x="91511" y="300725"/>
                  <a:pt x="204395" y="300725"/>
                </a:cubicBezTo>
                <a:cubicBezTo>
                  <a:pt x="218506" y="300725"/>
                  <a:pt x="232282" y="302155"/>
                  <a:pt x="245588" y="304878"/>
                </a:cubicBezTo>
                <a:lnTo>
                  <a:pt x="264784" y="310836"/>
                </a:lnTo>
                <a:lnTo>
                  <a:pt x="288050" y="276327"/>
                </a:lnTo>
                <a:cubicBezTo>
                  <a:pt x="337111" y="227266"/>
                  <a:pt x="404887" y="196922"/>
                  <a:pt x="479751" y="196922"/>
                </a:cubicBezTo>
                <a:lnTo>
                  <a:pt x="534038" y="202395"/>
                </a:lnTo>
                <a:lnTo>
                  <a:pt x="545466" y="165579"/>
                </a:lnTo>
                <a:cubicBezTo>
                  <a:pt x="586622" y="68275"/>
                  <a:pt x="682971" y="0"/>
                  <a:pt x="795267" y="0"/>
                </a:cubicBezTo>
                <a:close/>
              </a:path>
            </a:pathLst>
          </a:custGeom>
          <a:solidFill>
            <a:srgbClr val="585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4943475" y="2109334"/>
            <a:ext cx="2305050" cy="292100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324100" y="3370854"/>
            <a:ext cx="1318260" cy="855181"/>
          </a:xfrm>
          <a:prstGeom prst="roundRect">
            <a:avLst>
              <a:gd name="adj" fmla="val 33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4402086" y="3370854"/>
            <a:ext cx="1318260" cy="855181"/>
          </a:xfrm>
          <a:prstGeom prst="roundRect">
            <a:avLst>
              <a:gd name="adj" fmla="val 33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471654" y="3370854"/>
            <a:ext cx="1318260" cy="855181"/>
          </a:xfrm>
          <a:prstGeom prst="roundRect">
            <a:avLst>
              <a:gd name="adj" fmla="val 33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8541223" y="3370854"/>
            <a:ext cx="1318260" cy="855181"/>
          </a:xfrm>
          <a:prstGeom prst="roundRect">
            <a:avLst>
              <a:gd name="adj" fmla="val 33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5396208" y="2124435"/>
            <a:ext cx="139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INFORMATION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2293047" y="3567611"/>
            <a:ext cx="1397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CONTACT </a:t>
            </a:r>
          </a:p>
          <a:p>
            <a:pPr algn="ctr"/>
            <a:r>
              <a:rPr lang="en-US" altLang="zh-CN" sz="12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INFORMATION</a:t>
            </a:r>
          </a:p>
        </p:txBody>
      </p:sp>
      <p:sp>
        <p:nvSpPr>
          <p:cNvPr id="31" name="TextBox 1"/>
          <p:cNvSpPr txBox="1"/>
          <p:nvPr/>
        </p:nvSpPr>
        <p:spPr>
          <a:xfrm>
            <a:off x="4362615" y="3567611"/>
            <a:ext cx="1397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CONTACT </a:t>
            </a:r>
          </a:p>
          <a:p>
            <a:pPr algn="ctr"/>
            <a:r>
              <a:rPr lang="en-US" altLang="zh-CN" sz="12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INFORMATION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6432183" y="3567611"/>
            <a:ext cx="1397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CONTACT </a:t>
            </a:r>
          </a:p>
          <a:p>
            <a:pPr algn="ctr"/>
            <a:r>
              <a:rPr lang="en-US" altLang="zh-CN" sz="12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INFORMATION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8501752" y="3567611"/>
            <a:ext cx="1397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CONTACT </a:t>
            </a:r>
          </a:p>
          <a:p>
            <a:pPr algn="ctr"/>
            <a:r>
              <a:rPr lang="en-US" altLang="zh-CN" sz="12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Light" panose="020B0502040204020203" pitchFamily="34" charset="0"/>
                <a:sym typeface="微软雅黑" panose="020B0503020204020204" pitchFamily="34" charset="-122"/>
              </a:rPr>
              <a:t>INFORMATION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2637155" y="4579144"/>
            <a:ext cx="692150" cy="820399"/>
            <a:chOff x="2673350" y="4563628"/>
            <a:chExt cx="692150" cy="820399"/>
          </a:xfrm>
        </p:grpSpPr>
        <p:sp>
          <p:nvSpPr>
            <p:cNvPr id="34" name="矩形 33"/>
            <p:cNvSpPr/>
            <p:nvPr/>
          </p:nvSpPr>
          <p:spPr>
            <a:xfrm>
              <a:off x="2673350" y="5250677"/>
              <a:ext cx="692150" cy="133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2673350" y="5079227"/>
              <a:ext cx="692150" cy="133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673350" y="4912153"/>
              <a:ext cx="692150" cy="133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7" name="梯形 36"/>
            <p:cNvSpPr/>
            <p:nvPr/>
          </p:nvSpPr>
          <p:spPr>
            <a:xfrm>
              <a:off x="2673350" y="4563628"/>
              <a:ext cx="692150" cy="348525"/>
            </a:xfrm>
            <a:prstGeom prst="trapezoid">
              <a:avLst/>
            </a:prstGeom>
            <a:solidFill>
              <a:srgbClr val="C3B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716135" y="4960151"/>
              <a:ext cx="45719" cy="45719"/>
            </a:xfrm>
            <a:prstGeom prst="rect">
              <a:avLst/>
            </a:prstGeom>
            <a:solidFill>
              <a:srgbClr val="A8A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781779" y="4960151"/>
              <a:ext cx="45719" cy="45719"/>
            </a:xfrm>
            <a:prstGeom prst="rect">
              <a:avLst/>
            </a:prstGeom>
            <a:solidFill>
              <a:srgbClr val="A8A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2844567" y="4960151"/>
              <a:ext cx="45719" cy="45719"/>
            </a:xfrm>
            <a:prstGeom prst="rect">
              <a:avLst/>
            </a:prstGeom>
            <a:solidFill>
              <a:srgbClr val="A8A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269457" y="4960151"/>
              <a:ext cx="45719" cy="45719"/>
            </a:xfrm>
            <a:prstGeom prst="rect">
              <a:avLst/>
            </a:prstGeom>
            <a:solidFill>
              <a:srgbClr val="A8A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2716135" y="5120593"/>
              <a:ext cx="45719" cy="45719"/>
            </a:xfrm>
            <a:prstGeom prst="rect">
              <a:avLst/>
            </a:prstGeom>
            <a:solidFill>
              <a:srgbClr val="A8A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781779" y="5120593"/>
              <a:ext cx="45719" cy="45719"/>
            </a:xfrm>
            <a:prstGeom prst="rect">
              <a:avLst/>
            </a:prstGeom>
            <a:solidFill>
              <a:srgbClr val="A8A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2844567" y="5120593"/>
              <a:ext cx="45719" cy="45719"/>
            </a:xfrm>
            <a:prstGeom prst="rect">
              <a:avLst/>
            </a:prstGeom>
            <a:solidFill>
              <a:srgbClr val="A8A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269457" y="5120593"/>
              <a:ext cx="45719" cy="45719"/>
            </a:xfrm>
            <a:prstGeom prst="rect">
              <a:avLst/>
            </a:prstGeom>
            <a:solidFill>
              <a:srgbClr val="A8A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2716135" y="5297970"/>
              <a:ext cx="45719" cy="45719"/>
            </a:xfrm>
            <a:prstGeom prst="rect">
              <a:avLst/>
            </a:prstGeom>
            <a:solidFill>
              <a:srgbClr val="A8A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2781779" y="5297970"/>
              <a:ext cx="45719" cy="45719"/>
            </a:xfrm>
            <a:prstGeom prst="rect">
              <a:avLst/>
            </a:prstGeom>
            <a:solidFill>
              <a:srgbClr val="A8A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844567" y="5297970"/>
              <a:ext cx="45719" cy="45719"/>
            </a:xfrm>
            <a:prstGeom prst="rect">
              <a:avLst/>
            </a:prstGeom>
            <a:solidFill>
              <a:srgbClr val="A8A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269457" y="5297970"/>
              <a:ext cx="45719" cy="45719"/>
            </a:xfrm>
            <a:prstGeom prst="rect">
              <a:avLst/>
            </a:prstGeom>
            <a:solidFill>
              <a:srgbClr val="A8A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854278" y="4579144"/>
            <a:ext cx="692150" cy="820399"/>
            <a:chOff x="2673350" y="4563628"/>
            <a:chExt cx="692150" cy="820399"/>
          </a:xfrm>
        </p:grpSpPr>
        <p:sp>
          <p:nvSpPr>
            <p:cNvPr id="52" name="矩形 51"/>
            <p:cNvSpPr/>
            <p:nvPr/>
          </p:nvSpPr>
          <p:spPr>
            <a:xfrm>
              <a:off x="2673350" y="5250677"/>
              <a:ext cx="692150" cy="133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673350" y="5079227"/>
              <a:ext cx="692150" cy="133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673350" y="4912153"/>
              <a:ext cx="692150" cy="1333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5" name="梯形 54"/>
            <p:cNvSpPr/>
            <p:nvPr/>
          </p:nvSpPr>
          <p:spPr>
            <a:xfrm>
              <a:off x="2673350" y="4563628"/>
              <a:ext cx="692150" cy="348525"/>
            </a:xfrm>
            <a:prstGeom prst="trapezoid">
              <a:avLst/>
            </a:prstGeom>
            <a:solidFill>
              <a:srgbClr val="C3B5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716135" y="4960151"/>
              <a:ext cx="45719" cy="45719"/>
            </a:xfrm>
            <a:prstGeom prst="rect">
              <a:avLst/>
            </a:prstGeom>
            <a:solidFill>
              <a:srgbClr val="A8A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2781779" y="4960151"/>
              <a:ext cx="45719" cy="45719"/>
            </a:xfrm>
            <a:prstGeom prst="rect">
              <a:avLst/>
            </a:prstGeom>
            <a:solidFill>
              <a:srgbClr val="A8A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844567" y="4960151"/>
              <a:ext cx="45719" cy="45719"/>
            </a:xfrm>
            <a:prstGeom prst="rect">
              <a:avLst/>
            </a:prstGeom>
            <a:solidFill>
              <a:srgbClr val="A8A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269457" y="4960151"/>
              <a:ext cx="45719" cy="45719"/>
            </a:xfrm>
            <a:prstGeom prst="rect">
              <a:avLst/>
            </a:prstGeom>
            <a:solidFill>
              <a:srgbClr val="A8A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716135" y="5120593"/>
              <a:ext cx="45719" cy="45719"/>
            </a:xfrm>
            <a:prstGeom prst="rect">
              <a:avLst/>
            </a:prstGeom>
            <a:solidFill>
              <a:srgbClr val="A8A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781779" y="5120593"/>
              <a:ext cx="45719" cy="45719"/>
            </a:xfrm>
            <a:prstGeom prst="rect">
              <a:avLst/>
            </a:prstGeom>
            <a:solidFill>
              <a:srgbClr val="A8A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844567" y="5120593"/>
              <a:ext cx="45719" cy="45719"/>
            </a:xfrm>
            <a:prstGeom prst="rect">
              <a:avLst/>
            </a:prstGeom>
            <a:solidFill>
              <a:srgbClr val="A8A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269457" y="5120593"/>
              <a:ext cx="45719" cy="45719"/>
            </a:xfrm>
            <a:prstGeom prst="rect">
              <a:avLst/>
            </a:prstGeom>
            <a:solidFill>
              <a:srgbClr val="A8A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2716135" y="5297970"/>
              <a:ext cx="45719" cy="45719"/>
            </a:xfrm>
            <a:prstGeom prst="rect">
              <a:avLst/>
            </a:prstGeom>
            <a:solidFill>
              <a:srgbClr val="A8A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2781779" y="5297970"/>
              <a:ext cx="45719" cy="45719"/>
            </a:xfrm>
            <a:prstGeom prst="rect">
              <a:avLst/>
            </a:prstGeom>
            <a:solidFill>
              <a:srgbClr val="A8A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2844567" y="5297970"/>
              <a:ext cx="45719" cy="45719"/>
            </a:xfrm>
            <a:prstGeom prst="rect">
              <a:avLst/>
            </a:prstGeom>
            <a:solidFill>
              <a:srgbClr val="A8A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269457" y="5297970"/>
              <a:ext cx="45719" cy="45719"/>
            </a:xfrm>
            <a:prstGeom prst="rect">
              <a:avLst/>
            </a:prstGeom>
            <a:solidFill>
              <a:srgbClr val="A8A9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832174" y="4775110"/>
            <a:ext cx="615684" cy="571817"/>
            <a:chOff x="6796053" y="4801663"/>
            <a:chExt cx="649365" cy="603098"/>
          </a:xfrm>
          <a:solidFill>
            <a:srgbClr val="DDD4C5"/>
          </a:solidFill>
        </p:grpSpPr>
        <p:sp>
          <p:nvSpPr>
            <p:cNvPr id="68" name="流程图: 磁盘 67"/>
            <p:cNvSpPr/>
            <p:nvPr/>
          </p:nvSpPr>
          <p:spPr>
            <a:xfrm>
              <a:off x="6796053" y="5152749"/>
              <a:ext cx="649365" cy="252012"/>
            </a:xfrm>
            <a:prstGeom prst="flowChartMagneticDisk">
              <a:avLst/>
            </a:prstGeom>
            <a:grpFill/>
            <a:ln>
              <a:solidFill>
                <a:srgbClr val="171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9" name="流程图: 磁盘 68"/>
            <p:cNvSpPr/>
            <p:nvPr/>
          </p:nvSpPr>
          <p:spPr>
            <a:xfrm>
              <a:off x="6796053" y="4975667"/>
              <a:ext cx="649365" cy="252012"/>
            </a:xfrm>
            <a:prstGeom prst="flowChartMagneticDisk">
              <a:avLst/>
            </a:prstGeom>
            <a:grpFill/>
            <a:ln>
              <a:solidFill>
                <a:srgbClr val="171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0" name="流程图: 磁盘 69"/>
            <p:cNvSpPr/>
            <p:nvPr/>
          </p:nvSpPr>
          <p:spPr>
            <a:xfrm>
              <a:off x="6796053" y="4801663"/>
              <a:ext cx="649365" cy="252012"/>
            </a:xfrm>
            <a:prstGeom prst="flowChartMagneticDisk">
              <a:avLst/>
            </a:prstGeom>
            <a:grpFill/>
            <a:ln>
              <a:solidFill>
                <a:srgbClr val="171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4728240" y="4775110"/>
            <a:ext cx="615684" cy="571817"/>
            <a:chOff x="6796053" y="4801663"/>
            <a:chExt cx="649365" cy="603098"/>
          </a:xfrm>
          <a:solidFill>
            <a:srgbClr val="DCD5CB"/>
          </a:solidFill>
        </p:grpSpPr>
        <p:sp>
          <p:nvSpPr>
            <p:cNvPr id="73" name="流程图: 磁盘 72"/>
            <p:cNvSpPr/>
            <p:nvPr/>
          </p:nvSpPr>
          <p:spPr>
            <a:xfrm>
              <a:off x="6796053" y="5152749"/>
              <a:ext cx="649365" cy="252012"/>
            </a:xfrm>
            <a:prstGeom prst="flowChartMagneticDisk">
              <a:avLst/>
            </a:prstGeom>
            <a:grpFill/>
            <a:ln>
              <a:solidFill>
                <a:srgbClr val="171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4" name="流程图: 磁盘 73"/>
            <p:cNvSpPr/>
            <p:nvPr/>
          </p:nvSpPr>
          <p:spPr>
            <a:xfrm>
              <a:off x="6796053" y="4975667"/>
              <a:ext cx="649365" cy="252012"/>
            </a:xfrm>
            <a:prstGeom prst="flowChartMagneticDisk">
              <a:avLst/>
            </a:prstGeom>
            <a:grpFill/>
            <a:ln>
              <a:solidFill>
                <a:srgbClr val="171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5" name="流程图: 磁盘 74"/>
            <p:cNvSpPr/>
            <p:nvPr/>
          </p:nvSpPr>
          <p:spPr>
            <a:xfrm>
              <a:off x="6796053" y="4801663"/>
              <a:ext cx="649365" cy="252012"/>
            </a:xfrm>
            <a:prstGeom prst="flowChartMagneticDisk">
              <a:avLst/>
            </a:prstGeom>
            <a:grpFill/>
            <a:ln>
              <a:solidFill>
                <a:srgbClr val="1716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528</Words>
  <Application>Microsoft Office PowerPoint</Application>
  <PresentationFormat>宽屏</PresentationFormat>
  <Paragraphs>127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华文新魏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bigchin bigchin</dc:creator>
  <cp:lastModifiedBy>范 丫琦</cp:lastModifiedBy>
  <cp:revision>322</cp:revision>
  <dcterms:created xsi:type="dcterms:W3CDTF">2020-04-22T14:02:00Z</dcterms:created>
  <dcterms:modified xsi:type="dcterms:W3CDTF">2021-09-28T02:50:19Z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