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BA2A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0"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11"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0C5DA5-DDB6-4783-8BAD-573B8233D408}" type="datetimeFigureOut">
              <a:rPr lang="zh-CN" altLang="en-US" smtClean="0"/>
              <a:t>2021-09-28</a:t>
            </a:fld>
            <a:endParaRPr lang="zh-CN" altLang="en-US"/>
          </a:p>
        </p:txBody>
      </p:sp>
      <p:sp>
        <p:nvSpPr>
          <p:cNvPr id="1048812"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13"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14"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15"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ADD72-AE5B-41D3-A1AC-1BF24E32A91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幻灯片图像占位符 1"/>
          <p:cNvSpPr>
            <a:spLocks noGrp="1" noRot="1" noChangeAspect="1"/>
          </p:cNvSpPr>
          <p:nvPr>
            <p:ph type="sldImg"/>
          </p:nvPr>
        </p:nvSpPr>
        <p:spPr/>
      </p:sp>
      <p:sp>
        <p:nvSpPr>
          <p:cNvPr id="1048609" name="备注占位符 2"/>
          <p:cNvSpPr>
            <a:spLocks noGrp="1"/>
          </p:cNvSpPr>
          <p:nvPr>
            <p:ph type="body" idx="1"/>
          </p:nvPr>
        </p:nvSpPr>
        <p:spPr/>
        <p:txBody>
          <a:bodyPr/>
          <a:lstStyle/>
          <a:p>
            <a:endParaRPr lang="zh-CN" altLang="en-US" dirty="0"/>
          </a:p>
        </p:txBody>
      </p:sp>
      <p:sp>
        <p:nvSpPr>
          <p:cNvPr id="1048610" name="灯片编号占位符 3"/>
          <p:cNvSpPr>
            <a:spLocks noGrp="1"/>
          </p:cNvSpPr>
          <p:nvPr>
            <p:ph type="sldNum" sz="quarter" idx="5"/>
          </p:nvPr>
        </p:nvSpPr>
        <p:spPr/>
        <p:txBody>
          <a:bodyPr/>
          <a:lstStyle/>
          <a:p>
            <a:fld id="{420ADD72-AE5B-41D3-A1AC-1BF24E32A910}"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幻灯片图像占位符 1"/>
          <p:cNvSpPr>
            <a:spLocks noGrp="1" noRot="1" noChangeAspect="1"/>
          </p:cNvSpPr>
          <p:nvPr>
            <p:ph type="sldImg"/>
          </p:nvPr>
        </p:nvSpPr>
        <p:spPr/>
      </p:sp>
      <p:sp>
        <p:nvSpPr>
          <p:cNvPr id="1048618" name="备注占位符 2"/>
          <p:cNvSpPr>
            <a:spLocks noGrp="1"/>
          </p:cNvSpPr>
          <p:nvPr>
            <p:ph type="body" idx="1"/>
          </p:nvPr>
        </p:nvSpPr>
        <p:spPr/>
        <p:txBody>
          <a:bodyPr/>
          <a:lstStyle/>
          <a:p>
            <a:endParaRPr lang="zh-CN" altLang="en-US" dirty="0"/>
          </a:p>
        </p:txBody>
      </p:sp>
      <p:sp>
        <p:nvSpPr>
          <p:cNvPr id="1048619" name="灯片编号占位符 3"/>
          <p:cNvSpPr>
            <a:spLocks noGrp="1"/>
          </p:cNvSpPr>
          <p:nvPr>
            <p:ph type="sldNum" sz="quarter" idx="5"/>
          </p:nvPr>
        </p:nvSpPr>
        <p:spPr/>
        <p:txBody>
          <a:bodyPr/>
          <a:lstStyle/>
          <a:p>
            <a:fld id="{420ADD72-AE5B-41D3-A1AC-1BF24E32A910}"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幻灯片图像占位符 1"/>
          <p:cNvSpPr>
            <a:spLocks noGrp="1" noRot="1" noChangeAspect="1"/>
          </p:cNvSpPr>
          <p:nvPr>
            <p:ph type="sldImg"/>
          </p:nvPr>
        </p:nvSpPr>
        <p:spPr/>
      </p:sp>
      <p:sp>
        <p:nvSpPr>
          <p:cNvPr id="1048642" name="备注占位符 2"/>
          <p:cNvSpPr>
            <a:spLocks noGrp="1"/>
          </p:cNvSpPr>
          <p:nvPr>
            <p:ph type="body" idx="1"/>
          </p:nvPr>
        </p:nvSpPr>
        <p:spPr/>
        <p:txBody>
          <a:bodyPr/>
          <a:lstStyle/>
          <a:p>
            <a:endParaRPr lang="zh-CN" altLang="en-US" dirty="0"/>
          </a:p>
        </p:txBody>
      </p:sp>
      <p:sp>
        <p:nvSpPr>
          <p:cNvPr id="1048643" name="灯片编号占位符 3"/>
          <p:cNvSpPr>
            <a:spLocks noGrp="1"/>
          </p:cNvSpPr>
          <p:nvPr>
            <p:ph type="sldNum" sz="quarter" idx="5"/>
          </p:nvPr>
        </p:nvSpPr>
        <p:spPr/>
        <p:txBody>
          <a:bodyPr/>
          <a:lstStyle/>
          <a:p>
            <a:fld id="{420ADD72-AE5B-41D3-A1AC-1BF24E32A910}"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endParaRPr lang="zh-CN" altLang="en-US" dirty="0"/>
          </a:p>
        </p:txBody>
      </p:sp>
      <p:sp>
        <p:nvSpPr>
          <p:cNvPr id="1048669" name="灯片编号占位符 3"/>
          <p:cNvSpPr>
            <a:spLocks noGrp="1"/>
          </p:cNvSpPr>
          <p:nvPr>
            <p:ph type="sldNum" sz="quarter" idx="5"/>
          </p:nvPr>
        </p:nvSpPr>
        <p:spPr/>
        <p:txBody>
          <a:bodyPr/>
          <a:lstStyle/>
          <a:p>
            <a:fld id="{420ADD72-AE5B-41D3-A1AC-1BF24E32A910}"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幻灯片图像占位符 1"/>
          <p:cNvSpPr>
            <a:spLocks noGrp="1" noRot="1" noChangeAspect="1"/>
          </p:cNvSpPr>
          <p:nvPr>
            <p:ph type="sldImg"/>
          </p:nvPr>
        </p:nvSpPr>
        <p:spPr/>
      </p:sp>
      <p:sp>
        <p:nvSpPr>
          <p:cNvPr id="1048713" name="备注占位符 2"/>
          <p:cNvSpPr>
            <a:spLocks noGrp="1"/>
          </p:cNvSpPr>
          <p:nvPr>
            <p:ph type="body" idx="1"/>
          </p:nvPr>
        </p:nvSpPr>
        <p:spPr/>
        <p:txBody>
          <a:bodyPr/>
          <a:lstStyle/>
          <a:p>
            <a:endParaRPr lang="zh-CN" altLang="en-US" dirty="0"/>
          </a:p>
        </p:txBody>
      </p:sp>
      <p:sp>
        <p:nvSpPr>
          <p:cNvPr id="1048714" name="灯片编号占位符 3"/>
          <p:cNvSpPr>
            <a:spLocks noGrp="1"/>
          </p:cNvSpPr>
          <p:nvPr>
            <p:ph type="sldNum" sz="quarter" idx="5"/>
          </p:nvPr>
        </p:nvSpPr>
        <p:spPr/>
        <p:txBody>
          <a:bodyPr/>
          <a:lstStyle/>
          <a:p>
            <a:fld id="{420ADD72-AE5B-41D3-A1AC-1BF24E32A910}"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55"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56"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57" name="日期占位符 3"/>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58" name="页脚占位符 4"/>
          <p:cNvSpPr>
            <a:spLocks noGrp="1"/>
          </p:cNvSpPr>
          <p:nvPr>
            <p:ph type="ftr" sz="quarter" idx="11"/>
          </p:nvPr>
        </p:nvSpPr>
        <p:spPr/>
        <p:txBody>
          <a:bodyPr/>
          <a:lstStyle/>
          <a:p>
            <a:endParaRPr lang="zh-CN" altLang="en-US"/>
          </a:p>
        </p:txBody>
      </p:sp>
      <p:sp>
        <p:nvSpPr>
          <p:cNvPr id="1048759"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80" name="标题 1"/>
          <p:cNvSpPr>
            <a:spLocks noGrp="1"/>
          </p:cNvSpPr>
          <p:nvPr>
            <p:ph type="title"/>
          </p:nvPr>
        </p:nvSpPr>
        <p:spPr/>
        <p:txBody>
          <a:bodyPr/>
          <a:lstStyle/>
          <a:p>
            <a:r>
              <a:rPr lang="zh-CN" altLang="en-US"/>
              <a:t>单击此处编辑母版标题样式</a:t>
            </a:r>
          </a:p>
        </p:txBody>
      </p:sp>
      <p:sp>
        <p:nvSpPr>
          <p:cNvPr id="1048781"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2" name="日期占位符 3"/>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83" name="页脚占位符 4"/>
          <p:cNvSpPr>
            <a:spLocks noGrp="1"/>
          </p:cNvSpPr>
          <p:nvPr>
            <p:ph type="ftr" sz="quarter" idx="11"/>
          </p:nvPr>
        </p:nvSpPr>
        <p:spPr/>
        <p:txBody>
          <a:bodyPr/>
          <a:lstStyle/>
          <a:p>
            <a:endParaRPr lang="zh-CN" altLang="en-US"/>
          </a:p>
        </p:txBody>
      </p:sp>
      <p:sp>
        <p:nvSpPr>
          <p:cNvPr id="1048784"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6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04876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日期占位符 3"/>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67" name="页脚占位符 4"/>
          <p:cNvSpPr>
            <a:spLocks noGrp="1"/>
          </p:cNvSpPr>
          <p:nvPr>
            <p:ph type="ftr" sz="quarter" idx="11"/>
          </p:nvPr>
        </p:nvSpPr>
        <p:spPr/>
        <p:txBody>
          <a:bodyPr/>
          <a:lstStyle/>
          <a:p>
            <a:endParaRPr lang="zh-CN" altLang="en-US"/>
          </a:p>
        </p:txBody>
      </p:sp>
      <p:sp>
        <p:nvSpPr>
          <p:cNvPr id="1048768"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69" name="标题 1"/>
          <p:cNvSpPr>
            <a:spLocks noGrp="1"/>
          </p:cNvSpPr>
          <p:nvPr>
            <p:ph type="title"/>
          </p:nvPr>
        </p:nvSpPr>
        <p:spPr/>
        <p:txBody>
          <a:bodyPr/>
          <a:lstStyle/>
          <a:p>
            <a:r>
              <a:rPr lang="zh-CN" altLang="en-US"/>
              <a:t>单击此处编辑母版标题样式</a:t>
            </a:r>
          </a:p>
        </p:txBody>
      </p:sp>
      <p:sp>
        <p:nvSpPr>
          <p:cNvPr id="1048770"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1" name="日期占位符 3"/>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72" name="页脚占位符 4"/>
          <p:cNvSpPr>
            <a:spLocks noGrp="1"/>
          </p:cNvSpPr>
          <p:nvPr>
            <p:ph type="ftr" sz="quarter" idx="11"/>
          </p:nvPr>
        </p:nvSpPr>
        <p:spPr/>
        <p:txBody>
          <a:bodyPr/>
          <a:lstStyle/>
          <a:p>
            <a:endParaRPr lang="zh-CN" altLang="en-US"/>
          </a:p>
        </p:txBody>
      </p:sp>
      <p:sp>
        <p:nvSpPr>
          <p:cNvPr id="1048773"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85"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86"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87" name="日期占位符 3"/>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88" name="页脚占位符 4"/>
          <p:cNvSpPr>
            <a:spLocks noGrp="1"/>
          </p:cNvSpPr>
          <p:nvPr>
            <p:ph type="ftr" sz="quarter" idx="11"/>
          </p:nvPr>
        </p:nvSpPr>
        <p:spPr/>
        <p:txBody>
          <a:bodyPr/>
          <a:lstStyle/>
          <a:p>
            <a:endParaRPr lang="zh-CN" altLang="en-US"/>
          </a:p>
        </p:txBody>
      </p:sp>
      <p:sp>
        <p:nvSpPr>
          <p:cNvPr id="1048789" name="灯片编号占位符 5"/>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90" name="标题 1"/>
          <p:cNvSpPr>
            <a:spLocks noGrp="1"/>
          </p:cNvSpPr>
          <p:nvPr>
            <p:ph type="title"/>
          </p:nvPr>
        </p:nvSpPr>
        <p:spPr/>
        <p:txBody>
          <a:bodyPr/>
          <a:lstStyle/>
          <a:p>
            <a:r>
              <a:rPr lang="zh-CN" altLang="en-US"/>
              <a:t>单击此处编辑母版标题样式</a:t>
            </a:r>
          </a:p>
        </p:txBody>
      </p:sp>
      <p:sp>
        <p:nvSpPr>
          <p:cNvPr id="1048791"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2"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3" name="日期占位符 4"/>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94" name="页脚占位符 5"/>
          <p:cNvSpPr>
            <a:spLocks noGrp="1"/>
          </p:cNvSpPr>
          <p:nvPr>
            <p:ph type="ftr" sz="quarter" idx="11"/>
          </p:nvPr>
        </p:nvSpPr>
        <p:spPr/>
        <p:txBody>
          <a:bodyPr/>
          <a:lstStyle/>
          <a:p>
            <a:endParaRPr lang="zh-CN" altLang="en-US"/>
          </a:p>
        </p:txBody>
      </p:sp>
      <p:sp>
        <p:nvSpPr>
          <p:cNvPr id="1048795"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96"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97"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98"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99"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00"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01" name="日期占位符 6"/>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802" name="页脚占位符 7"/>
          <p:cNvSpPr>
            <a:spLocks noGrp="1"/>
          </p:cNvSpPr>
          <p:nvPr>
            <p:ph type="ftr" sz="quarter" idx="11"/>
          </p:nvPr>
        </p:nvSpPr>
        <p:spPr/>
        <p:txBody>
          <a:bodyPr/>
          <a:lstStyle/>
          <a:p>
            <a:endParaRPr lang="zh-CN" altLang="en-US"/>
          </a:p>
        </p:txBody>
      </p:sp>
      <p:sp>
        <p:nvSpPr>
          <p:cNvPr id="1048803" name="灯片编号占位符 8"/>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60" name="标题 1"/>
          <p:cNvSpPr>
            <a:spLocks noGrp="1"/>
          </p:cNvSpPr>
          <p:nvPr>
            <p:ph type="title"/>
          </p:nvPr>
        </p:nvSpPr>
        <p:spPr/>
        <p:txBody>
          <a:bodyPr/>
          <a:lstStyle/>
          <a:p>
            <a:r>
              <a:rPr lang="zh-CN" altLang="en-US"/>
              <a:t>单击此处编辑母版标题样式</a:t>
            </a:r>
          </a:p>
        </p:txBody>
      </p:sp>
      <p:sp>
        <p:nvSpPr>
          <p:cNvPr id="1048761" name="日期占位符 2"/>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62" name="页脚占位符 3"/>
          <p:cNvSpPr>
            <a:spLocks noGrp="1"/>
          </p:cNvSpPr>
          <p:nvPr>
            <p:ph type="ftr" sz="quarter" idx="11"/>
          </p:nvPr>
        </p:nvSpPr>
        <p:spPr/>
        <p:txBody>
          <a:bodyPr/>
          <a:lstStyle/>
          <a:p>
            <a:endParaRPr lang="zh-CN" altLang="en-US"/>
          </a:p>
        </p:txBody>
      </p:sp>
      <p:sp>
        <p:nvSpPr>
          <p:cNvPr id="1048763" name="灯片编号占位符 4"/>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8BB3A9AB-8746-4C1F-94A9-E9DF1009E867}" type="slidenum">
              <a:rPr lang="zh-CN" altLang="en-US" smtClean="0"/>
              <a:t>‹#›</a:t>
            </a:fld>
            <a:endParaRPr lang="zh-CN" altLang="en-US"/>
          </a:p>
        </p:txBody>
      </p:sp>
      <p:pic>
        <p:nvPicPr>
          <p:cNvPr id="2097152" name="图片 4"/>
          <p:cNvPicPr>
            <a:picLocks noChangeAspect="1"/>
          </p:cNvPicPr>
          <p:nvPr userDrawn="1"/>
        </p:nvPicPr>
        <p:blipFill>
          <a:blip r:embed="rId2">
            <a:duotone>
              <a:schemeClr val="accent3">
                <a:shade val="45000"/>
                <a:satMod val="135000"/>
              </a:schemeClr>
              <a:prstClr val="white"/>
            </a:duotone>
          </a:blip>
          <a:stretch>
            <a:fillRect/>
          </a:stretch>
        </p:blipFill>
        <p:spPr>
          <a:xfrm>
            <a:off x="0" y="9144"/>
            <a:ext cx="12192000" cy="6839712"/>
          </a:xfrm>
          <a:prstGeom prst="rect">
            <a:avLst/>
          </a:prstGeom>
        </p:spPr>
      </p:pic>
      <p:pic>
        <p:nvPicPr>
          <p:cNvPr id="2097153" name="图片 6"/>
          <p:cNvPicPr>
            <a:picLocks noChangeAspect="1"/>
          </p:cNvPicPr>
          <p:nvPr userDrawn="1"/>
        </p:nvPicPr>
        <p:blipFill>
          <a:blip r:embed="rId3"/>
          <a:stretch>
            <a:fillRect/>
          </a:stretch>
        </p:blipFill>
        <p:spPr>
          <a:xfrm>
            <a:off x="9339943" y="9144"/>
            <a:ext cx="2852057" cy="9612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0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805"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80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807" name="日期占位符 4"/>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808" name="页脚占位符 5"/>
          <p:cNvSpPr>
            <a:spLocks noGrp="1"/>
          </p:cNvSpPr>
          <p:nvPr>
            <p:ph type="ftr" sz="quarter" idx="11"/>
          </p:nvPr>
        </p:nvSpPr>
        <p:spPr/>
        <p:txBody>
          <a:bodyPr/>
          <a:lstStyle/>
          <a:p>
            <a:endParaRPr lang="zh-CN" altLang="en-US"/>
          </a:p>
        </p:txBody>
      </p:sp>
      <p:sp>
        <p:nvSpPr>
          <p:cNvPr id="1048809"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74"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5"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76"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7" name="日期占位符 4"/>
          <p:cNvSpPr>
            <a:spLocks noGrp="1"/>
          </p:cNvSpPr>
          <p:nvPr>
            <p:ph type="dt" sz="half" idx="10"/>
          </p:nvPr>
        </p:nvSpPr>
        <p:spPr/>
        <p:txBody>
          <a:bodyPr/>
          <a:lstStyle/>
          <a:p>
            <a:fld id="{2DB6312D-C53A-4D44-A2A7-742D21FB2715}" type="datetimeFigureOut">
              <a:rPr lang="zh-CN" altLang="en-US" smtClean="0"/>
              <a:t>2021-09-28</a:t>
            </a:fld>
            <a:endParaRPr lang="zh-CN" altLang="en-US"/>
          </a:p>
        </p:txBody>
      </p:sp>
      <p:sp>
        <p:nvSpPr>
          <p:cNvPr id="1048778" name="页脚占位符 5"/>
          <p:cNvSpPr>
            <a:spLocks noGrp="1"/>
          </p:cNvSpPr>
          <p:nvPr>
            <p:ph type="ftr" sz="quarter" idx="11"/>
          </p:nvPr>
        </p:nvSpPr>
        <p:spPr/>
        <p:txBody>
          <a:bodyPr/>
          <a:lstStyle/>
          <a:p>
            <a:endParaRPr lang="zh-CN" altLang="en-US"/>
          </a:p>
        </p:txBody>
      </p:sp>
      <p:sp>
        <p:nvSpPr>
          <p:cNvPr id="1048779" name="灯片编号占位符 6"/>
          <p:cNvSpPr>
            <a:spLocks noGrp="1"/>
          </p:cNvSpPr>
          <p:nvPr>
            <p:ph type="sldNum" sz="quarter" idx="12"/>
          </p:nvPr>
        </p:nvSpPr>
        <p:spPr/>
        <p:txBody>
          <a:bodyPr/>
          <a:lstStyle/>
          <a:p>
            <a:fld id="{8BB3A9AB-8746-4C1F-94A9-E9DF1009E86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6312D-C53A-4D44-A2A7-742D21FB2715}" type="datetimeFigureOut">
              <a:rPr lang="zh-CN" altLang="en-US" smtClean="0"/>
              <a:t>2021-09-28</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3A9AB-8746-4C1F-94A9-E9DF1009E86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2"/>
          <p:cNvPicPr>
            <a:picLocks noChangeAspect="1"/>
          </p:cNvPicPr>
          <p:nvPr/>
        </p:nvPicPr>
        <p:blipFill>
          <a:blip r:embed="rId2"/>
          <a:stretch>
            <a:fillRect/>
          </a:stretch>
        </p:blipFill>
        <p:spPr>
          <a:xfrm>
            <a:off x="0" y="9144"/>
            <a:ext cx="12192000" cy="6839712"/>
          </a:xfrm>
          <a:prstGeom prst="rect">
            <a:avLst/>
          </a:prstGeom>
        </p:spPr>
      </p:pic>
      <p:sp>
        <p:nvSpPr>
          <p:cNvPr id="1048584" name="矩形 3"/>
          <p:cNvSpPr/>
          <p:nvPr/>
        </p:nvSpPr>
        <p:spPr>
          <a:xfrm>
            <a:off x="-11106" y="-9144"/>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5" name="图片 7"/>
          <p:cNvPicPr>
            <a:picLocks noChangeAspect="1"/>
          </p:cNvPicPr>
          <p:nvPr/>
        </p:nvPicPr>
        <p:blipFill>
          <a:blip r:embed="rId3"/>
          <a:stretch>
            <a:fillRect/>
          </a:stretch>
        </p:blipFill>
        <p:spPr>
          <a:xfrm>
            <a:off x="22859" y="6780517"/>
            <a:ext cx="12189461" cy="78956"/>
          </a:xfrm>
          <a:prstGeom prst="rect">
            <a:avLst/>
          </a:prstGeom>
        </p:spPr>
      </p:pic>
      <p:pic>
        <p:nvPicPr>
          <p:cNvPr id="2097156" name="图片 1"/>
          <p:cNvPicPr>
            <a:picLocks noChangeAspect="1"/>
          </p:cNvPicPr>
          <p:nvPr/>
        </p:nvPicPr>
        <p:blipFill>
          <a:blip r:embed="rId4"/>
          <a:stretch>
            <a:fillRect/>
          </a:stretch>
        </p:blipFill>
        <p:spPr>
          <a:xfrm>
            <a:off x="12699" y="2612"/>
            <a:ext cx="12192000" cy="36521"/>
          </a:xfrm>
          <a:prstGeom prst="rect">
            <a:avLst/>
          </a:prstGeom>
        </p:spPr>
      </p:pic>
      <p:pic>
        <p:nvPicPr>
          <p:cNvPr id="2097157" name="图片 9"/>
          <p:cNvPicPr>
            <a:picLocks noChangeAspect="1"/>
          </p:cNvPicPr>
          <p:nvPr/>
        </p:nvPicPr>
        <p:blipFill>
          <a:blip r:embed="rId5"/>
          <a:stretch>
            <a:fillRect/>
          </a:stretch>
        </p:blipFill>
        <p:spPr>
          <a:xfrm>
            <a:off x="22859" y="3814443"/>
            <a:ext cx="12190992" cy="2704906"/>
          </a:xfrm>
          <a:prstGeom prst="rect">
            <a:avLst/>
          </a:prstGeom>
        </p:spPr>
      </p:pic>
      <p:pic>
        <p:nvPicPr>
          <p:cNvPr id="2097158" name="图片 11"/>
          <p:cNvPicPr>
            <a:picLocks noChangeAspect="1"/>
          </p:cNvPicPr>
          <p:nvPr/>
        </p:nvPicPr>
        <p:blipFill>
          <a:blip r:embed="rId6"/>
          <a:stretch>
            <a:fillRect/>
          </a:stretch>
        </p:blipFill>
        <p:spPr>
          <a:xfrm>
            <a:off x="4743395" y="740325"/>
            <a:ext cx="2662678" cy="897437"/>
          </a:xfrm>
          <a:prstGeom prst="rect">
            <a:avLst/>
          </a:prstGeom>
        </p:spPr>
      </p:pic>
      <p:sp>
        <p:nvSpPr>
          <p:cNvPr id="1048585" name="文本框 12"/>
          <p:cNvSpPr txBox="1"/>
          <p:nvPr/>
        </p:nvSpPr>
        <p:spPr>
          <a:xfrm>
            <a:off x="3269096" y="2031056"/>
            <a:ext cx="7921520" cy="10185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6600" b="1" i="0" u="none" strike="noStrike" kern="1200" cap="none" spc="3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华中大</a:t>
            </a:r>
            <a:r>
              <a:rPr kumimoji="0" lang="en-US" altLang="zh-CN" sz="6600" b="1" i="0" u="none" strike="noStrike" kern="1200" cap="none" spc="3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PPT</a:t>
            </a:r>
            <a:r>
              <a:rPr kumimoji="0" lang="zh-CN" altLang="en-US" sz="6600" b="1" i="0" u="none" strike="noStrike" kern="1200" cap="none" spc="3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模板</a:t>
            </a:r>
          </a:p>
        </p:txBody>
      </p:sp>
      <p:sp>
        <p:nvSpPr>
          <p:cNvPr id="1048586" name="文本框 13"/>
          <p:cNvSpPr txBox="1"/>
          <p:nvPr/>
        </p:nvSpPr>
        <p:spPr>
          <a:xfrm>
            <a:off x="3431279" y="3461529"/>
            <a:ext cx="7759337" cy="584775"/>
          </a:xfrm>
          <a:prstGeom prst="rect">
            <a:avLst/>
          </a:prstGeom>
          <a:noFill/>
        </p:spPr>
        <p:txBody>
          <a:bodyPr wrap="square" rtlCol="0">
            <a:spAutoFit/>
          </a:bodyPr>
          <a:lstStyle/>
          <a:p>
            <a:r>
              <a:rPr lang="en-US" altLang="zh-CN" sz="1400" spc="11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400" spc="11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a:p>
            <a:endParaRPr lang="zh-CN" altLang="en-US" dirty="0"/>
          </a:p>
        </p:txBody>
      </p:sp>
      <p:sp>
        <p:nvSpPr>
          <p:cNvPr id="1048587" name="文本框 14"/>
          <p:cNvSpPr txBox="1"/>
          <p:nvPr/>
        </p:nvSpPr>
        <p:spPr>
          <a:xfrm>
            <a:off x="4282387" y="4444254"/>
            <a:ext cx="4227711" cy="1005840"/>
          </a:xfrm>
          <a:prstGeom prst="rect">
            <a:avLst/>
          </a:prstGeom>
          <a:noFill/>
        </p:spPr>
        <p:txBody>
          <a:bodyPr wrap="square" rtlCol="0">
            <a:spAutoFit/>
          </a:bodyPr>
          <a:lstStyle/>
          <a:p>
            <a:pPr algn="ctr">
              <a:lnSpc>
                <a:spcPct val="150000"/>
              </a:lnSpc>
            </a:pPr>
            <a:r>
              <a:rPr lang="zh-CN" altLang="en-US" sz="1600" b="1" spc="100" dirty="0">
                <a:ea typeface="微软雅黑" panose="020B0503020204020204" pitchFamily="34" charset="-122"/>
                <a:cs typeface="+mn-ea"/>
                <a:sym typeface="Arial" panose="020B0604020202020204" pitchFamily="34" charset="0"/>
              </a:rPr>
              <a:t>答辩学生：研小招</a:t>
            </a:r>
            <a:endParaRPr lang="en-US" altLang="zh-CN" sz="1600" b="1" spc="100" dirty="0">
              <a:ea typeface="微软雅黑" panose="020B0503020204020204" pitchFamily="34" charset="-122"/>
              <a:cs typeface="+mn-ea"/>
              <a:sym typeface="Arial" panose="020B0604020202020204" pitchFamily="34" charset="0"/>
            </a:endParaRPr>
          </a:p>
          <a:p>
            <a:pPr algn="ctr">
              <a:lnSpc>
                <a:spcPct val="150000"/>
              </a:lnSpc>
            </a:pPr>
            <a:r>
              <a:rPr lang="zh-CN" altLang="en-US" sz="1600" b="1" spc="100" dirty="0">
                <a:ea typeface="微软雅黑" panose="020B0503020204020204" pitchFamily="34" charset="-122"/>
                <a:cs typeface="+mn-ea"/>
              </a:rPr>
              <a:t>华中科技大学</a:t>
            </a:r>
            <a:r>
              <a:rPr lang="en-US" altLang="zh-CN" sz="1600" b="1" spc="100" dirty="0">
                <a:ea typeface="微软雅黑" panose="020B0503020204020204" pitchFamily="34" charset="-122"/>
                <a:cs typeface="+mn-ea"/>
              </a:rPr>
              <a:t>2021</a:t>
            </a:r>
            <a:r>
              <a:rPr lang="zh-CN" altLang="en-US" sz="1600" b="1" spc="100" dirty="0">
                <a:ea typeface="微软雅黑" panose="020B0503020204020204" pitchFamily="34" charset="-122"/>
                <a:cs typeface="+mn-ea"/>
              </a:rPr>
              <a:t>级  </a:t>
            </a:r>
            <a:r>
              <a:rPr lang="en-US" altLang="zh-CN" sz="1600" b="1" spc="100" dirty="0">
                <a:ea typeface="微软雅黑" panose="020B0503020204020204" pitchFamily="34" charset="-122"/>
                <a:cs typeface="+mn-ea"/>
              </a:rPr>
              <a:t>XXXXXX</a:t>
            </a:r>
            <a:r>
              <a:rPr lang="zh-CN" altLang="en-US" sz="1600" b="1" spc="100" dirty="0">
                <a:ea typeface="微软雅黑" panose="020B0503020204020204" pitchFamily="34" charset="-122"/>
                <a:cs typeface="+mn-ea"/>
              </a:rPr>
              <a:t>学院 </a:t>
            </a:r>
          </a:p>
          <a:p>
            <a:endParaRPr lang="zh-CN" altLang="en-US" sz="1600" spc="1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28" name="直接连接符 15"/>
          <p:cNvCxnSpPr>
            <a:cxnSpLocks/>
          </p:cNvCxnSpPr>
          <p:nvPr/>
        </p:nvCxnSpPr>
        <p:spPr>
          <a:xfrm flipV="1">
            <a:off x="5598811" y="3242610"/>
            <a:ext cx="3927961" cy="2781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45729" name="直接连接符 16"/>
          <p:cNvCxnSpPr>
            <a:cxnSpLocks/>
          </p:cNvCxnSpPr>
          <p:nvPr/>
        </p:nvCxnSpPr>
        <p:spPr>
          <a:xfrm>
            <a:off x="2934056" y="3253888"/>
            <a:ext cx="2877409" cy="525"/>
          </a:xfrm>
          <a:prstGeom prst="line">
            <a:avLst/>
          </a:prstGeom>
        </p:spPr>
        <p:style>
          <a:lnRef idx="3">
            <a:schemeClr val="accent2"/>
          </a:lnRef>
          <a:fillRef idx="0">
            <a:schemeClr val="accent2"/>
          </a:fillRef>
          <a:effectRef idx="2">
            <a:schemeClr val="accent2"/>
          </a:effectRef>
          <a:fontRef idx="minor">
            <a:schemeClr val="tx1"/>
          </a:fontRef>
        </p:style>
      </p:cxnSp>
      <p:sp>
        <p:nvSpPr>
          <p:cNvPr id="1048588" name="矩形 17"/>
          <p:cNvSpPr/>
          <p:nvPr/>
        </p:nvSpPr>
        <p:spPr>
          <a:xfrm>
            <a:off x="5569917" y="3244252"/>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28"/>
                                        </p:tgtEl>
                                        <p:attrNameLst>
                                          <p:attrName>style.visibility</p:attrName>
                                        </p:attrNameLst>
                                      </p:cBhvr>
                                      <p:to>
                                        <p:strVal val="visible"/>
                                      </p:to>
                                    </p:set>
                                    <p:animEffect transition="in" filter="wipe(right)">
                                      <p:cBhvr>
                                        <p:cTn id="7" dur="500"/>
                                        <p:tgtEl>
                                          <p:spTgt spid="3145728"/>
                                        </p:tgtEl>
                                      </p:cBhvr>
                                    </p:animEffect>
                                  </p:childTnLst>
                                </p:cTn>
                              </p:par>
                              <p:par>
                                <p:cTn id="8" presetID="22" presetClass="exit" presetSubtype="2" fill="hold" nodeType="withEffect">
                                  <p:stCondLst>
                                    <p:cond delay="200"/>
                                  </p:stCondLst>
                                  <p:childTnLst>
                                    <p:animEffect transition="out" filter="wipe(right)">
                                      <p:cBhvr>
                                        <p:cTn id="9" dur="500"/>
                                        <p:tgtEl>
                                          <p:spTgt spid="3145728"/>
                                        </p:tgtEl>
                                      </p:cBhvr>
                                    </p:animEffect>
                                    <p:set>
                                      <p:cBhvr>
                                        <p:cTn id="10" dur="1" fill="hold">
                                          <p:stCondLst>
                                            <p:cond delay="499"/>
                                          </p:stCondLst>
                                        </p:cTn>
                                        <p:tgtEl>
                                          <p:spTgt spid="3145728"/>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29"/>
                                        </p:tgtEl>
                                        <p:attrNameLst>
                                          <p:attrName>style.visibility</p:attrName>
                                        </p:attrNameLst>
                                      </p:cBhvr>
                                      <p:to>
                                        <p:strVal val="visible"/>
                                      </p:to>
                                    </p:set>
                                    <p:animEffect transition="in" filter="wipe(left)">
                                      <p:cBhvr>
                                        <p:cTn id="13" dur="500"/>
                                        <p:tgtEl>
                                          <p:spTgt spid="3145729"/>
                                        </p:tgtEl>
                                      </p:cBhvr>
                                    </p:animEffect>
                                  </p:childTnLst>
                                </p:cTn>
                              </p:par>
                              <p:par>
                                <p:cTn id="14" presetID="22" presetClass="exit" presetSubtype="8" fill="hold" nodeType="withEffect">
                                  <p:stCondLst>
                                    <p:cond delay="200"/>
                                  </p:stCondLst>
                                  <p:childTnLst>
                                    <p:animEffect transition="out" filter="wipe(left)">
                                      <p:cBhvr>
                                        <p:cTn id="15" dur="500"/>
                                        <p:tgtEl>
                                          <p:spTgt spid="3145729"/>
                                        </p:tgtEl>
                                      </p:cBhvr>
                                    </p:animEffect>
                                    <p:set>
                                      <p:cBhvr>
                                        <p:cTn id="16" dur="1" fill="hold">
                                          <p:stCondLst>
                                            <p:cond delay="499"/>
                                          </p:stCondLst>
                                        </p:cTn>
                                        <p:tgtEl>
                                          <p:spTgt spid="31457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2"/>
          <p:cNvPicPr>
            <a:picLocks noChangeAspect="1"/>
          </p:cNvPicPr>
          <p:nvPr/>
        </p:nvPicPr>
        <p:blipFill>
          <a:blip r:embed="rId3"/>
          <a:stretch>
            <a:fillRect/>
          </a:stretch>
        </p:blipFill>
        <p:spPr>
          <a:xfrm>
            <a:off x="0" y="9144"/>
            <a:ext cx="12192000" cy="6839712"/>
          </a:xfrm>
          <a:prstGeom prst="rect">
            <a:avLst/>
          </a:prstGeom>
        </p:spPr>
      </p:pic>
      <p:sp>
        <p:nvSpPr>
          <p:cNvPr id="1048706"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5" name="图片 11"/>
          <p:cNvPicPr>
            <a:picLocks noChangeAspect="1"/>
          </p:cNvPicPr>
          <p:nvPr/>
        </p:nvPicPr>
        <p:blipFill>
          <a:blip r:embed="rId4"/>
          <a:stretch>
            <a:fillRect/>
          </a:stretch>
        </p:blipFill>
        <p:spPr>
          <a:xfrm>
            <a:off x="0" y="19175"/>
            <a:ext cx="3314607" cy="1117165"/>
          </a:xfrm>
          <a:prstGeom prst="rect">
            <a:avLst/>
          </a:prstGeom>
        </p:spPr>
      </p:pic>
      <p:cxnSp>
        <p:nvCxnSpPr>
          <p:cNvPr id="3145764"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65"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707"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708" name="矩形 45"/>
          <p:cNvSpPr/>
          <p:nvPr/>
        </p:nvSpPr>
        <p:spPr>
          <a:xfrm>
            <a:off x="635091" y="1803246"/>
            <a:ext cx="1438215" cy="144655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04</a:t>
            </a:r>
            <a:endParaRPr lang="zh-CN" altLang="en-US" sz="8800" b="1" cap="none" spc="0" dirty="0">
              <a:ln w="0"/>
              <a:solidFill>
                <a:schemeClr val="tx1">
                  <a:lumMod val="50000"/>
                  <a:lumOff val="50000"/>
                </a:schemeClr>
              </a:solidFill>
              <a:effectLst/>
            </a:endParaRPr>
          </a:p>
        </p:txBody>
      </p:sp>
      <p:sp>
        <p:nvSpPr>
          <p:cNvPr id="1048709"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输入您需要的主题</a:t>
            </a:r>
          </a:p>
        </p:txBody>
      </p:sp>
      <p:sp>
        <p:nvSpPr>
          <p:cNvPr id="1048710" name="文本框 9"/>
          <p:cNvSpPr txBox="1"/>
          <p:nvPr/>
        </p:nvSpPr>
        <p:spPr>
          <a:xfrm>
            <a:off x="635091" y="4460247"/>
            <a:ext cx="3638429" cy="615553"/>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PLEASE ENTER THE TOPIC</a:t>
            </a:r>
          </a:p>
          <a:p>
            <a:endParaRPr lang="zh-CN" altLang="en-US" dirty="0"/>
          </a:p>
        </p:txBody>
      </p:sp>
      <p:sp>
        <p:nvSpPr>
          <p:cNvPr id="1048711"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66"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67"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68"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pic>
        <p:nvPicPr>
          <p:cNvPr id="2097176" name="图片 16"/>
          <p:cNvPicPr>
            <a:picLocks noChangeAspect="1"/>
          </p:cNvPicPr>
          <p:nvPr/>
        </p:nvPicPr>
        <p:blipFill rotWithShape="1">
          <a:blip r:embed="rId3"/>
          <a:srcRect l="21803" r="22132"/>
          <a:stretch>
            <a:fillRect/>
          </a:stretch>
        </p:blipFill>
        <p:spPr>
          <a:xfrm>
            <a:off x="7090440" y="1136340"/>
            <a:ext cx="4319998" cy="43226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64"/>
                                        </p:tgtEl>
                                        <p:attrNameLst>
                                          <p:attrName>style.visibility</p:attrName>
                                        </p:attrNameLst>
                                      </p:cBhvr>
                                      <p:to>
                                        <p:strVal val="visible"/>
                                      </p:to>
                                    </p:set>
                                    <p:animEffect transition="in" filter="wipe(right)">
                                      <p:cBhvr>
                                        <p:cTn id="7" dur="500"/>
                                        <p:tgtEl>
                                          <p:spTgt spid="3145764"/>
                                        </p:tgtEl>
                                      </p:cBhvr>
                                    </p:animEffect>
                                  </p:childTnLst>
                                </p:cTn>
                              </p:par>
                              <p:par>
                                <p:cTn id="8" presetID="22" presetClass="exit" presetSubtype="2" fill="hold" nodeType="withEffect">
                                  <p:stCondLst>
                                    <p:cond delay="200"/>
                                  </p:stCondLst>
                                  <p:childTnLst>
                                    <p:animEffect transition="out" filter="wipe(right)">
                                      <p:cBhvr>
                                        <p:cTn id="9" dur="500"/>
                                        <p:tgtEl>
                                          <p:spTgt spid="3145764"/>
                                        </p:tgtEl>
                                      </p:cBhvr>
                                    </p:animEffect>
                                    <p:set>
                                      <p:cBhvr>
                                        <p:cTn id="10" dur="1" fill="hold">
                                          <p:stCondLst>
                                            <p:cond delay="499"/>
                                          </p:stCondLst>
                                        </p:cTn>
                                        <p:tgtEl>
                                          <p:spTgt spid="3145764"/>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65"/>
                                        </p:tgtEl>
                                        <p:attrNameLst>
                                          <p:attrName>style.visibility</p:attrName>
                                        </p:attrNameLst>
                                      </p:cBhvr>
                                      <p:to>
                                        <p:strVal val="visible"/>
                                      </p:to>
                                    </p:set>
                                    <p:animEffect transition="in" filter="wipe(left)">
                                      <p:cBhvr>
                                        <p:cTn id="13" dur="500"/>
                                        <p:tgtEl>
                                          <p:spTgt spid="3145765"/>
                                        </p:tgtEl>
                                      </p:cBhvr>
                                    </p:animEffect>
                                  </p:childTnLst>
                                </p:cTn>
                              </p:par>
                              <p:par>
                                <p:cTn id="14" presetID="22" presetClass="exit" presetSubtype="8" fill="hold" nodeType="withEffect">
                                  <p:stCondLst>
                                    <p:cond delay="200"/>
                                  </p:stCondLst>
                                  <p:childTnLst>
                                    <p:animEffect transition="out" filter="wipe(left)">
                                      <p:cBhvr>
                                        <p:cTn id="15" dur="500"/>
                                        <p:tgtEl>
                                          <p:spTgt spid="3145765"/>
                                        </p:tgtEl>
                                      </p:cBhvr>
                                    </p:animEffect>
                                    <p:set>
                                      <p:cBhvr>
                                        <p:cTn id="16" dur="1" fill="hold">
                                          <p:stCondLst>
                                            <p:cond delay="499"/>
                                          </p:stCondLst>
                                        </p:cTn>
                                        <p:tgtEl>
                                          <p:spTgt spid="31457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9"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15"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6"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17"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grpSp>
        <p:nvGrpSpPr>
          <p:cNvPr id="65" name="组合 21"/>
          <p:cNvGrpSpPr/>
          <p:nvPr/>
        </p:nvGrpSpPr>
        <p:grpSpPr>
          <a:xfrm>
            <a:off x="4887061" y="1607018"/>
            <a:ext cx="1795473" cy="584775"/>
            <a:chOff x="745406" y="3857085"/>
            <a:chExt cx="894091" cy="584775"/>
          </a:xfrm>
        </p:grpSpPr>
        <p:sp>
          <p:nvSpPr>
            <p:cNvPr id="1048718" name="文本框 22"/>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3200"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19" name="文本框 23"/>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grpSp>
        <p:nvGrpSpPr>
          <p:cNvPr id="66" name="组合 24"/>
          <p:cNvGrpSpPr/>
          <p:nvPr/>
        </p:nvGrpSpPr>
        <p:grpSpPr>
          <a:xfrm>
            <a:off x="4887061" y="3148882"/>
            <a:ext cx="1795473" cy="584775"/>
            <a:chOff x="745406" y="3857085"/>
            <a:chExt cx="894091" cy="584775"/>
          </a:xfrm>
        </p:grpSpPr>
        <p:sp>
          <p:nvSpPr>
            <p:cNvPr id="1048720" name="文本框 25"/>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3200" dirty="0">
                <a:solidFill>
                  <a:schemeClr val="accent2">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文本框 26"/>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grpSp>
        <p:nvGrpSpPr>
          <p:cNvPr id="67" name="组合 27"/>
          <p:cNvGrpSpPr/>
          <p:nvPr/>
        </p:nvGrpSpPr>
        <p:grpSpPr>
          <a:xfrm>
            <a:off x="4890582" y="4746612"/>
            <a:ext cx="1795473" cy="584775"/>
            <a:chOff x="745406" y="3857085"/>
            <a:chExt cx="894091" cy="584775"/>
          </a:xfrm>
        </p:grpSpPr>
        <p:sp>
          <p:nvSpPr>
            <p:cNvPr id="1048722" name="文本框 28"/>
            <p:cNvSpPr txBox="1"/>
            <p:nvPr/>
          </p:nvSpPr>
          <p:spPr>
            <a:xfrm>
              <a:off x="745406" y="3857085"/>
              <a:ext cx="318660" cy="584775"/>
            </a:xfrm>
            <a:prstGeom prst="rect">
              <a:avLst/>
            </a:prstGeom>
            <a:noFill/>
          </p:spPr>
          <p:txBody>
            <a:bodyPr wrap="none" rtlCol="0">
              <a:spAutoFit/>
            </a:bodyPr>
            <a:lstStyle/>
            <a:p>
              <a:r>
                <a:rPr lang="en-US" altLang="zh-CN" sz="3200" dirty="0">
                  <a:solidFill>
                    <a:srgbClr val="C55A11"/>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3200" dirty="0">
                <a:solidFill>
                  <a:srgbClr val="C55A1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3" name="文本框 29"/>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sp>
        <p:nvSpPr>
          <p:cNvPr id="1048724" name="文本框 30"/>
          <p:cNvSpPr txBox="1"/>
          <p:nvPr/>
        </p:nvSpPr>
        <p:spPr>
          <a:xfrm>
            <a:off x="5441670" y="2170773"/>
            <a:ext cx="5791200" cy="923330"/>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scenery and 72% green coverage. </a:t>
            </a:r>
            <a:endParaRPr lang="zh-CN" altLang="en-US" dirty="0"/>
          </a:p>
        </p:txBody>
      </p:sp>
      <p:sp>
        <p:nvSpPr>
          <p:cNvPr id="1048725" name="文本框 31"/>
          <p:cNvSpPr txBox="1"/>
          <p:nvPr/>
        </p:nvSpPr>
        <p:spPr>
          <a:xfrm>
            <a:off x="5410140" y="3665239"/>
            <a:ext cx="5913610" cy="1200329"/>
          </a:xfrm>
          <a:prstGeom prst="rect">
            <a:avLst/>
          </a:prstGeom>
          <a:noFill/>
        </p:spPr>
        <p:txBody>
          <a:bodyPr wrap="square" rtlCol="0">
            <a:spAutoFit/>
          </a:bodyPr>
          <a:lstStyle/>
          <a:p>
            <a:r>
              <a:rPr lang="en-US" altLang="zh-CN" dirty="0">
                <a:latin typeface="+mn-ea"/>
                <a:sym typeface="+mn-ea"/>
              </a:rPr>
              <a:t>The school has a complete teaching and complete public service facilities. The school has a complete teaching and research support system and complete public service facilities. </a:t>
            </a:r>
          </a:p>
        </p:txBody>
      </p:sp>
      <p:sp>
        <p:nvSpPr>
          <p:cNvPr id="1048726" name="文本框 32"/>
          <p:cNvSpPr txBox="1"/>
          <p:nvPr/>
        </p:nvSpPr>
        <p:spPr>
          <a:xfrm>
            <a:off x="5434874" y="5274269"/>
            <a:ext cx="5913610"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The campus covers an area of more than 7000 mu.</a:t>
            </a:r>
          </a:p>
        </p:txBody>
      </p:sp>
      <p:sp>
        <p:nvSpPr>
          <p:cNvPr id="1048727" name="矩形 34"/>
          <p:cNvSpPr/>
          <p:nvPr/>
        </p:nvSpPr>
        <p:spPr>
          <a:xfrm>
            <a:off x="1236662" y="1555904"/>
            <a:ext cx="10640378" cy="4662015"/>
          </a:xfrm>
          <a:prstGeom prst="rect">
            <a:avLst/>
          </a:prstGeom>
          <a:noFill/>
          <a:ln w="47625">
            <a:gradFill flip="none" rotWithShape="1">
              <a:gsLst>
                <a:gs pos="15000">
                  <a:schemeClr val="accent1">
                    <a:lumMod val="5000"/>
                    <a:lumOff val="95000"/>
                    <a:alpha val="0"/>
                  </a:schemeClr>
                </a:gs>
                <a:gs pos="77000">
                  <a:schemeClr val="accent2">
                    <a:lumMod val="75000"/>
                  </a:schemeClr>
                </a:gs>
                <a:gs pos="100000">
                  <a:srgbClr val="FF0000"/>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7" name="图片占位符 19" descr="/Users/wangpeijia/Downloads/WechatIMG252.jpegWechatIMG252"/>
          <p:cNvPicPr>
            <a:picLocks noChangeAspect="1"/>
          </p:cNvPicPr>
          <p:nvPr/>
        </p:nvPicPr>
        <p:blipFill>
          <a:blip r:embed="rId2">
            <a:duotone>
              <a:prstClr val="black"/>
              <a:srgbClr val="C00000">
                <a:tint val="45000"/>
                <a:satMod val="400000"/>
              </a:srgbClr>
            </a:duotone>
          </a:blip>
          <a:srcRect/>
          <a:stretch>
            <a:fillRect/>
          </a:stretch>
        </p:blipFill>
        <p:spPr>
          <a:xfrm>
            <a:off x="894316" y="1083010"/>
            <a:ext cx="3599599" cy="5399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70"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728"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29"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730"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grpSp>
        <p:nvGrpSpPr>
          <p:cNvPr id="69" name="组合 17"/>
          <p:cNvGrpSpPr/>
          <p:nvPr/>
        </p:nvGrpSpPr>
        <p:grpSpPr>
          <a:xfrm>
            <a:off x="2448755" y="2396548"/>
            <a:ext cx="1795474" cy="584775"/>
            <a:chOff x="745406" y="3857085"/>
            <a:chExt cx="894091" cy="584775"/>
          </a:xfrm>
        </p:grpSpPr>
        <p:sp>
          <p:nvSpPr>
            <p:cNvPr id="1048731" name="文本框 14"/>
            <p:cNvSpPr txBox="1"/>
            <p:nvPr/>
          </p:nvSpPr>
          <p:spPr>
            <a:xfrm>
              <a:off x="745406" y="3857085"/>
              <a:ext cx="318660"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2" name="文本框 15"/>
            <p:cNvSpPr txBox="1"/>
            <p:nvPr/>
          </p:nvSpPr>
          <p:spPr>
            <a:xfrm>
              <a:off x="1011117" y="3970683"/>
              <a:ext cx="62838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grpSp>
        <p:nvGrpSpPr>
          <p:cNvPr id="70" name="组合 18"/>
          <p:cNvGrpSpPr/>
          <p:nvPr/>
        </p:nvGrpSpPr>
        <p:grpSpPr>
          <a:xfrm>
            <a:off x="7643133" y="2437214"/>
            <a:ext cx="1795474" cy="584775"/>
            <a:chOff x="745406" y="3857085"/>
            <a:chExt cx="894091" cy="584775"/>
          </a:xfrm>
        </p:grpSpPr>
        <p:sp>
          <p:nvSpPr>
            <p:cNvPr id="1048733" name="文本框 16"/>
            <p:cNvSpPr txBox="1"/>
            <p:nvPr/>
          </p:nvSpPr>
          <p:spPr>
            <a:xfrm>
              <a:off x="745406" y="3857085"/>
              <a:ext cx="318660"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4" name="文本框 18"/>
            <p:cNvSpPr txBox="1"/>
            <p:nvPr/>
          </p:nvSpPr>
          <p:spPr>
            <a:xfrm>
              <a:off x="1011117" y="3970683"/>
              <a:ext cx="62838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grpSp>
        <p:nvGrpSpPr>
          <p:cNvPr id="71" name="组合 19"/>
          <p:cNvGrpSpPr/>
          <p:nvPr/>
        </p:nvGrpSpPr>
        <p:grpSpPr>
          <a:xfrm>
            <a:off x="7696622" y="4319616"/>
            <a:ext cx="1795474" cy="584775"/>
            <a:chOff x="745406" y="3857085"/>
            <a:chExt cx="894091" cy="584775"/>
          </a:xfrm>
        </p:grpSpPr>
        <p:sp>
          <p:nvSpPr>
            <p:cNvPr id="1048735" name="文本框 20"/>
            <p:cNvSpPr txBox="1"/>
            <p:nvPr/>
          </p:nvSpPr>
          <p:spPr>
            <a:xfrm>
              <a:off x="745406" y="3857085"/>
              <a:ext cx="318660"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36" name="文本框 21"/>
            <p:cNvSpPr txBox="1"/>
            <p:nvPr/>
          </p:nvSpPr>
          <p:spPr>
            <a:xfrm>
              <a:off x="1011117" y="3970683"/>
              <a:ext cx="62838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sp>
        <p:nvSpPr>
          <p:cNvPr id="1048737" name="文本框 5"/>
          <p:cNvSpPr txBox="1"/>
          <p:nvPr/>
        </p:nvSpPr>
        <p:spPr>
          <a:xfrm>
            <a:off x="524801" y="3079424"/>
            <a:ext cx="386759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mn-ea"/>
                <a:sym typeface="+mn-ea"/>
              </a:rPr>
              <a:t>The campus covers an area of more than 7000 mu, with verdant trees, green grass, elegant environment.</a:t>
            </a:r>
            <a:endParaRPr lang="zh-CN" altLang="en-US" dirty="0"/>
          </a:p>
        </p:txBody>
      </p:sp>
      <p:sp>
        <p:nvSpPr>
          <p:cNvPr id="1048738" name="文本框 22"/>
          <p:cNvSpPr txBox="1"/>
          <p:nvPr/>
        </p:nvSpPr>
        <p:spPr>
          <a:xfrm>
            <a:off x="7658527" y="3108357"/>
            <a:ext cx="4090482"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mn-ea"/>
                <a:sym typeface="+mn-ea"/>
              </a:rPr>
              <a:t>The school has a complete teaching and complete public service facilities. The school has a public service facilities. </a:t>
            </a:r>
          </a:p>
        </p:txBody>
      </p:sp>
      <p:sp>
        <p:nvSpPr>
          <p:cNvPr id="1048739" name="文本框 23"/>
          <p:cNvSpPr txBox="1"/>
          <p:nvPr/>
        </p:nvSpPr>
        <p:spPr>
          <a:xfrm>
            <a:off x="7740538" y="5008377"/>
            <a:ext cx="3778363"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mn-ea"/>
                <a:sym typeface="+mn-ea"/>
              </a:rPr>
              <a:t>The school has a complete teaching and research support system and complete public service facilities. </a:t>
            </a:r>
          </a:p>
        </p:txBody>
      </p:sp>
      <p:sp>
        <p:nvSpPr>
          <p:cNvPr id="1048740" name="椭圆 35"/>
          <p:cNvSpPr/>
          <p:nvPr/>
        </p:nvSpPr>
        <p:spPr>
          <a:xfrm>
            <a:off x="4792980" y="2437806"/>
            <a:ext cx="2346960" cy="2346960"/>
          </a:xfrm>
          <a:prstGeom prst="ellipse">
            <a:avLst/>
          </a:prstGeom>
          <a:noFill/>
          <a:ln w="0">
            <a:gradFill>
              <a:gsLst>
                <a:gs pos="0">
                  <a:srgbClr val="C00000"/>
                </a:gs>
                <a:gs pos="29000">
                  <a:srgbClr val="FF0000"/>
                </a:gs>
                <a:gs pos="45500">
                  <a:srgbClr val="C55A11"/>
                </a:gs>
                <a:gs pos="63000">
                  <a:srgbClr val="FF0000"/>
                </a:gs>
                <a:gs pos="94000">
                  <a:srgbClr val="FFC000"/>
                </a:gs>
              </a:gsLst>
              <a:lin ang="5400000" scaled="1"/>
            </a:gra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sz="20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048741" name="椭圆 36"/>
          <p:cNvSpPr/>
          <p:nvPr/>
        </p:nvSpPr>
        <p:spPr>
          <a:xfrm>
            <a:off x="4423758" y="2078744"/>
            <a:ext cx="3065084" cy="3065084"/>
          </a:xfrm>
          <a:prstGeom prst="ellipse">
            <a:avLst/>
          </a:prstGeom>
          <a:noFill/>
          <a:ln w="0">
            <a:gradFill>
              <a:gsLst>
                <a:gs pos="0">
                  <a:srgbClr val="C55A11"/>
                </a:gs>
                <a:gs pos="35000">
                  <a:srgbClr val="C00000"/>
                </a:gs>
                <a:gs pos="54000">
                  <a:srgbClr val="FFC000"/>
                </a:gs>
                <a:gs pos="100000">
                  <a:srgbClr val="C00000"/>
                </a:gs>
              </a:gsLst>
              <a:lin ang="5400000" scaled="0"/>
            </a:gra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zh-CN" altLang="en-US" sz="20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nvGrpSpPr>
          <p:cNvPr id="72" name="组合 37"/>
          <p:cNvGrpSpPr/>
          <p:nvPr/>
        </p:nvGrpSpPr>
        <p:grpSpPr>
          <a:xfrm>
            <a:off x="7288244" y="2912783"/>
            <a:ext cx="98558" cy="1446798"/>
            <a:chOff x="4551266" y="2572407"/>
            <a:chExt cx="98558" cy="1446798"/>
          </a:xfrm>
          <a:solidFill>
            <a:srgbClr val="FF0000"/>
          </a:solidFill>
        </p:grpSpPr>
        <p:sp>
          <p:nvSpPr>
            <p:cNvPr id="1048742" name="椭圆 47"/>
            <p:cNvSpPr/>
            <p:nvPr/>
          </p:nvSpPr>
          <p:spPr>
            <a:xfrm>
              <a:off x="4551266" y="2572407"/>
              <a:ext cx="97845" cy="97845"/>
            </a:xfrm>
            <a:prstGeom prst="ellipse">
              <a:avLst/>
            </a:prstGeom>
            <a:grpFill/>
            <a:ln w="12700">
              <a:solidFill>
                <a:srgbClr val="FFC000"/>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innerShdw blurRad="63500" dist="50800" dir="13500000">
                    <a:prstClr val="black">
                      <a:alpha val="50000"/>
                    </a:prstClr>
                  </a:innerShdw>
                </a:effectLst>
              </a:endParaRPr>
            </a:p>
          </p:txBody>
        </p:sp>
        <p:sp>
          <p:nvSpPr>
            <p:cNvPr id="1048743" name="椭圆 48"/>
            <p:cNvSpPr/>
            <p:nvPr/>
          </p:nvSpPr>
          <p:spPr>
            <a:xfrm>
              <a:off x="4551979" y="3921360"/>
              <a:ext cx="97845" cy="97845"/>
            </a:xfrm>
            <a:prstGeom prst="ellipse">
              <a:avLst/>
            </a:prstGeom>
            <a:grpFill/>
            <a:ln w="12700">
              <a:solidFill>
                <a:srgbClr val="FFC000"/>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innerShdw blurRad="63500" dist="50800" dir="13500000">
                    <a:prstClr val="black">
                      <a:alpha val="50000"/>
                    </a:prstClr>
                  </a:innerShdw>
                </a:effectLst>
              </a:endParaRPr>
            </a:p>
          </p:txBody>
        </p:sp>
      </p:grpSp>
      <p:grpSp>
        <p:nvGrpSpPr>
          <p:cNvPr id="73" name="组合 38"/>
          <p:cNvGrpSpPr/>
          <p:nvPr/>
        </p:nvGrpSpPr>
        <p:grpSpPr>
          <a:xfrm>
            <a:off x="4529972" y="2898607"/>
            <a:ext cx="98558" cy="1446798"/>
            <a:chOff x="4551266" y="2572407"/>
            <a:chExt cx="98558" cy="1446798"/>
          </a:xfrm>
          <a:solidFill>
            <a:srgbClr val="FF0000"/>
          </a:solidFill>
        </p:grpSpPr>
        <p:sp>
          <p:nvSpPr>
            <p:cNvPr id="1048744" name="椭圆 45"/>
            <p:cNvSpPr/>
            <p:nvPr/>
          </p:nvSpPr>
          <p:spPr>
            <a:xfrm>
              <a:off x="4551266" y="2572407"/>
              <a:ext cx="97845" cy="97845"/>
            </a:xfrm>
            <a:prstGeom prst="ellipse">
              <a:avLst/>
            </a:prstGeom>
            <a:grpFill/>
            <a:ln w="12700">
              <a:solidFill>
                <a:srgbClr val="FFC000"/>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innerShdw blurRad="63500" dist="50800" dir="13500000">
                    <a:prstClr val="black">
                      <a:alpha val="50000"/>
                    </a:prstClr>
                  </a:innerShdw>
                </a:effectLst>
              </a:endParaRPr>
            </a:p>
          </p:txBody>
        </p:sp>
        <p:sp>
          <p:nvSpPr>
            <p:cNvPr id="1048745" name="椭圆 46"/>
            <p:cNvSpPr/>
            <p:nvPr/>
          </p:nvSpPr>
          <p:spPr>
            <a:xfrm>
              <a:off x="4551979" y="3921360"/>
              <a:ext cx="97845" cy="97845"/>
            </a:xfrm>
            <a:prstGeom prst="ellipse">
              <a:avLst/>
            </a:prstGeom>
            <a:grpFill/>
            <a:ln w="12700">
              <a:solidFill>
                <a:srgbClr val="FFC000"/>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innerShdw blurRad="63500" dist="50800" dir="13500000">
                    <a:prstClr val="black">
                      <a:alpha val="50000"/>
                    </a:prstClr>
                  </a:innerShdw>
                </a:effectLst>
              </a:endParaRPr>
            </a:p>
          </p:txBody>
        </p:sp>
      </p:grpSp>
      <p:sp>
        <p:nvSpPr>
          <p:cNvPr id="1048746" name="矩形: 圆角 39"/>
          <p:cNvSpPr/>
          <p:nvPr/>
        </p:nvSpPr>
        <p:spPr>
          <a:xfrm>
            <a:off x="5170042" y="1288733"/>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cxnSp>
        <p:nvCxnSpPr>
          <p:cNvPr id="3145771" name="直接连接符 40"/>
          <p:cNvCxnSpPr>
            <a:cxnSpLocks/>
          </p:cNvCxnSpPr>
          <p:nvPr/>
        </p:nvCxnSpPr>
        <p:spPr>
          <a:xfrm>
            <a:off x="5576511" y="1920013"/>
            <a:ext cx="759577"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747" name="文本框 36"/>
          <p:cNvSpPr txBox="1"/>
          <p:nvPr/>
        </p:nvSpPr>
        <p:spPr>
          <a:xfrm>
            <a:off x="1993899" y="3401353"/>
            <a:ext cx="7924800" cy="46166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a:solidFill>
                  <a:srgbClr val="CF3E3E"/>
                </a:solidFill>
                <a:latin typeface="华光标题宋_CNKI" panose="02000500000000000000" pitchFamily="2" charset="-122"/>
                <a:ea typeface="华光标题宋_CNKI" panose="02000500000000000000" pitchFamily="2" charset="-122"/>
              </a:rPr>
              <a:t>输入内容</a:t>
            </a:r>
          </a:p>
        </p:txBody>
      </p:sp>
      <p:grpSp>
        <p:nvGrpSpPr>
          <p:cNvPr id="74" name="组合 42"/>
          <p:cNvGrpSpPr/>
          <p:nvPr/>
        </p:nvGrpSpPr>
        <p:grpSpPr>
          <a:xfrm>
            <a:off x="2458599" y="4247631"/>
            <a:ext cx="1795474" cy="584775"/>
            <a:chOff x="745406" y="3857085"/>
            <a:chExt cx="894091" cy="584775"/>
          </a:xfrm>
        </p:grpSpPr>
        <p:sp>
          <p:nvSpPr>
            <p:cNvPr id="1048748" name="文本框 38"/>
            <p:cNvSpPr txBox="1"/>
            <p:nvPr/>
          </p:nvSpPr>
          <p:spPr>
            <a:xfrm>
              <a:off x="745406" y="3857085"/>
              <a:ext cx="318660" cy="58477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3200" dirty="0">
                <a:solidFill>
                  <a:srgbClr val="CF3E3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49" name="文本框 39"/>
            <p:cNvSpPr txBox="1"/>
            <p:nvPr/>
          </p:nvSpPr>
          <p:spPr>
            <a:xfrm>
              <a:off x="1011117" y="3970683"/>
              <a:ext cx="62838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000" b="1" i="0" u="none" strike="noStrike" kern="1200" cap="none" spc="1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sz="2000" dirty="0">
                <a:solidFill>
                  <a:srgbClr val="C00000"/>
                </a:solidFill>
              </a:endParaRPr>
            </a:p>
          </p:txBody>
        </p:sp>
      </p:grpSp>
      <p:sp>
        <p:nvSpPr>
          <p:cNvPr id="1048750" name="文本框 81"/>
          <p:cNvSpPr txBox="1"/>
          <p:nvPr/>
        </p:nvSpPr>
        <p:spPr>
          <a:xfrm>
            <a:off x="629714" y="4915833"/>
            <a:ext cx="3778363"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8" name="图片 2"/>
          <p:cNvPicPr>
            <a:picLocks noChangeAspect="1"/>
          </p:cNvPicPr>
          <p:nvPr/>
        </p:nvPicPr>
        <p:blipFill>
          <a:blip r:embed="rId2"/>
          <a:stretch>
            <a:fillRect/>
          </a:stretch>
        </p:blipFill>
        <p:spPr>
          <a:xfrm>
            <a:off x="0" y="9144"/>
            <a:ext cx="12192000" cy="6839712"/>
          </a:xfrm>
          <a:prstGeom prst="rect">
            <a:avLst/>
          </a:prstGeom>
        </p:spPr>
      </p:pic>
      <p:sp>
        <p:nvSpPr>
          <p:cNvPr id="1048751" name="矩形 3"/>
          <p:cNvSpPr/>
          <p:nvPr/>
        </p:nvSpPr>
        <p:spPr>
          <a:xfrm>
            <a:off x="12699" y="-41972"/>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9" name="图片 7"/>
          <p:cNvPicPr>
            <a:picLocks noChangeAspect="1"/>
          </p:cNvPicPr>
          <p:nvPr/>
        </p:nvPicPr>
        <p:blipFill>
          <a:blip r:embed="rId3"/>
          <a:stretch>
            <a:fillRect/>
          </a:stretch>
        </p:blipFill>
        <p:spPr>
          <a:xfrm>
            <a:off x="22859" y="6780517"/>
            <a:ext cx="12189461" cy="78956"/>
          </a:xfrm>
          <a:prstGeom prst="rect">
            <a:avLst/>
          </a:prstGeom>
        </p:spPr>
      </p:pic>
      <p:pic>
        <p:nvPicPr>
          <p:cNvPr id="2097180" name="图片 1"/>
          <p:cNvPicPr>
            <a:picLocks noChangeAspect="1"/>
          </p:cNvPicPr>
          <p:nvPr/>
        </p:nvPicPr>
        <p:blipFill>
          <a:blip r:embed="rId4"/>
          <a:stretch>
            <a:fillRect/>
          </a:stretch>
        </p:blipFill>
        <p:spPr>
          <a:xfrm>
            <a:off x="12699" y="2612"/>
            <a:ext cx="12192000" cy="36521"/>
          </a:xfrm>
          <a:prstGeom prst="rect">
            <a:avLst/>
          </a:prstGeom>
        </p:spPr>
      </p:pic>
      <p:pic>
        <p:nvPicPr>
          <p:cNvPr id="2097181" name="图片 9"/>
          <p:cNvPicPr>
            <a:picLocks noChangeAspect="1"/>
          </p:cNvPicPr>
          <p:nvPr/>
        </p:nvPicPr>
        <p:blipFill>
          <a:blip r:embed="rId5"/>
          <a:stretch>
            <a:fillRect/>
          </a:stretch>
        </p:blipFill>
        <p:spPr>
          <a:xfrm>
            <a:off x="-23332" y="3429000"/>
            <a:ext cx="12190992" cy="2704906"/>
          </a:xfrm>
          <a:prstGeom prst="rect">
            <a:avLst/>
          </a:prstGeom>
        </p:spPr>
      </p:pic>
      <p:pic>
        <p:nvPicPr>
          <p:cNvPr id="2097182" name="图片 11"/>
          <p:cNvPicPr>
            <a:picLocks noChangeAspect="1"/>
          </p:cNvPicPr>
          <p:nvPr/>
        </p:nvPicPr>
        <p:blipFill>
          <a:blip r:embed="rId6"/>
          <a:stretch>
            <a:fillRect/>
          </a:stretch>
        </p:blipFill>
        <p:spPr>
          <a:xfrm>
            <a:off x="3558874" y="444571"/>
            <a:ext cx="4840335" cy="1631401"/>
          </a:xfrm>
          <a:prstGeom prst="rect">
            <a:avLst/>
          </a:prstGeom>
        </p:spPr>
      </p:pic>
      <p:sp>
        <p:nvSpPr>
          <p:cNvPr id="1048752" name="文本框 12"/>
          <p:cNvSpPr txBox="1"/>
          <p:nvPr/>
        </p:nvSpPr>
        <p:spPr>
          <a:xfrm>
            <a:off x="4306511" y="2032913"/>
            <a:ext cx="7921520"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6600" b="1" i="0" u="none" strike="noStrike" kern="1200" cap="none" spc="30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THANKS</a:t>
            </a:r>
          </a:p>
        </p:txBody>
      </p:sp>
      <p:sp>
        <p:nvSpPr>
          <p:cNvPr id="1048753" name="文本框 14"/>
          <p:cNvSpPr txBox="1"/>
          <p:nvPr/>
        </p:nvSpPr>
        <p:spPr>
          <a:xfrm>
            <a:off x="4133536" y="5313426"/>
            <a:ext cx="4227711" cy="1077218"/>
          </a:xfrm>
          <a:prstGeom prst="rect">
            <a:avLst/>
          </a:prstGeom>
          <a:noFill/>
        </p:spPr>
        <p:txBody>
          <a:bodyPr wrap="square" rtlCol="0">
            <a:spAutoFit/>
          </a:bodyPr>
          <a:lstStyle/>
          <a:p>
            <a:pPr algn="ctr">
              <a:lnSpc>
                <a:spcPct val="150000"/>
              </a:lnSpc>
            </a:pPr>
            <a:r>
              <a:rPr lang="zh-CN" altLang="en-US" sz="1600" b="1" spc="100" dirty="0">
                <a:ea typeface="微软雅黑" panose="020B0503020204020204" pitchFamily="34" charset="-122"/>
                <a:cs typeface="+mn-ea"/>
                <a:sym typeface="Arial" panose="020B0604020202020204" pitchFamily="34" charset="0"/>
              </a:rPr>
              <a:t>答辩学生：研小招</a:t>
            </a:r>
            <a:endParaRPr lang="en-US" altLang="zh-CN" sz="1600" b="1" spc="100" dirty="0">
              <a:ea typeface="微软雅黑" panose="020B0503020204020204" pitchFamily="34" charset="-122"/>
              <a:cs typeface="+mn-ea"/>
              <a:sym typeface="Arial" panose="020B0604020202020204" pitchFamily="34" charset="0"/>
            </a:endParaRPr>
          </a:p>
          <a:p>
            <a:pPr algn="ctr">
              <a:lnSpc>
                <a:spcPct val="150000"/>
              </a:lnSpc>
            </a:pPr>
            <a:r>
              <a:rPr lang="zh-CN" altLang="en-US" sz="1600" b="1" spc="100" dirty="0">
                <a:ea typeface="微软雅黑" panose="020B0503020204020204" pitchFamily="34" charset="-122"/>
                <a:cs typeface="+mn-ea"/>
              </a:rPr>
              <a:t>华中科技大学</a:t>
            </a:r>
            <a:r>
              <a:rPr lang="en-US" altLang="zh-CN" sz="1600" b="1" spc="100" dirty="0">
                <a:ea typeface="微软雅黑" panose="020B0503020204020204" pitchFamily="34" charset="-122"/>
                <a:cs typeface="+mn-ea"/>
              </a:rPr>
              <a:t>2021</a:t>
            </a:r>
            <a:r>
              <a:rPr lang="zh-CN" altLang="en-US" sz="1600" b="1" spc="100" dirty="0">
                <a:ea typeface="微软雅黑" panose="020B0503020204020204" pitchFamily="34" charset="-122"/>
                <a:cs typeface="+mn-ea"/>
              </a:rPr>
              <a:t>级  </a:t>
            </a:r>
            <a:r>
              <a:rPr lang="en-US" altLang="zh-CN" sz="1600" b="1" spc="100" dirty="0">
                <a:ea typeface="微软雅黑" panose="020B0503020204020204" pitchFamily="34" charset="-122"/>
                <a:cs typeface="+mn-ea"/>
              </a:rPr>
              <a:t>XXXXXX</a:t>
            </a:r>
            <a:r>
              <a:rPr lang="zh-CN" altLang="en-US" sz="1600" b="1" spc="100" dirty="0">
                <a:ea typeface="微软雅黑" panose="020B0503020204020204" pitchFamily="34" charset="-122"/>
                <a:cs typeface="+mn-ea"/>
              </a:rPr>
              <a:t>学院 </a:t>
            </a:r>
          </a:p>
          <a:p>
            <a:endParaRPr lang="zh-CN" altLang="en-US" sz="1600" spc="100" dirty="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72" name="直接连接符 15"/>
          <p:cNvCxnSpPr>
            <a:cxnSpLocks/>
          </p:cNvCxnSpPr>
          <p:nvPr/>
        </p:nvCxnSpPr>
        <p:spPr>
          <a:xfrm flipV="1">
            <a:off x="5162877" y="3155189"/>
            <a:ext cx="3927961" cy="2781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45773" name="直接连接符 16"/>
          <p:cNvCxnSpPr>
            <a:cxnSpLocks/>
          </p:cNvCxnSpPr>
          <p:nvPr/>
        </p:nvCxnSpPr>
        <p:spPr>
          <a:xfrm>
            <a:off x="2965959" y="3166467"/>
            <a:ext cx="2877409" cy="525"/>
          </a:xfrm>
          <a:prstGeom prst="line">
            <a:avLst/>
          </a:prstGeom>
        </p:spPr>
        <p:style>
          <a:lnRef idx="3">
            <a:schemeClr val="accent2"/>
          </a:lnRef>
          <a:fillRef idx="0">
            <a:schemeClr val="accent2"/>
          </a:fillRef>
          <a:effectRef idx="2">
            <a:schemeClr val="accent2"/>
          </a:effectRef>
          <a:fontRef idx="minor">
            <a:schemeClr val="tx1"/>
          </a:fontRef>
        </p:style>
      </p:cxnSp>
      <p:sp>
        <p:nvSpPr>
          <p:cNvPr id="1048754" name="矩形 17"/>
          <p:cNvSpPr/>
          <p:nvPr/>
        </p:nvSpPr>
        <p:spPr>
          <a:xfrm>
            <a:off x="5527392" y="3156831"/>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72"/>
                                        </p:tgtEl>
                                        <p:attrNameLst>
                                          <p:attrName>style.visibility</p:attrName>
                                        </p:attrNameLst>
                                      </p:cBhvr>
                                      <p:to>
                                        <p:strVal val="visible"/>
                                      </p:to>
                                    </p:set>
                                    <p:animEffect transition="in" filter="wipe(right)">
                                      <p:cBhvr>
                                        <p:cTn id="7" dur="500"/>
                                        <p:tgtEl>
                                          <p:spTgt spid="3145772"/>
                                        </p:tgtEl>
                                      </p:cBhvr>
                                    </p:animEffect>
                                  </p:childTnLst>
                                </p:cTn>
                              </p:par>
                              <p:par>
                                <p:cTn id="8" presetID="22" presetClass="exit" presetSubtype="2" fill="hold" nodeType="withEffect">
                                  <p:stCondLst>
                                    <p:cond delay="200"/>
                                  </p:stCondLst>
                                  <p:childTnLst>
                                    <p:animEffect transition="out" filter="wipe(right)">
                                      <p:cBhvr>
                                        <p:cTn id="9" dur="500"/>
                                        <p:tgtEl>
                                          <p:spTgt spid="3145772"/>
                                        </p:tgtEl>
                                      </p:cBhvr>
                                    </p:animEffect>
                                    <p:set>
                                      <p:cBhvr>
                                        <p:cTn id="10" dur="1" fill="hold">
                                          <p:stCondLst>
                                            <p:cond delay="499"/>
                                          </p:stCondLst>
                                        </p:cTn>
                                        <p:tgtEl>
                                          <p:spTgt spid="314577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73"/>
                                        </p:tgtEl>
                                        <p:attrNameLst>
                                          <p:attrName>style.visibility</p:attrName>
                                        </p:attrNameLst>
                                      </p:cBhvr>
                                      <p:to>
                                        <p:strVal val="visible"/>
                                      </p:to>
                                    </p:set>
                                    <p:animEffect transition="in" filter="wipe(left)">
                                      <p:cBhvr>
                                        <p:cTn id="13" dur="500"/>
                                        <p:tgtEl>
                                          <p:spTgt spid="3145773"/>
                                        </p:tgtEl>
                                      </p:cBhvr>
                                    </p:animEffect>
                                  </p:childTnLst>
                                </p:cTn>
                              </p:par>
                              <p:par>
                                <p:cTn id="14" presetID="22" presetClass="exit" presetSubtype="8" fill="hold" nodeType="withEffect">
                                  <p:stCondLst>
                                    <p:cond delay="200"/>
                                  </p:stCondLst>
                                  <p:childTnLst>
                                    <p:animEffect transition="out" filter="wipe(left)">
                                      <p:cBhvr>
                                        <p:cTn id="15" dur="500"/>
                                        <p:tgtEl>
                                          <p:spTgt spid="3145773"/>
                                        </p:tgtEl>
                                      </p:cBhvr>
                                    </p:animEffect>
                                    <p:set>
                                      <p:cBhvr>
                                        <p:cTn id="16" dur="1" fill="hold">
                                          <p:stCondLst>
                                            <p:cond delay="499"/>
                                          </p:stCondLst>
                                        </p:cTn>
                                        <p:tgtEl>
                                          <p:spTgt spid="3145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图片 2"/>
          <p:cNvPicPr>
            <a:picLocks noChangeAspect="1"/>
          </p:cNvPicPr>
          <p:nvPr/>
        </p:nvPicPr>
        <p:blipFill>
          <a:blip r:embed="rId3"/>
          <a:stretch>
            <a:fillRect/>
          </a:stretch>
        </p:blipFill>
        <p:spPr>
          <a:xfrm>
            <a:off x="0" y="9144"/>
            <a:ext cx="12192000" cy="6839712"/>
          </a:xfrm>
          <a:prstGeom prst="rect">
            <a:avLst/>
          </a:prstGeom>
        </p:spPr>
      </p:pic>
      <p:sp>
        <p:nvSpPr>
          <p:cNvPr id="1048589" name="矩形 3"/>
          <p:cNvSpPr/>
          <p:nvPr/>
        </p:nvSpPr>
        <p:spPr>
          <a:xfrm>
            <a:off x="-11106" y="-9144"/>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0" name="图片 7"/>
          <p:cNvPicPr>
            <a:picLocks noChangeAspect="1"/>
          </p:cNvPicPr>
          <p:nvPr/>
        </p:nvPicPr>
        <p:blipFill>
          <a:blip r:embed="rId4"/>
          <a:stretch>
            <a:fillRect/>
          </a:stretch>
        </p:blipFill>
        <p:spPr>
          <a:xfrm>
            <a:off x="22859" y="6780517"/>
            <a:ext cx="12189461" cy="78956"/>
          </a:xfrm>
          <a:prstGeom prst="rect">
            <a:avLst/>
          </a:prstGeom>
        </p:spPr>
      </p:pic>
      <p:pic>
        <p:nvPicPr>
          <p:cNvPr id="2097161" name="图片 1"/>
          <p:cNvPicPr>
            <a:picLocks noChangeAspect="1"/>
          </p:cNvPicPr>
          <p:nvPr/>
        </p:nvPicPr>
        <p:blipFill>
          <a:blip r:embed="rId5"/>
          <a:stretch>
            <a:fillRect/>
          </a:stretch>
        </p:blipFill>
        <p:spPr>
          <a:xfrm>
            <a:off x="12699" y="2612"/>
            <a:ext cx="12192000" cy="36521"/>
          </a:xfrm>
          <a:prstGeom prst="rect">
            <a:avLst/>
          </a:prstGeom>
        </p:spPr>
      </p:pic>
      <p:pic>
        <p:nvPicPr>
          <p:cNvPr id="2097162" name="图片 11"/>
          <p:cNvPicPr>
            <a:picLocks noChangeAspect="1"/>
          </p:cNvPicPr>
          <p:nvPr/>
        </p:nvPicPr>
        <p:blipFill>
          <a:blip r:embed="rId6"/>
          <a:stretch>
            <a:fillRect/>
          </a:stretch>
        </p:blipFill>
        <p:spPr>
          <a:xfrm>
            <a:off x="22859" y="57421"/>
            <a:ext cx="3056456" cy="1030157"/>
          </a:xfrm>
          <a:prstGeom prst="rect">
            <a:avLst/>
          </a:prstGeom>
        </p:spPr>
      </p:pic>
      <p:pic>
        <p:nvPicPr>
          <p:cNvPr id="2097163" name="图片 8"/>
          <p:cNvPicPr>
            <a:picLocks noChangeAspect="1"/>
          </p:cNvPicPr>
          <p:nvPr/>
        </p:nvPicPr>
        <p:blipFill>
          <a:blip r:embed="rId7"/>
          <a:stretch>
            <a:fillRect/>
          </a:stretch>
        </p:blipFill>
        <p:spPr>
          <a:xfrm>
            <a:off x="-49319" y="2482201"/>
            <a:ext cx="12190992" cy="4203663"/>
          </a:xfrm>
          <a:prstGeom prst="rect">
            <a:avLst/>
          </a:prstGeom>
        </p:spPr>
      </p:pic>
      <p:sp>
        <p:nvSpPr>
          <p:cNvPr id="1048590" name="文本框 16"/>
          <p:cNvSpPr txBox="1"/>
          <p:nvPr/>
        </p:nvSpPr>
        <p:spPr>
          <a:xfrm>
            <a:off x="4041751" y="1467986"/>
            <a:ext cx="4467932" cy="707886"/>
          </a:xfrm>
          <a:prstGeom prst="rect">
            <a:avLst/>
          </a:prstGeom>
          <a:noFill/>
        </p:spPr>
        <p:txBody>
          <a:bodyPr wrap="square" rtlCol="0">
            <a:spAutoFit/>
          </a:bodyPr>
          <a:lstStyle/>
          <a:p>
            <a:r>
              <a:rPr lang="zh-CN" altLang="en-US" sz="4000" b="1" spc="300" dirty="0">
                <a:solidFill>
                  <a:srgbClr val="C00000"/>
                </a:solidFill>
                <a:latin typeface="方正黑体简体"/>
                <a:ea typeface="+mj-ea"/>
              </a:rPr>
              <a:t>目录 </a:t>
            </a:r>
            <a:r>
              <a:rPr lang="en-US" altLang="zh-CN" sz="2800" b="1" spc="300" dirty="0">
                <a:solidFill>
                  <a:srgbClr val="C00000"/>
                </a:solidFill>
                <a:latin typeface="方正黑体简体"/>
              </a:rPr>
              <a:t>CONTENTS</a:t>
            </a:r>
            <a:endParaRPr lang="zh-CN" altLang="en-US" sz="2800" b="1" spc="300" dirty="0">
              <a:solidFill>
                <a:srgbClr val="C00000"/>
              </a:solidFill>
              <a:latin typeface="方正黑体简体"/>
            </a:endParaRPr>
          </a:p>
        </p:txBody>
      </p:sp>
      <p:cxnSp>
        <p:nvCxnSpPr>
          <p:cNvPr id="3145730" name="直接连接符 17"/>
          <p:cNvCxnSpPr>
            <a:cxnSpLocks/>
          </p:cNvCxnSpPr>
          <p:nvPr/>
        </p:nvCxnSpPr>
        <p:spPr>
          <a:xfrm flipV="1">
            <a:off x="5970907" y="2387027"/>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1" name="直接连接符 18"/>
          <p:cNvCxnSpPr>
            <a:cxnSpLocks/>
          </p:cNvCxnSpPr>
          <p:nvPr/>
        </p:nvCxnSpPr>
        <p:spPr>
          <a:xfrm flipV="1">
            <a:off x="3970587" y="2393871"/>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591" name="矩形 19"/>
          <p:cNvSpPr/>
          <p:nvPr/>
        </p:nvSpPr>
        <p:spPr>
          <a:xfrm>
            <a:off x="5291547" y="2383711"/>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592" name="文本框 6"/>
          <p:cNvSpPr txBox="1">
            <a:spLocks noChangeArrowheads="1"/>
          </p:cNvSpPr>
          <p:nvPr/>
        </p:nvSpPr>
        <p:spPr bwMode="auto">
          <a:xfrm>
            <a:off x="1135327" y="3009372"/>
            <a:ext cx="1516380" cy="4089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latin typeface="+mn-ea"/>
                <a:ea typeface="+mn-ea"/>
              </a:rPr>
              <a:t>请输入标题</a:t>
            </a:r>
          </a:p>
        </p:txBody>
      </p:sp>
      <p:sp>
        <p:nvSpPr>
          <p:cNvPr id="1048593" name="矩形 21"/>
          <p:cNvSpPr/>
          <p:nvPr/>
        </p:nvSpPr>
        <p:spPr>
          <a:xfrm>
            <a:off x="1058319" y="3436788"/>
            <a:ext cx="2011680" cy="269241"/>
          </a:xfrm>
          <a:prstGeom prst="rect">
            <a:avLst/>
          </a:prstGeom>
        </p:spPr>
        <p:txBody>
          <a:bodyPr wrap="none">
            <a:spAutoFit/>
          </a:bodyPr>
          <a:lstStyle/>
          <a:p>
            <a:pPr lvl="0" fontAlgn="base">
              <a:spcBef>
                <a:spcPct val="0"/>
              </a:spcBef>
              <a:spcAft>
                <a:spcPct val="0"/>
              </a:spcAft>
            </a:pPr>
            <a:r>
              <a:rPr lang="en-US" altLang="zh-CN" sz="1200" dirty="0">
                <a:latin typeface="Calibri Light" panose="020F0302020204030204" pitchFamily="34" charset="0"/>
                <a:ea typeface="方正兰亭黑_GBK"/>
              </a:rPr>
              <a:t>PLEASE ENTER THE TITLE</a:t>
            </a:r>
          </a:p>
        </p:txBody>
      </p:sp>
      <p:grpSp>
        <p:nvGrpSpPr>
          <p:cNvPr id="30" name="组合 22"/>
          <p:cNvGrpSpPr/>
          <p:nvPr/>
        </p:nvGrpSpPr>
        <p:grpSpPr>
          <a:xfrm>
            <a:off x="1661917" y="2388343"/>
            <a:ext cx="538479" cy="465461"/>
            <a:chOff x="5305580" y="1023858"/>
            <a:chExt cx="571647" cy="483189"/>
          </a:xfrm>
        </p:grpSpPr>
        <p:sp>
          <p:nvSpPr>
            <p:cNvPr id="1048594" name="椭圆 2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595" name="矩形 24"/>
            <p:cNvSpPr/>
            <p:nvPr/>
          </p:nvSpPr>
          <p:spPr bwMode="auto">
            <a:xfrm>
              <a:off x="5305580" y="1034618"/>
              <a:ext cx="571647" cy="464068"/>
            </a:xfrm>
            <a:prstGeom prst="rect">
              <a:avLst/>
            </a:prstGeom>
            <a:noFill/>
            <a:ln>
              <a:noFill/>
            </a:ln>
          </p:spPr>
          <p:txBody>
            <a:bodyPr wrap="none">
              <a:spAutoFit/>
            </a:body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596" name="文本框 6"/>
          <p:cNvSpPr txBox="1">
            <a:spLocks noChangeArrowheads="1"/>
          </p:cNvSpPr>
          <p:nvPr/>
        </p:nvSpPr>
        <p:spPr bwMode="auto">
          <a:xfrm>
            <a:off x="3706980" y="4766626"/>
            <a:ext cx="1516380" cy="4089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latin typeface="+mn-ea"/>
                <a:ea typeface="+mn-ea"/>
              </a:rPr>
              <a:t>请输入标题</a:t>
            </a:r>
          </a:p>
        </p:txBody>
      </p:sp>
      <p:sp>
        <p:nvSpPr>
          <p:cNvPr id="1048597" name="矩形 31"/>
          <p:cNvSpPr/>
          <p:nvPr/>
        </p:nvSpPr>
        <p:spPr>
          <a:xfrm>
            <a:off x="3629972" y="5194042"/>
            <a:ext cx="2011679" cy="269241"/>
          </a:xfrm>
          <a:prstGeom prst="rect">
            <a:avLst/>
          </a:prstGeom>
        </p:spPr>
        <p:txBody>
          <a:bodyPr wrap="none">
            <a:spAutoFit/>
          </a:bodyPr>
          <a:lstStyle/>
          <a:p>
            <a:pPr lvl="0" fontAlgn="base">
              <a:spcBef>
                <a:spcPct val="0"/>
              </a:spcBef>
              <a:spcAft>
                <a:spcPct val="0"/>
              </a:spcAft>
            </a:pPr>
            <a:r>
              <a:rPr lang="en-US" altLang="zh-CN" sz="1200" dirty="0">
                <a:latin typeface="Calibri Light" panose="020F0302020204030204" pitchFamily="34" charset="0"/>
                <a:ea typeface="方正兰亭黑_GBK"/>
              </a:rPr>
              <a:t>PLEASE ENTER THE TITLE</a:t>
            </a:r>
          </a:p>
        </p:txBody>
      </p:sp>
      <p:grpSp>
        <p:nvGrpSpPr>
          <p:cNvPr id="31" name="组合 32"/>
          <p:cNvGrpSpPr/>
          <p:nvPr/>
        </p:nvGrpSpPr>
        <p:grpSpPr>
          <a:xfrm>
            <a:off x="4233566" y="4145597"/>
            <a:ext cx="538479" cy="465461"/>
            <a:chOff x="5305575" y="1023858"/>
            <a:chExt cx="571647" cy="483189"/>
          </a:xfrm>
        </p:grpSpPr>
        <p:sp>
          <p:nvSpPr>
            <p:cNvPr id="1048598" name="椭圆 3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599" name="矩形 34"/>
            <p:cNvSpPr/>
            <p:nvPr/>
          </p:nvSpPr>
          <p:spPr bwMode="auto">
            <a:xfrm>
              <a:off x="5305575" y="1034619"/>
              <a:ext cx="571647" cy="464068"/>
            </a:xfrm>
            <a:prstGeom prst="rect">
              <a:avLst/>
            </a:prstGeom>
            <a:noFill/>
            <a:ln>
              <a:noFill/>
            </a:ln>
          </p:spPr>
          <p:txBody>
            <a:bodyPr wrap="none">
              <a:spAutoFit/>
            </a:body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600" name="文本框 6"/>
          <p:cNvSpPr txBox="1">
            <a:spLocks noChangeArrowheads="1"/>
          </p:cNvSpPr>
          <p:nvPr/>
        </p:nvSpPr>
        <p:spPr bwMode="auto">
          <a:xfrm>
            <a:off x="7666980" y="3017317"/>
            <a:ext cx="1516381" cy="408940"/>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2135" dirty="0">
                <a:latin typeface="+mn-ea"/>
                <a:ea typeface="+mn-ea"/>
              </a:rPr>
              <a:t>请输入标题</a:t>
            </a:r>
          </a:p>
        </p:txBody>
      </p:sp>
      <p:sp>
        <p:nvSpPr>
          <p:cNvPr id="1048601" name="矩形 36"/>
          <p:cNvSpPr/>
          <p:nvPr/>
        </p:nvSpPr>
        <p:spPr>
          <a:xfrm>
            <a:off x="7589972" y="3444733"/>
            <a:ext cx="2011680" cy="26924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altLang="zh-CN" sz="1200" dirty="0">
                <a:latin typeface="Calibri Light" panose="020F0302020204030204" pitchFamily="34" charset="0"/>
                <a:ea typeface="方正兰亭黑_GBK"/>
              </a:rPr>
              <a:t>PLEASE ENTER THE TITLE</a:t>
            </a:r>
          </a:p>
        </p:txBody>
      </p:sp>
      <p:grpSp>
        <p:nvGrpSpPr>
          <p:cNvPr id="32" name="组合 37"/>
          <p:cNvGrpSpPr/>
          <p:nvPr/>
        </p:nvGrpSpPr>
        <p:grpSpPr>
          <a:xfrm>
            <a:off x="8193566" y="2436928"/>
            <a:ext cx="538479" cy="465461"/>
            <a:chOff x="5305575" y="1023858"/>
            <a:chExt cx="571647" cy="483189"/>
          </a:xfrm>
        </p:grpSpPr>
        <p:sp>
          <p:nvSpPr>
            <p:cNvPr id="1048602" name="椭圆 38"/>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solidFill>
                  <a:srgbClr val="85A299"/>
                </a:solidFill>
              </a:endParaRPr>
            </a:p>
          </p:txBody>
        </p:sp>
        <p:sp>
          <p:nvSpPr>
            <p:cNvPr id="1048603" name="矩形 39"/>
            <p:cNvSpPr/>
            <p:nvPr/>
          </p:nvSpPr>
          <p:spPr bwMode="auto">
            <a:xfrm>
              <a:off x="5305575" y="1034619"/>
              <a:ext cx="571647" cy="464068"/>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1048604" name="文本框 6"/>
          <p:cNvSpPr txBox="1">
            <a:spLocks noChangeArrowheads="1"/>
          </p:cNvSpPr>
          <p:nvPr/>
        </p:nvSpPr>
        <p:spPr bwMode="auto">
          <a:xfrm>
            <a:off x="10559522" y="4641342"/>
            <a:ext cx="1516381" cy="408940"/>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zh-CN" altLang="en-US" sz="2135" dirty="0">
                <a:latin typeface="+mn-ea"/>
                <a:ea typeface="+mn-ea"/>
              </a:rPr>
              <a:t>请输入标题</a:t>
            </a:r>
          </a:p>
        </p:txBody>
      </p:sp>
      <p:sp>
        <p:nvSpPr>
          <p:cNvPr id="1048605" name="矩形 41"/>
          <p:cNvSpPr/>
          <p:nvPr/>
        </p:nvSpPr>
        <p:spPr>
          <a:xfrm>
            <a:off x="10482514" y="5068758"/>
            <a:ext cx="2011679" cy="26924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spcBef>
                <a:spcPct val="0"/>
              </a:spcBef>
              <a:spcAft>
                <a:spcPct val="0"/>
              </a:spcAft>
            </a:pPr>
            <a:r>
              <a:rPr lang="en-US" altLang="zh-CN" sz="1200" dirty="0">
                <a:latin typeface="Calibri Light" panose="020F0302020204030204" pitchFamily="34" charset="0"/>
                <a:ea typeface="方正兰亭黑_GBK"/>
              </a:rPr>
              <a:t>PLEASE ENTER THE TITLE</a:t>
            </a:r>
          </a:p>
        </p:txBody>
      </p:sp>
      <p:grpSp>
        <p:nvGrpSpPr>
          <p:cNvPr id="33" name="组合 42"/>
          <p:cNvGrpSpPr/>
          <p:nvPr/>
        </p:nvGrpSpPr>
        <p:grpSpPr>
          <a:xfrm>
            <a:off x="11086108" y="4020313"/>
            <a:ext cx="538479" cy="465461"/>
            <a:chOff x="5305575" y="1023858"/>
            <a:chExt cx="571647" cy="483189"/>
          </a:xfrm>
        </p:grpSpPr>
        <p:sp>
          <p:nvSpPr>
            <p:cNvPr id="1048606" name="椭圆 43"/>
            <p:cNvSpPr/>
            <p:nvPr/>
          </p:nvSpPr>
          <p:spPr>
            <a:xfrm>
              <a:off x="5316408" y="1023858"/>
              <a:ext cx="483189" cy="4831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dirty="0">
                <a:solidFill>
                  <a:srgbClr val="85A299"/>
                </a:solidFill>
              </a:endParaRPr>
            </a:p>
          </p:txBody>
        </p:sp>
        <p:sp>
          <p:nvSpPr>
            <p:cNvPr id="1048607" name="矩形 44"/>
            <p:cNvSpPr/>
            <p:nvPr/>
          </p:nvSpPr>
          <p:spPr bwMode="auto">
            <a:xfrm>
              <a:off x="5305575" y="1034619"/>
              <a:ext cx="571647" cy="464068"/>
            </a:xfrm>
            <a:prstGeom prst="rect">
              <a:avLst/>
            </a:prstGeom>
            <a:noFill/>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2400" kern="100" dirty="0">
                <a:solidFill>
                  <a:schemeClr val="bg1"/>
                </a:solidFill>
                <a:latin typeface="+mj-lt"/>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iterate type="lt">
                                    <p:tmPct val="10000"/>
                                  </p:iterate>
                                  <p:childTnLst>
                                    <p:set>
                                      <p:cBhvr>
                                        <p:cTn id="6" dur="1" fill="hold">
                                          <p:stCondLst>
                                            <p:cond delay="0"/>
                                          </p:stCondLst>
                                        </p:cTn>
                                        <p:tgtEl>
                                          <p:spTgt spid="1048590"/>
                                        </p:tgtEl>
                                        <p:attrNameLst>
                                          <p:attrName>style.visibility</p:attrName>
                                        </p:attrNameLst>
                                      </p:cBhvr>
                                      <p:to>
                                        <p:strVal val="visible"/>
                                      </p:to>
                                    </p:set>
                                    <p:anim calcmode="lin" valueType="num">
                                      <p:cBhvr>
                                        <p:cTn id="7" dur="500" fill="hold"/>
                                        <p:tgtEl>
                                          <p:spTgt spid="1048590"/>
                                        </p:tgtEl>
                                        <p:attrNameLst>
                                          <p:attrName>ppt_w</p:attrName>
                                        </p:attrNameLst>
                                      </p:cBhvr>
                                      <p:tavLst>
                                        <p:tav tm="0">
                                          <p:val>
                                            <p:fltVal val="0"/>
                                          </p:val>
                                        </p:tav>
                                        <p:tav tm="100000">
                                          <p:val>
                                            <p:strVal val="#ppt_w"/>
                                          </p:val>
                                        </p:tav>
                                      </p:tavLst>
                                    </p:anim>
                                    <p:anim calcmode="lin" valueType="num">
                                      <p:cBhvr>
                                        <p:cTn id="8" dur="500" fill="hold"/>
                                        <p:tgtEl>
                                          <p:spTgt spid="1048590"/>
                                        </p:tgtEl>
                                        <p:attrNameLst>
                                          <p:attrName>ppt_h</p:attrName>
                                        </p:attrNameLst>
                                      </p:cBhvr>
                                      <p:tavLst>
                                        <p:tav tm="0">
                                          <p:val>
                                            <p:fltVal val="0"/>
                                          </p:val>
                                        </p:tav>
                                        <p:tav tm="100000">
                                          <p:val>
                                            <p:strVal val="#ppt_h"/>
                                          </p:val>
                                        </p:tav>
                                      </p:tavLst>
                                    </p:anim>
                                    <p:animEffect transition="in" filter="fade">
                                      <p:cBhvr>
                                        <p:cTn id="9" dur="500"/>
                                        <p:tgtEl>
                                          <p:spTgt spid="1048590"/>
                                        </p:tgtEl>
                                      </p:cBhvr>
                                    </p:animEffect>
                                  </p:childTnLst>
                                </p:cTn>
                              </p:par>
                              <p:par>
                                <p:cTn id="10" presetID="22" presetClass="entr" presetSubtype="2" fill="hold" nodeType="withEffect">
                                  <p:stCondLst>
                                    <p:cond delay="0"/>
                                  </p:stCondLst>
                                  <p:childTnLst>
                                    <p:set>
                                      <p:cBhvr>
                                        <p:cTn id="11" dur="1" fill="hold">
                                          <p:stCondLst>
                                            <p:cond delay="0"/>
                                          </p:stCondLst>
                                        </p:cTn>
                                        <p:tgtEl>
                                          <p:spTgt spid="3145730"/>
                                        </p:tgtEl>
                                        <p:attrNameLst>
                                          <p:attrName>style.visibility</p:attrName>
                                        </p:attrNameLst>
                                      </p:cBhvr>
                                      <p:to>
                                        <p:strVal val="visible"/>
                                      </p:to>
                                    </p:set>
                                    <p:animEffect transition="in" filter="wipe(right)">
                                      <p:cBhvr>
                                        <p:cTn id="12" dur="500"/>
                                        <p:tgtEl>
                                          <p:spTgt spid="3145730"/>
                                        </p:tgtEl>
                                      </p:cBhvr>
                                    </p:animEffect>
                                  </p:childTnLst>
                                </p:cTn>
                              </p:par>
                              <p:par>
                                <p:cTn id="13" presetID="22" presetClass="exit" presetSubtype="2" fill="hold" nodeType="withEffect">
                                  <p:stCondLst>
                                    <p:cond delay="200"/>
                                  </p:stCondLst>
                                  <p:childTnLst>
                                    <p:animEffect transition="out" filter="wipe(right)">
                                      <p:cBhvr>
                                        <p:cTn id="14" dur="500"/>
                                        <p:tgtEl>
                                          <p:spTgt spid="3145730"/>
                                        </p:tgtEl>
                                      </p:cBhvr>
                                    </p:animEffect>
                                    <p:set>
                                      <p:cBhvr>
                                        <p:cTn id="15" dur="1" fill="hold">
                                          <p:stCondLst>
                                            <p:cond delay="499"/>
                                          </p:stCondLst>
                                        </p:cTn>
                                        <p:tgtEl>
                                          <p:spTgt spid="3145730"/>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3145731"/>
                                        </p:tgtEl>
                                        <p:attrNameLst>
                                          <p:attrName>style.visibility</p:attrName>
                                        </p:attrNameLst>
                                      </p:cBhvr>
                                      <p:to>
                                        <p:strVal val="visible"/>
                                      </p:to>
                                    </p:set>
                                    <p:animEffect transition="in" filter="wipe(left)">
                                      <p:cBhvr>
                                        <p:cTn id="18" dur="500"/>
                                        <p:tgtEl>
                                          <p:spTgt spid="3145731"/>
                                        </p:tgtEl>
                                      </p:cBhvr>
                                    </p:animEffect>
                                  </p:childTnLst>
                                </p:cTn>
                              </p:par>
                              <p:par>
                                <p:cTn id="19" presetID="22" presetClass="exit" presetSubtype="8" fill="hold" nodeType="withEffect">
                                  <p:stCondLst>
                                    <p:cond delay="200"/>
                                  </p:stCondLst>
                                  <p:childTnLst>
                                    <p:animEffect transition="out" filter="wipe(left)">
                                      <p:cBhvr>
                                        <p:cTn id="20" dur="500"/>
                                        <p:tgtEl>
                                          <p:spTgt spid="3145731"/>
                                        </p:tgtEl>
                                      </p:cBhvr>
                                    </p:animEffect>
                                    <p:set>
                                      <p:cBhvr>
                                        <p:cTn id="21" dur="1" fill="hold">
                                          <p:stCondLst>
                                            <p:cond delay="499"/>
                                          </p:stCondLst>
                                        </p:cTn>
                                        <p:tgtEl>
                                          <p:spTgt spid="31457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2"/>
          <p:cNvPicPr>
            <a:picLocks noChangeAspect="1"/>
          </p:cNvPicPr>
          <p:nvPr/>
        </p:nvPicPr>
        <p:blipFill>
          <a:blip r:embed="rId3"/>
          <a:stretch>
            <a:fillRect/>
          </a:stretch>
        </p:blipFill>
        <p:spPr>
          <a:xfrm>
            <a:off x="0" y="9144"/>
            <a:ext cx="12192000" cy="6839712"/>
          </a:xfrm>
          <a:prstGeom prst="rect">
            <a:avLst/>
          </a:prstGeom>
        </p:spPr>
      </p:pic>
      <p:sp>
        <p:nvSpPr>
          <p:cNvPr id="1048611"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5" name="图片 11"/>
          <p:cNvPicPr>
            <a:picLocks noChangeAspect="1"/>
          </p:cNvPicPr>
          <p:nvPr/>
        </p:nvPicPr>
        <p:blipFill>
          <a:blip r:embed="rId4"/>
          <a:stretch>
            <a:fillRect/>
          </a:stretch>
        </p:blipFill>
        <p:spPr>
          <a:xfrm>
            <a:off x="0" y="19175"/>
            <a:ext cx="3314607" cy="1117165"/>
          </a:xfrm>
          <a:prstGeom prst="rect">
            <a:avLst/>
          </a:prstGeom>
        </p:spPr>
      </p:pic>
      <p:cxnSp>
        <p:nvCxnSpPr>
          <p:cNvPr id="3145732"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3"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12"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13"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01</a:t>
            </a:r>
            <a:endParaRPr lang="zh-CN" altLang="en-US" sz="8800" b="1" cap="none" spc="0" dirty="0">
              <a:ln w="0"/>
              <a:solidFill>
                <a:schemeClr val="tx1">
                  <a:lumMod val="50000"/>
                  <a:lumOff val="50000"/>
                </a:schemeClr>
              </a:solidFill>
              <a:effectLst/>
            </a:endParaRPr>
          </a:p>
        </p:txBody>
      </p:sp>
      <p:sp>
        <p:nvSpPr>
          <p:cNvPr id="1048614"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输入您需要的主题</a:t>
            </a:r>
          </a:p>
        </p:txBody>
      </p:sp>
      <p:sp>
        <p:nvSpPr>
          <p:cNvPr id="1048615" name="文本框 9"/>
          <p:cNvSpPr txBox="1"/>
          <p:nvPr/>
        </p:nvSpPr>
        <p:spPr>
          <a:xfrm>
            <a:off x="635091" y="4460247"/>
            <a:ext cx="3638429" cy="615553"/>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PLEASE ENTER THE TOPIC</a:t>
            </a:r>
          </a:p>
          <a:p>
            <a:endParaRPr lang="zh-CN" altLang="en-US" dirty="0"/>
          </a:p>
        </p:txBody>
      </p:sp>
      <p:sp>
        <p:nvSpPr>
          <p:cNvPr id="1048616"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pic>
        <p:nvPicPr>
          <p:cNvPr id="2097166" name="图片 12"/>
          <p:cNvPicPr>
            <a:picLocks noChangeAspect="1"/>
          </p:cNvPicPr>
          <p:nvPr/>
        </p:nvPicPr>
        <p:blipFill rotWithShape="1">
          <a:blip r:embed="rId5"/>
          <a:srcRect l="20060" r="24223"/>
          <a:stretch>
            <a:fillRect/>
          </a:stretch>
        </p:blipFill>
        <p:spPr>
          <a:xfrm>
            <a:off x="7103403" y="1174586"/>
            <a:ext cx="4269814" cy="4299236"/>
          </a:xfrm>
          <a:prstGeom prst="rect">
            <a:avLst/>
          </a:prstGeom>
        </p:spPr>
      </p:pic>
      <p:cxnSp>
        <p:nvCxnSpPr>
          <p:cNvPr id="3145734"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35"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36"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32"/>
                                        </p:tgtEl>
                                        <p:attrNameLst>
                                          <p:attrName>style.visibility</p:attrName>
                                        </p:attrNameLst>
                                      </p:cBhvr>
                                      <p:to>
                                        <p:strVal val="visible"/>
                                      </p:to>
                                    </p:set>
                                    <p:animEffect transition="in" filter="wipe(right)">
                                      <p:cBhvr>
                                        <p:cTn id="7" dur="500"/>
                                        <p:tgtEl>
                                          <p:spTgt spid="3145732"/>
                                        </p:tgtEl>
                                      </p:cBhvr>
                                    </p:animEffect>
                                  </p:childTnLst>
                                </p:cTn>
                              </p:par>
                              <p:par>
                                <p:cTn id="8" presetID="22" presetClass="exit" presetSubtype="2" fill="hold" nodeType="withEffect">
                                  <p:stCondLst>
                                    <p:cond delay="200"/>
                                  </p:stCondLst>
                                  <p:childTnLst>
                                    <p:animEffect transition="out" filter="wipe(right)">
                                      <p:cBhvr>
                                        <p:cTn id="9" dur="500"/>
                                        <p:tgtEl>
                                          <p:spTgt spid="3145732"/>
                                        </p:tgtEl>
                                      </p:cBhvr>
                                    </p:animEffect>
                                    <p:set>
                                      <p:cBhvr>
                                        <p:cTn id="10" dur="1" fill="hold">
                                          <p:stCondLst>
                                            <p:cond delay="499"/>
                                          </p:stCondLst>
                                        </p:cTn>
                                        <p:tgtEl>
                                          <p:spTgt spid="314573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33"/>
                                        </p:tgtEl>
                                        <p:attrNameLst>
                                          <p:attrName>style.visibility</p:attrName>
                                        </p:attrNameLst>
                                      </p:cBhvr>
                                      <p:to>
                                        <p:strVal val="visible"/>
                                      </p:to>
                                    </p:set>
                                    <p:animEffect transition="in" filter="wipe(left)">
                                      <p:cBhvr>
                                        <p:cTn id="13" dur="500"/>
                                        <p:tgtEl>
                                          <p:spTgt spid="3145733"/>
                                        </p:tgtEl>
                                      </p:cBhvr>
                                    </p:animEffect>
                                  </p:childTnLst>
                                </p:cTn>
                              </p:par>
                              <p:par>
                                <p:cTn id="14" presetID="22" presetClass="exit" presetSubtype="8" fill="hold" nodeType="withEffect">
                                  <p:stCondLst>
                                    <p:cond delay="200"/>
                                  </p:stCondLst>
                                  <p:childTnLst>
                                    <p:animEffect transition="out" filter="wipe(left)">
                                      <p:cBhvr>
                                        <p:cTn id="15" dur="500"/>
                                        <p:tgtEl>
                                          <p:spTgt spid="3145733"/>
                                        </p:tgtEl>
                                      </p:cBhvr>
                                    </p:animEffect>
                                    <p:set>
                                      <p:cBhvr>
                                        <p:cTn id="16" dur="1" fill="hold">
                                          <p:stCondLst>
                                            <p:cond delay="499"/>
                                          </p:stCondLst>
                                        </p:cTn>
                                        <p:tgtEl>
                                          <p:spTgt spid="3145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7"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20"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1"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22"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sp>
        <p:nvSpPr>
          <p:cNvPr id="1048623" name="矩形: 圆角 11"/>
          <p:cNvSpPr/>
          <p:nvPr/>
        </p:nvSpPr>
        <p:spPr>
          <a:xfrm>
            <a:off x="74755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latin typeface="+mn-ea"/>
                <a:sym typeface="+mn-ea"/>
              </a:rPr>
              <a:t>The campus covers an area of more than 7000 mu, with</a:t>
            </a:r>
            <a:endParaRPr lang="zh-CN" altLang="en-US" dirty="0"/>
          </a:p>
        </p:txBody>
      </p:sp>
      <p:sp>
        <p:nvSpPr>
          <p:cNvPr id="1048624" name="矩形: 圆角 12"/>
          <p:cNvSpPr/>
          <p:nvPr/>
        </p:nvSpPr>
        <p:spPr>
          <a:xfrm>
            <a:off x="4694145"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800" dirty="0">
                <a:latin typeface="+mn-ea"/>
                <a:sym typeface="+mn-ea"/>
              </a:rPr>
              <a:t>It is known as "Forest University". The school has a complete teaching and research support system and complete public service facilities.</a:t>
            </a: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1048625" name="矩形: 圆角 13"/>
          <p:cNvSpPr/>
          <p:nvPr/>
        </p:nvSpPr>
        <p:spPr>
          <a:xfrm>
            <a:off x="864074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626" name="圆角矩形 7"/>
          <p:cNvSpPr/>
          <p:nvPr/>
        </p:nvSpPr>
        <p:spPr>
          <a:xfrm>
            <a:off x="8630107" y="1600909"/>
            <a:ext cx="3198248" cy="2103336"/>
          </a:xfrm>
          <a:prstGeom prst="roundRect">
            <a:avLst>
              <a:gd name="adj" fmla="val 8889"/>
            </a:avLst>
          </a:prstGeom>
          <a:blipFill rotWithShape="1">
            <a:blip r:embed="rId2">
              <a:duotone>
                <a:prstClr val="black"/>
                <a:srgbClr val="C00000">
                  <a:tint val="45000"/>
                  <a:satMod val="400000"/>
                </a:srgb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27" name="圆角矩形 9"/>
          <p:cNvSpPr/>
          <p:nvPr/>
        </p:nvSpPr>
        <p:spPr>
          <a:xfrm>
            <a:off x="4694144" y="1600908"/>
            <a:ext cx="3208881" cy="2103335"/>
          </a:xfrm>
          <a:prstGeom prst="roundRect">
            <a:avLst>
              <a:gd name="adj" fmla="val 8889"/>
            </a:avLst>
          </a:prstGeom>
          <a:blipFill rotWithShape="1">
            <a:blip r:embed="rId3">
              <a:duotone>
                <a:prstClr val="black"/>
                <a:srgbClr val="C00000">
                  <a:tint val="45000"/>
                  <a:satMod val="400000"/>
                </a:srgb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28" name="圆角矩形 8"/>
          <p:cNvSpPr/>
          <p:nvPr/>
        </p:nvSpPr>
        <p:spPr>
          <a:xfrm>
            <a:off x="736916" y="1600908"/>
            <a:ext cx="3198248" cy="2081046"/>
          </a:xfrm>
          <a:prstGeom prst="roundRect">
            <a:avLst>
              <a:gd name="adj" fmla="val 8889"/>
            </a:avLst>
          </a:prstGeom>
          <a:blipFill rotWithShape="1">
            <a:blip r:embed="rId4">
              <a:duotone>
                <a:prstClr val="black"/>
                <a:srgbClr val="C00000">
                  <a:tint val="45000"/>
                  <a:satMod val="400000"/>
                </a:srgb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29" name="矩形: 圆角 17"/>
          <p:cNvSpPr/>
          <p:nvPr/>
        </p:nvSpPr>
        <p:spPr>
          <a:xfrm>
            <a:off x="1482318" y="3438237"/>
            <a:ext cx="1728711"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30" name="矩形: 圆角 18"/>
          <p:cNvSpPr/>
          <p:nvPr/>
        </p:nvSpPr>
        <p:spPr>
          <a:xfrm>
            <a:off x="5428913" y="3469091"/>
            <a:ext cx="1728711"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31" name="矩形: 圆角 19"/>
          <p:cNvSpPr/>
          <p:nvPr/>
        </p:nvSpPr>
        <p:spPr>
          <a:xfrm>
            <a:off x="9375508" y="3429000"/>
            <a:ext cx="1728711" cy="499111"/>
          </a:xfrm>
          <a:prstGeom prst="roundRect">
            <a:avLst/>
          </a:prstGeom>
          <a:solidFill>
            <a:srgbClr val="C00000"/>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32" name="文本框 20"/>
          <p:cNvSpPr txBox="1"/>
          <p:nvPr/>
        </p:nvSpPr>
        <p:spPr>
          <a:xfrm>
            <a:off x="854204" y="4031652"/>
            <a:ext cx="2984938" cy="2123440"/>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1048633" name="文本框 21"/>
          <p:cNvSpPr txBox="1"/>
          <p:nvPr/>
        </p:nvSpPr>
        <p:spPr>
          <a:xfrm>
            <a:off x="4800799" y="4031651"/>
            <a:ext cx="2984938" cy="2123440"/>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1048634" name="文本框 22"/>
          <p:cNvSpPr txBox="1"/>
          <p:nvPr/>
        </p:nvSpPr>
        <p:spPr>
          <a:xfrm>
            <a:off x="8747394" y="4031651"/>
            <a:ext cx="2984938" cy="2123440"/>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8626"/>
                                        </p:tgtEl>
                                        <p:attrNameLst>
                                          <p:attrName>style.visibility</p:attrName>
                                        </p:attrNameLst>
                                      </p:cBhvr>
                                      <p:to>
                                        <p:strVal val="visible"/>
                                      </p:to>
                                    </p:set>
                                    <p:anim calcmode="lin" valueType="num">
                                      <p:cBhvr additive="base">
                                        <p:cTn id="7" dur="500" fill="hold"/>
                                        <p:tgtEl>
                                          <p:spTgt spid="1048626"/>
                                        </p:tgtEl>
                                        <p:attrNameLst>
                                          <p:attrName>ppt_x</p:attrName>
                                        </p:attrNameLst>
                                      </p:cBhvr>
                                      <p:tavLst>
                                        <p:tav tm="0">
                                          <p:val>
                                            <p:strVal val="#ppt_x"/>
                                          </p:val>
                                        </p:tav>
                                        <p:tav tm="100000">
                                          <p:val>
                                            <p:strVal val="#ppt_x"/>
                                          </p:val>
                                        </p:tav>
                                      </p:tavLst>
                                    </p:anim>
                                    <p:anim calcmode="lin" valueType="num">
                                      <p:cBhvr additive="base">
                                        <p:cTn id="8" dur="500" fill="hold"/>
                                        <p:tgtEl>
                                          <p:spTgt spid="10486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627"/>
                                        </p:tgtEl>
                                        <p:attrNameLst>
                                          <p:attrName>style.visibility</p:attrName>
                                        </p:attrNameLst>
                                      </p:cBhvr>
                                      <p:to>
                                        <p:strVal val="visible"/>
                                      </p:to>
                                    </p:set>
                                    <p:anim calcmode="lin" valueType="num">
                                      <p:cBhvr additive="base">
                                        <p:cTn id="11" dur="500" fill="hold"/>
                                        <p:tgtEl>
                                          <p:spTgt spid="1048627"/>
                                        </p:tgtEl>
                                        <p:attrNameLst>
                                          <p:attrName>ppt_x</p:attrName>
                                        </p:attrNameLst>
                                      </p:cBhvr>
                                      <p:tavLst>
                                        <p:tav tm="0">
                                          <p:val>
                                            <p:strVal val="#ppt_x"/>
                                          </p:val>
                                        </p:tav>
                                        <p:tav tm="100000">
                                          <p:val>
                                            <p:strVal val="#ppt_x"/>
                                          </p:val>
                                        </p:tav>
                                      </p:tavLst>
                                    </p:anim>
                                    <p:anim calcmode="lin" valueType="num">
                                      <p:cBhvr additive="base">
                                        <p:cTn id="12" dur="500" fill="hold"/>
                                        <p:tgtEl>
                                          <p:spTgt spid="10486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628"/>
                                        </p:tgtEl>
                                        <p:attrNameLst>
                                          <p:attrName>style.visibility</p:attrName>
                                        </p:attrNameLst>
                                      </p:cBhvr>
                                      <p:to>
                                        <p:strVal val="visible"/>
                                      </p:to>
                                    </p:set>
                                    <p:anim calcmode="lin" valueType="num">
                                      <p:cBhvr additive="base">
                                        <p:cTn id="15" dur="500" fill="hold"/>
                                        <p:tgtEl>
                                          <p:spTgt spid="1048628"/>
                                        </p:tgtEl>
                                        <p:attrNameLst>
                                          <p:attrName>ppt_x</p:attrName>
                                        </p:attrNameLst>
                                      </p:cBhvr>
                                      <p:tavLst>
                                        <p:tav tm="0">
                                          <p:val>
                                            <p:strVal val="#ppt_x"/>
                                          </p:val>
                                        </p:tav>
                                        <p:tav tm="100000">
                                          <p:val>
                                            <p:strVal val="#ppt_x"/>
                                          </p:val>
                                        </p:tav>
                                      </p:tavLst>
                                    </p:anim>
                                    <p:anim calcmode="lin" valueType="num">
                                      <p:cBhvr additive="base">
                                        <p:cTn id="16" dur="500" fill="hold"/>
                                        <p:tgtEl>
                                          <p:spTgt spid="1048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bldLvl="0" animBg="1"/>
      <p:bldP spid="1048627" grpId="0" bldLvl="0" animBg="1"/>
      <p:bldP spid="104862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图片 2"/>
          <p:cNvPicPr>
            <a:picLocks noChangeAspect="1"/>
          </p:cNvPicPr>
          <p:nvPr/>
        </p:nvPicPr>
        <p:blipFill>
          <a:blip r:embed="rId3"/>
          <a:stretch>
            <a:fillRect/>
          </a:stretch>
        </p:blipFill>
        <p:spPr>
          <a:xfrm>
            <a:off x="0" y="9144"/>
            <a:ext cx="12192000" cy="6839712"/>
          </a:xfrm>
          <a:prstGeom prst="rect">
            <a:avLst/>
          </a:prstGeom>
        </p:spPr>
      </p:pic>
      <p:sp>
        <p:nvSpPr>
          <p:cNvPr id="1048635"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8" name="图片 11"/>
          <p:cNvPicPr>
            <a:picLocks noChangeAspect="1"/>
          </p:cNvPicPr>
          <p:nvPr/>
        </p:nvPicPr>
        <p:blipFill>
          <a:blip r:embed="rId4"/>
          <a:stretch>
            <a:fillRect/>
          </a:stretch>
        </p:blipFill>
        <p:spPr>
          <a:xfrm>
            <a:off x="0" y="19175"/>
            <a:ext cx="3314607" cy="1117165"/>
          </a:xfrm>
          <a:prstGeom prst="rect">
            <a:avLst/>
          </a:prstGeom>
        </p:spPr>
      </p:pic>
      <p:cxnSp>
        <p:nvCxnSpPr>
          <p:cNvPr id="3145738"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39"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36"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37"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02</a:t>
            </a:r>
            <a:endParaRPr lang="zh-CN" altLang="en-US" sz="8800" b="1" cap="none" spc="0" dirty="0">
              <a:ln w="0"/>
              <a:solidFill>
                <a:schemeClr val="tx1">
                  <a:lumMod val="50000"/>
                  <a:lumOff val="50000"/>
                </a:schemeClr>
              </a:solidFill>
              <a:effectLst/>
            </a:endParaRPr>
          </a:p>
        </p:txBody>
      </p:sp>
      <p:sp>
        <p:nvSpPr>
          <p:cNvPr id="1048638"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输入您需要的主题</a:t>
            </a:r>
          </a:p>
        </p:txBody>
      </p:sp>
      <p:sp>
        <p:nvSpPr>
          <p:cNvPr id="1048639" name="文本框 9"/>
          <p:cNvSpPr txBox="1"/>
          <p:nvPr/>
        </p:nvSpPr>
        <p:spPr>
          <a:xfrm>
            <a:off x="635091" y="4460247"/>
            <a:ext cx="3638429" cy="615553"/>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PLEASE ENTER THE TOPIC</a:t>
            </a:r>
          </a:p>
          <a:p>
            <a:endParaRPr lang="zh-CN" altLang="en-US" dirty="0"/>
          </a:p>
        </p:txBody>
      </p:sp>
      <p:sp>
        <p:nvSpPr>
          <p:cNvPr id="1048640"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40"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41"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42"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pic>
        <p:nvPicPr>
          <p:cNvPr id="2097169" name="图片 16"/>
          <p:cNvPicPr>
            <a:picLocks noChangeAspect="1"/>
          </p:cNvPicPr>
          <p:nvPr/>
        </p:nvPicPr>
        <p:blipFill rotWithShape="1">
          <a:blip r:embed="rId5"/>
          <a:srcRect l="17260" r="17260"/>
          <a:stretch>
            <a:fillRect/>
          </a:stretch>
        </p:blipFill>
        <p:spPr>
          <a:xfrm>
            <a:off x="7086210" y="1136340"/>
            <a:ext cx="4319999" cy="4322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38"/>
                                        </p:tgtEl>
                                        <p:attrNameLst>
                                          <p:attrName>style.visibility</p:attrName>
                                        </p:attrNameLst>
                                      </p:cBhvr>
                                      <p:to>
                                        <p:strVal val="visible"/>
                                      </p:to>
                                    </p:set>
                                    <p:animEffect transition="in" filter="wipe(right)">
                                      <p:cBhvr>
                                        <p:cTn id="7" dur="500"/>
                                        <p:tgtEl>
                                          <p:spTgt spid="3145738"/>
                                        </p:tgtEl>
                                      </p:cBhvr>
                                    </p:animEffect>
                                  </p:childTnLst>
                                </p:cTn>
                              </p:par>
                              <p:par>
                                <p:cTn id="8" presetID="22" presetClass="exit" presetSubtype="2" fill="hold" nodeType="withEffect">
                                  <p:stCondLst>
                                    <p:cond delay="200"/>
                                  </p:stCondLst>
                                  <p:childTnLst>
                                    <p:animEffect transition="out" filter="wipe(right)">
                                      <p:cBhvr>
                                        <p:cTn id="9" dur="500"/>
                                        <p:tgtEl>
                                          <p:spTgt spid="3145738"/>
                                        </p:tgtEl>
                                      </p:cBhvr>
                                    </p:animEffect>
                                    <p:set>
                                      <p:cBhvr>
                                        <p:cTn id="10" dur="1" fill="hold">
                                          <p:stCondLst>
                                            <p:cond delay="499"/>
                                          </p:stCondLst>
                                        </p:cTn>
                                        <p:tgtEl>
                                          <p:spTgt spid="3145738"/>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39"/>
                                        </p:tgtEl>
                                        <p:attrNameLst>
                                          <p:attrName>style.visibility</p:attrName>
                                        </p:attrNameLst>
                                      </p:cBhvr>
                                      <p:to>
                                        <p:strVal val="visible"/>
                                      </p:to>
                                    </p:set>
                                    <p:animEffect transition="in" filter="wipe(left)">
                                      <p:cBhvr>
                                        <p:cTn id="13" dur="500"/>
                                        <p:tgtEl>
                                          <p:spTgt spid="3145739"/>
                                        </p:tgtEl>
                                      </p:cBhvr>
                                    </p:animEffect>
                                  </p:childTnLst>
                                </p:cTn>
                              </p:par>
                              <p:par>
                                <p:cTn id="14" presetID="22" presetClass="exit" presetSubtype="8" fill="hold" nodeType="withEffect">
                                  <p:stCondLst>
                                    <p:cond delay="200"/>
                                  </p:stCondLst>
                                  <p:childTnLst>
                                    <p:animEffect transition="out" filter="wipe(left)">
                                      <p:cBhvr>
                                        <p:cTn id="15" dur="500"/>
                                        <p:tgtEl>
                                          <p:spTgt spid="3145739"/>
                                        </p:tgtEl>
                                      </p:cBhvr>
                                    </p:animEffect>
                                    <p:set>
                                      <p:cBhvr>
                                        <p:cTn id="16" dur="1" fill="hold">
                                          <p:stCondLst>
                                            <p:cond delay="499"/>
                                          </p:stCondLst>
                                        </p:cTn>
                                        <p:tgtEl>
                                          <p:spTgt spid="31457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44"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5"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46"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sp>
        <p:nvSpPr>
          <p:cNvPr id="1048647" name="矩形: 圆角 25"/>
          <p:cNvSpPr/>
          <p:nvPr/>
        </p:nvSpPr>
        <p:spPr>
          <a:xfrm>
            <a:off x="452453" y="1474530"/>
            <a:ext cx="11500130" cy="967556"/>
          </a:xfrm>
          <a:prstGeom prst="roundRect">
            <a:avLst>
              <a:gd name="adj" fmla="val 3398"/>
            </a:avLst>
          </a:prstGeom>
          <a:solidFill>
            <a:sysClr val="window" lastClr="FFFFFF">
              <a:lumMod val="95000"/>
            </a:sysClr>
          </a:solidFill>
          <a:ln w="6350">
            <a:gradFill>
              <a:gsLst>
                <a:gs pos="0">
                  <a:srgbClr val="B92917"/>
                </a:gs>
                <a:gs pos="100000">
                  <a:srgbClr val="F01510"/>
                </a:gs>
              </a:gsLst>
              <a:lin ang="2700000" scaled="0"/>
            </a:gradFill>
          </a:ln>
          <a:effectLst>
            <a:outerShdw blurRad="571500" dist="25400" dir="5400000" algn="t" rotWithShape="0">
              <a:sysClr val="windowText" lastClr="000000">
                <a:alpha val="10000"/>
              </a:sys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2000" b="0" i="0" u="none" strike="noStrike" kern="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endParaRPr>
          </a:p>
        </p:txBody>
      </p:sp>
      <p:sp>
        <p:nvSpPr>
          <p:cNvPr id="1048648" name="矩形: 圆角 28"/>
          <p:cNvSpPr/>
          <p:nvPr/>
        </p:nvSpPr>
        <p:spPr>
          <a:xfrm>
            <a:off x="452453" y="2574129"/>
            <a:ext cx="3491122" cy="3979802"/>
          </a:xfrm>
          <a:prstGeom prst="roundRect">
            <a:avLst>
              <a:gd name="adj" fmla="val 1250"/>
            </a:avLst>
          </a:prstGeom>
          <a:solidFill>
            <a:sysClr val="window" lastClr="FFFFFF">
              <a:lumMod val="95000"/>
            </a:sysClr>
          </a:solidFill>
          <a:ln w="0">
            <a:gradFill>
              <a:gsLst>
                <a:gs pos="0">
                  <a:srgbClr val="B92917"/>
                </a:gs>
                <a:gs pos="100000">
                  <a:srgbClr val="F01510"/>
                </a:gs>
              </a:gsLst>
              <a:lin ang="2700000" scaled="0"/>
            </a:gra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2000" i="0" u="none" strike="noStrike" kern="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endParaRPr>
          </a:p>
        </p:txBody>
      </p:sp>
      <p:sp>
        <p:nvSpPr>
          <p:cNvPr id="1048649" name="文本占位符 2"/>
          <p:cNvSpPr txBox="1"/>
          <p:nvPr/>
        </p:nvSpPr>
        <p:spPr>
          <a:xfrm>
            <a:off x="623213" y="3575583"/>
            <a:ext cx="3131613" cy="1869441"/>
          </a:xfrm>
          <a:prstGeom prst="rect">
            <a:avLst/>
          </a:prstGeom>
        </p:spPr>
        <p:txBody>
          <a:bodyPr wrap="square">
            <a:spAutoFit/>
          </a:bodyPr>
          <a:lstStyle>
            <a:defPPr>
              <a:defRPr lang="zh-CN"/>
            </a:defPPr>
            <a:lvl1pPr>
              <a:lnSpc>
                <a:spcPct val="120000"/>
              </a:lnSpc>
              <a:defRPr sz="1400" spc="120">
                <a:solidFill>
                  <a:schemeClr val="tx1">
                    <a:lumMod val="85000"/>
                    <a:lumOff val="15000"/>
                  </a:schemeClr>
                </a:solidFill>
                <a:latin typeface="思源黑体 CN Normal" panose="020B0400000000000000" pitchFamily="34" charset="-122"/>
                <a:ea typeface="思源黑体 CN Normal" panose="020B0400000000000000"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1100" b="1" dirty="0">
                <a:solidFill>
                  <a:prstClr val="black">
                    <a:lumMod val="85000"/>
                    <a:lumOff val="15000"/>
                  </a:prstClr>
                </a:solidFill>
                <a:latin typeface="微软雅黑"/>
                <a:ea typeface="微软雅黑"/>
              </a:rPr>
              <a:t>The campus covers an area of more than 7000 mu, with verdant trees, green grass, beautiful scenery and 72% green coverage. It is known as "Forest University". The campus covers an area of more than 7000 mu, with verdant trees, green grass, beautiful scenery and 72% green coverage. It is known as "Forest University". The campus covers an area of more than 7000 mu, with verdant trees, beautiful scenery and 72% green coverage. </a:t>
            </a:r>
          </a:p>
        </p:txBody>
      </p:sp>
      <p:sp>
        <p:nvSpPr>
          <p:cNvPr id="1048650" name="文本框 30"/>
          <p:cNvSpPr txBox="1"/>
          <p:nvPr/>
        </p:nvSpPr>
        <p:spPr>
          <a:xfrm>
            <a:off x="1365437" y="3018923"/>
            <a:ext cx="1647163" cy="497316"/>
          </a:xfrm>
          <a:prstGeom prst="rect">
            <a:avLst/>
          </a:prstGeom>
          <a:noFill/>
        </p:spPr>
        <p:txBody>
          <a:bodyPr wrap="square" lIns="0" rIns="0" rtlCol="0" anchor="ctr" anchorCtr="0">
            <a:normAutofit/>
          </a:bodyPr>
          <a:lstStyle/>
          <a:p>
            <a:pPr algn="ctr">
              <a:lnSpc>
                <a:spcPct val="120000"/>
              </a:lnSpc>
            </a:pPr>
            <a:r>
              <a:rPr kumimoji="1" lang="zh-CN" altLang="en-US" sz="2000" b="1" dirty="0">
                <a:gradFill>
                  <a:gsLst>
                    <a:gs pos="0">
                      <a:srgbClr val="B92917"/>
                    </a:gs>
                    <a:gs pos="100000">
                      <a:srgbClr val="F01510"/>
                    </a:gs>
                  </a:gsLst>
                  <a:lin ang="2700000" scaled="0"/>
                </a:gradFill>
                <a:latin typeface="微软雅黑"/>
                <a:ea typeface="微软雅黑"/>
              </a:rPr>
              <a:t>输入标题</a:t>
            </a:r>
          </a:p>
        </p:txBody>
      </p:sp>
      <p:sp>
        <p:nvSpPr>
          <p:cNvPr id="1048651" name="矩形 31"/>
          <p:cNvSpPr/>
          <p:nvPr/>
        </p:nvSpPr>
        <p:spPr>
          <a:xfrm>
            <a:off x="4444526" y="1658689"/>
            <a:ext cx="3570677" cy="485140"/>
          </a:xfrm>
          <a:prstGeom prst="rect">
            <a:avLst/>
          </a:prstGeom>
        </p:spPr>
        <p:txBody>
          <a:bodyPr wrap="square">
            <a:spAutoFit/>
          </a:bodyPr>
          <a:lstStyle/>
          <a:p>
            <a:pPr algn="ctr"/>
            <a:r>
              <a:rPr lang="zh-CN" altLang="en-US" sz="2800" b="1" dirty="0">
                <a:solidFill>
                  <a:srgbClr val="C00000"/>
                </a:solidFill>
                <a:latin typeface="微软雅黑"/>
                <a:ea typeface="微软雅黑"/>
              </a:rPr>
              <a:t>在这里输入你的标题</a:t>
            </a:r>
          </a:p>
        </p:txBody>
      </p:sp>
      <p:sp>
        <p:nvSpPr>
          <p:cNvPr id="1048652" name="文本框 34"/>
          <p:cNvSpPr txBox="1"/>
          <p:nvPr/>
        </p:nvSpPr>
        <p:spPr>
          <a:xfrm>
            <a:off x="1786223" y="2587583"/>
            <a:ext cx="823582" cy="584775"/>
          </a:xfrm>
          <a:prstGeom prst="rect">
            <a:avLst/>
          </a:prstGeom>
          <a:noFill/>
        </p:spPr>
        <p:txBody>
          <a:bodyPr wrap="square" rtlCol="0">
            <a:spAutoFit/>
          </a:bodyPr>
          <a:lstStyle/>
          <a:p>
            <a:pPr algn="ctr"/>
            <a:r>
              <a:rPr lang="en-US" altLang="zh-CN" sz="3200" b="1" dirty="0">
                <a:gradFill>
                  <a:gsLst>
                    <a:gs pos="0">
                      <a:srgbClr val="B92917"/>
                    </a:gs>
                    <a:gs pos="100000">
                      <a:srgbClr val="F01510"/>
                    </a:gs>
                  </a:gsLst>
                  <a:lin ang="2700000" scaled="0"/>
                </a:gradFill>
                <a:latin typeface="Arial"/>
                <a:ea typeface="思源宋体 CN Heavy" panose="02020900000000000000" pitchFamily="18" charset="-122"/>
              </a:rPr>
              <a:t>01</a:t>
            </a:r>
            <a:endParaRPr lang="zh-CN" altLang="en-US" sz="3200" b="1" dirty="0">
              <a:gradFill>
                <a:gsLst>
                  <a:gs pos="0">
                    <a:srgbClr val="B92917"/>
                  </a:gs>
                  <a:gs pos="100000">
                    <a:srgbClr val="F01510"/>
                  </a:gs>
                </a:gsLst>
                <a:lin ang="2700000" scaled="0"/>
              </a:gradFill>
              <a:latin typeface="Arial"/>
              <a:ea typeface="思源宋体 CN Heavy" panose="02020900000000000000" pitchFamily="18" charset="-122"/>
            </a:endParaRPr>
          </a:p>
        </p:txBody>
      </p:sp>
      <p:cxnSp>
        <p:nvCxnSpPr>
          <p:cNvPr id="3145744" name="直接连接符 37"/>
          <p:cNvCxnSpPr>
            <a:cxnSpLocks/>
          </p:cNvCxnSpPr>
          <p:nvPr/>
        </p:nvCxnSpPr>
        <p:spPr>
          <a:xfrm>
            <a:off x="1928988" y="3575583"/>
            <a:ext cx="538052" cy="0"/>
          </a:xfrm>
          <a:prstGeom prst="line">
            <a:avLst/>
          </a:prstGeom>
          <a:noFill/>
          <a:ln w="28575" cap="flat" cmpd="sng" algn="ctr">
            <a:solidFill>
              <a:srgbClr val="F2950C"/>
            </a:solidFill>
            <a:prstDash val="solid"/>
            <a:miter lim="800000"/>
          </a:ln>
          <a:effectLst/>
        </p:spPr>
      </p:cxnSp>
      <p:cxnSp>
        <p:nvCxnSpPr>
          <p:cNvPr id="3145745" name="直接连接符 42"/>
          <p:cNvCxnSpPr>
            <a:cxnSpLocks/>
          </p:cNvCxnSpPr>
          <p:nvPr/>
        </p:nvCxnSpPr>
        <p:spPr>
          <a:xfrm>
            <a:off x="5487640" y="2262026"/>
            <a:ext cx="1548269" cy="0"/>
          </a:xfrm>
          <a:prstGeom prst="line">
            <a:avLst/>
          </a:prstGeom>
          <a:noFill/>
          <a:ln w="28575" cap="flat" cmpd="sng" algn="ctr">
            <a:solidFill>
              <a:srgbClr val="F2950C"/>
            </a:solidFill>
            <a:prstDash val="solid"/>
            <a:miter lim="800000"/>
          </a:ln>
          <a:effectLst/>
        </p:spPr>
      </p:cxnSp>
      <p:sp>
        <p:nvSpPr>
          <p:cNvPr id="1048653" name="矩形: 圆角 46"/>
          <p:cNvSpPr/>
          <p:nvPr/>
        </p:nvSpPr>
        <p:spPr>
          <a:xfrm>
            <a:off x="4486020" y="2615612"/>
            <a:ext cx="3491122" cy="3979802"/>
          </a:xfrm>
          <a:prstGeom prst="roundRect">
            <a:avLst>
              <a:gd name="adj" fmla="val 1250"/>
            </a:avLst>
          </a:prstGeom>
          <a:solidFill>
            <a:sysClr val="window" lastClr="FFFFFF">
              <a:lumMod val="95000"/>
            </a:sysClr>
          </a:solidFill>
          <a:ln w="0">
            <a:gradFill>
              <a:gsLst>
                <a:gs pos="0">
                  <a:srgbClr val="B92917"/>
                </a:gs>
                <a:gs pos="100000">
                  <a:srgbClr val="F01510"/>
                </a:gs>
              </a:gsLst>
              <a:lin ang="2700000" scaled="0"/>
            </a:gra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2000" i="0" u="none" strike="noStrike" kern="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endParaRPr>
          </a:p>
        </p:txBody>
      </p:sp>
      <p:sp>
        <p:nvSpPr>
          <p:cNvPr id="1048654" name="文本占位符 2"/>
          <p:cNvSpPr txBox="1"/>
          <p:nvPr/>
        </p:nvSpPr>
        <p:spPr>
          <a:xfrm>
            <a:off x="4667413" y="3627699"/>
            <a:ext cx="3131613" cy="1869441"/>
          </a:xfrm>
          <a:prstGeom prst="rect">
            <a:avLst/>
          </a:prstGeom>
        </p:spPr>
        <p:txBody>
          <a:bodyPr wrap="square">
            <a:spAutoFit/>
          </a:bodyPr>
          <a:lstStyle>
            <a:defPPr>
              <a:defRPr lang="zh-CN"/>
            </a:defPPr>
            <a:lvl1pPr>
              <a:lnSpc>
                <a:spcPct val="120000"/>
              </a:lnSpc>
              <a:defRPr sz="1400" spc="120">
                <a:solidFill>
                  <a:schemeClr val="tx1">
                    <a:lumMod val="85000"/>
                    <a:lumOff val="15000"/>
                  </a:schemeClr>
                </a:solidFill>
                <a:latin typeface="思源黑体 CN Normal" panose="020B0400000000000000" pitchFamily="34" charset="-122"/>
                <a:ea typeface="思源黑体 CN Normal" panose="020B0400000000000000"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1100" b="1" dirty="0">
                <a:solidFill>
                  <a:prstClr val="black">
                    <a:lumMod val="85000"/>
                    <a:lumOff val="15000"/>
                  </a:prstClr>
                </a:solidFill>
                <a:latin typeface="微软雅黑"/>
                <a:ea typeface="微软雅黑"/>
              </a:rPr>
              <a:t>The campus covers an area of more than 7000 mu, with verdant trees, green grass, beautiful scenery and 72% green coverage. It is known as "Forest University". The campus covers an area of more than 7000 mu, with verdant trees, green grass, beautiful scenery and 72% green coverage. It is known as "Forest University". The campus covers an area of more than 7000 mu, with verdant trees, beautiful scenery and 72% green coverage. </a:t>
            </a:r>
          </a:p>
        </p:txBody>
      </p:sp>
      <p:sp>
        <p:nvSpPr>
          <p:cNvPr id="1048655" name="文本框 48"/>
          <p:cNvSpPr txBox="1"/>
          <p:nvPr/>
        </p:nvSpPr>
        <p:spPr>
          <a:xfrm>
            <a:off x="5409637" y="3071039"/>
            <a:ext cx="1647163" cy="497316"/>
          </a:xfrm>
          <a:prstGeom prst="rect">
            <a:avLst/>
          </a:prstGeom>
          <a:noFill/>
        </p:spPr>
        <p:txBody>
          <a:bodyPr wrap="square" lIns="0" rIns="0" rtlCol="0" anchor="ctr" anchorCtr="0">
            <a:normAutofit/>
          </a:bodyPr>
          <a:lstStyle/>
          <a:p>
            <a:pPr algn="ctr">
              <a:lnSpc>
                <a:spcPct val="120000"/>
              </a:lnSpc>
            </a:pPr>
            <a:r>
              <a:rPr kumimoji="1" lang="zh-CN" altLang="en-US" sz="2000" b="1" dirty="0">
                <a:gradFill>
                  <a:gsLst>
                    <a:gs pos="0">
                      <a:srgbClr val="B92917"/>
                    </a:gs>
                    <a:gs pos="100000">
                      <a:srgbClr val="F01510"/>
                    </a:gs>
                  </a:gsLst>
                  <a:lin ang="2700000" scaled="0"/>
                </a:gradFill>
                <a:latin typeface="微软雅黑"/>
                <a:ea typeface="微软雅黑"/>
              </a:rPr>
              <a:t>输入标题</a:t>
            </a:r>
          </a:p>
        </p:txBody>
      </p:sp>
      <p:sp>
        <p:nvSpPr>
          <p:cNvPr id="1048656" name="文本框 49"/>
          <p:cNvSpPr txBox="1"/>
          <p:nvPr/>
        </p:nvSpPr>
        <p:spPr>
          <a:xfrm>
            <a:off x="5830423" y="2639699"/>
            <a:ext cx="823582" cy="584775"/>
          </a:xfrm>
          <a:prstGeom prst="rect">
            <a:avLst/>
          </a:prstGeom>
          <a:noFill/>
        </p:spPr>
        <p:txBody>
          <a:bodyPr wrap="square" rtlCol="0">
            <a:spAutoFit/>
          </a:bodyPr>
          <a:lstStyle/>
          <a:p>
            <a:pPr algn="ctr"/>
            <a:r>
              <a:rPr lang="en-US" altLang="zh-CN" sz="3200" b="1" dirty="0">
                <a:gradFill>
                  <a:gsLst>
                    <a:gs pos="0">
                      <a:srgbClr val="B92917"/>
                    </a:gs>
                    <a:gs pos="100000">
                      <a:srgbClr val="F01510"/>
                    </a:gs>
                  </a:gsLst>
                  <a:lin ang="2700000" scaled="0"/>
                </a:gradFill>
                <a:latin typeface="Arial"/>
                <a:ea typeface="思源宋体 CN Heavy" panose="02020900000000000000" pitchFamily="18" charset="-122"/>
              </a:rPr>
              <a:t>02</a:t>
            </a:r>
            <a:endParaRPr lang="zh-CN" altLang="en-US" sz="3200" b="1" dirty="0">
              <a:gradFill>
                <a:gsLst>
                  <a:gs pos="0">
                    <a:srgbClr val="B92917"/>
                  </a:gs>
                  <a:gs pos="100000">
                    <a:srgbClr val="F01510"/>
                  </a:gs>
                </a:gsLst>
                <a:lin ang="2700000" scaled="0"/>
              </a:gradFill>
              <a:latin typeface="Arial"/>
              <a:ea typeface="思源宋体 CN Heavy" panose="02020900000000000000" pitchFamily="18" charset="-122"/>
            </a:endParaRPr>
          </a:p>
        </p:txBody>
      </p:sp>
      <p:cxnSp>
        <p:nvCxnSpPr>
          <p:cNvPr id="3145746" name="直接连接符 50"/>
          <p:cNvCxnSpPr>
            <a:cxnSpLocks/>
          </p:cNvCxnSpPr>
          <p:nvPr/>
        </p:nvCxnSpPr>
        <p:spPr>
          <a:xfrm>
            <a:off x="5973188" y="3627699"/>
            <a:ext cx="538052" cy="0"/>
          </a:xfrm>
          <a:prstGeom prst="line">
            <a:avLst/>
          </a:prstGeom>
          <a:noFill/>
          <a:ln w="28575" cap="flat" cmpd="sng" algn="ctr">
            <a:solidFill>
              <a:srgbClr val="F2950C"/>
            </a:solidFill>
            <a:prstDash val="solid"/>
            <a:miter lim="800000"/>
          </a:ln>
          <a:effectLst/>
        </p:spPr>
      </p:cxnSp>
      <p:sp>
        <p:nvSpPr>
          <p:cNvPr id="1048657" name="矩形: 圆角 51"/>
          <p:cNvSpPr/>
          <p:nvPr/>
        </p:nvSpPr>
        <p:spPr>
          <a:xfrm>
            <a:off x="8461461" y="2629066"/>
            <a:ext cx="3491122" cy="3979802"/>
          </a:xfrm>
          <a:prstGeom prst="roundRect">
            <a:avLst>
              <a:gd name="adj" fmla="val 1250"/>
            </a:avLst>
          </a:prstGeom>
          <a:solidFill>
            <a:sysClr val="window" lastClr="FFFFFF">
              <a:lumMod val="95000"/>
            </a:sysClr>
          </a:solidFill>
          <a:ln w="0">
            <a:gradFill>
              <a:gsLst>
                <a:gs pos="0">
                  <a:srgbClr val="B92917"/>
                </a:gs>
                <a:gs pos="100000">
                  <a:srgbClr val="F01510"/>
                </a:gs>
              </a:gsLst>
              <a:lin ang="2700000" scaled="0"/>
            </a:gra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pPr>
            <a:endParaRPr kumimoji="0" lang="zh-CN" altLang="en-US" sz="2000" i="0" u="none" strike="noStrike" kern="0" cap="none" spc="0" normalizeH="0" baseline="0" noProof="0" dirty="0">
              <a:ln>
                <a:noFill/>
              </a:ln>
              <a:solidFill>
                <a:prstClr val="black">
                  <a:lumMod val="85000"/>
                  <a:lumOff val="15000"/>
                </a:prstClr>
              </a:solidFill>
              <a:effectLst/>
              <a:uLnTx/>
              <a:uFillTx/>
              <a:latin typeface="思源黑体 CN Normal" panose="020B0400000000000000" pitchFamily="34" charset="-122"/>
              <a:ea typeface="思源黑体 CN Normal" panose="020B0400000000000000" pitchFamily="34" charset="-122"/>
            </a:endParaRPr>
          </a:p>
        </p:txBody>
      </p:sp>
      <p:sp>
        <p:nvSpPr>
          <p:cNvPr id="1048658" name="文本占位符 2"/>
          <p:cNvSpPr txBox="1"/>
          <p:nvPr/>
        </p:nvSpPr>
        <p:spPr>
          <a:xfrm>
            <a:off x="8632221" y="3641153"/>
            <a:ext cx="3131613" cy="1869441"/>
          </a:xfrm>
          <a:prstGeom prst="rect">
            <a:avLst/>
          </a:prstGeom>
        </p:spPr>
        <p:txBody>
          <a:bodyPr wrap="square">
            <a:spAutoFit/>
          </a:bodyPr>
          <a:lstStyle>
            <a:defPPr>
              <a:defRPr lang="zh-CN"/>
            </a:defPPr>
            <a:lvl1pPr>
              <a:lnSpc>
                <a:spcPct val="120000"/>
              </a:lnSpc>
              <a:defRPr sz="1400" spc="120">
                <a:solidFill>
                  <a:schemeClr val="tx1">
                    <a:lumMod val="85000"/>
                    <a:lumOff val="15000"/>
                  </a:schemeClr>
                </a:solidFill>
                <a:latin typeface="思源黑体 CN Normal" panose="020B0400000000000000" pitchFamily="34" charset="-122"/>
                <a:ea typeface="思源黑体 CN Normal" panose="020B0400000000000000"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CN" sz="1100" b="1" dirty="0">
                <a:solidFill>
                  <a:prstClr val="black">
                    <a:lumMod val="85000"/>
                    <a:lumOff val="15000"/>
                  </a:prstClr>
                </a:solidFill>
                <a:latin typeface="微软雅黑"/>
                <a:ea typeface="微软雅黑"/>
              </a:rPr>
              <a:t>The campus covers an area of more than 7000 mu, with verdant trees, green grass, beautiful scenery and 72% green coverage. It is known as "Forest University". The campus covers an area of more than 7000 mu, with verdant trees, green grass, beautiful scenery and 72% green coverage. It is known as "Forest University". The campus covers an area of more than 7000 mu, with verdant trees, beautiful scenery and 72% green coverage. </a:t>
            </a:r>
          </a:p>
        </p:txBody>
      </p:sp>
      <p:sp>
        <p:nvSpPr>
          <p:cNvPr id="1048659" name="文本框 53"/>
          <p:cNvSpPr txBox="1"/>
          <p:nvPr/>
        </p:nvSpPr>
        <p:spPr>
          <a:xfrm>
            <a:off x="9374445" y="3084493"/>
            <a:ext cx="1647163" cy="497316"/>
          </a:xfrm>
          <a:prstGeom prst="rect">
            <a:avLst/>
          </a:prstGeom>
          <a:noFill/>
        </p:spPr>
        <p:txBody>
          <a:bodyPr wrap="square" lIns="0" rIns="0" rtlCol="0" anchor="ctr" anchorCtr="0">
            <a:normAutofit/>
          </a:bodyPr>
          <a:lstStyle/>
          <a:p>
            <a:pPr algn="ctr">
              <a:lnSpc>
                <a:spcPct val="120000"/>
              </a:lnSpc>
            </a:pPr>
            <a:r>
              <a:rPr kumimoji="1" lang="zh-CN" altLang="en-US" sz="2000" b="1" dirty="0">
                <a:gradFill>
                  <a:gsLst>
                    <a:gs pos="0">
                      <a:srgbClr val="B92917"/>
                    </a:gs>
                    <a:gs pos="100000">
                      <a:srgbClr val="F01510"/>
                    </a:gs>
                  </a:gsLst>
                  <a:lin ang="2700000" scaled="0"/>
                </a:gradFill>
                <a:latin typeface="微软雅黑"/>
                <a:ea typeface="微软雅黑"/>
              </a:rPr>
              <a:t>输入标题</a:t>
            </a:r>
          </a:p>
        </p:txBody>
      </p:sp>
      <p:sp>
        <p:nvSpPr>
          <p:cNvPr id="1048660" name="文本框 54"/>
          <p:cNvSpPr txBox="1"/>
          <p:nvPr/>
        </p:nvSpPr>
        <p:spPr>
          <a:xfrm>
            <a:off x="9795231" y="2653153"/>
            <a:ext cx="823582" cy="584775"/>
          </a:xfrm>
          <a:prstGeom prst="rect">
            <a:avLst/>
          </a:prstGeom>
          <a:noFill/>
        </p:spPr>
        <p:txBody>
          <a:bodyPr wrap="square" rtlCol="0">
            <a:spAutoFit/>
          </a:bodyPr>
          <a:lstStyle/>
          <a:p>
            <a:pPr algn="ctr"/>
            <a:r>
              <a:rPr lang="en-US" altLang="zh-CN" sz="3200" b="1" dirty="0">
                <a:gradFill>
                  <a:gsLst>
                    <a:gs pos="0">
                      <a:srgbClr val="B92917"/>
                    </a:gs>
                    <a:gs pos="100000">
                      <a:srgbClr val="F01510"/>
                    </a:gs>
                  </a:gsLst>
                  <a:lin ang="2700000" scaled="0"/>
                </a:gradFill>
                <a:latin typeface="Arial"/>
                <a:ea typeface="思源宋体 CN Heavy" panose="02020900000000000000" pitchFamily="18" charset="-122"/>
              </a:rPr>
              <a:t>03</a:t>
            </a:r>
            <a:endParaRPr lang="zh-CN" altLang="en-US" sz="3200" b="1" dirty="0">
              <a:gradFill>
                <a:gsLst>
                  <a:gs pos="0">
                    <a:srgbClr val="B92917"/>
                  </a:gs>
                  <a:gs pos="100000">
                    <a:srgbClr val="F01510"/>
                  </a:gs>
                </a:gsLst>
                <a:lin ang="2700000" scaled="0"/>
              </a:gradFill>
              <a:latin typeface="Arial"/>
              <a:ea typeface="思源宋体 CN Heavy" panose="02020900000000000000" pitchFamily="18" charset="-122"/>
            </a:endParaRPr>
          </a:p>
        </p:txBody>
      </p:sp>
      <p:cxnSp>
        <p:nvCxnSpPr>
          <p:cNvPr id="3145747" name="直接连接符 55"/>
          <p:cNvCxnSpPr>
            <a:cxnSpLocks/>
          </p:cNvCxnSpPr>
          <p:nvPr/>
        </p:nvCxnSpPr>
        <p:spPr>
          <a:xfrm>
            <a:off x="9937996" y="3641153"/>
            <a:ext cx="538052" cy="0"/>
          </a:xfrm>
          <a:prstGeom prst="line">
            <a:avLst/>
          </a:prstGeom>
          <a:noFill/>
          <a:ln w="28575" cap="flat" cmpd="sng" algn="ctr">
            <a:solidFill>
              <a:srgbClr val="F2950C"/>
            </a:solidFill>
            <a:prstDash val="solid"/>
            <a:miter lim="800000"/>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2"/>
          <p:cNvPicPr>
            <a:picLocks noChangeAspect="1"/>
          </p:cNvPicPr>
          <p:nvPr/>
        </p:nvPicPr>
        <p:blipFill>
          <a:blip r:embed="rId3"/>
          <a:stretch>
            <a:fillRect/>
          </a:stretch>
        </p:blipFill>
        <p:spPr>
          <a:xfrm>
            <a:off x="0" y="9144"/>
            <a:ext cx="12192000" cy="6839712"/>
          </a:xfrm>
          <a:prstGeom prst="rect">
            <a:avLst/>
          </a:prstGeom>
        </p:spPr>
      </p:pic>
      <p:sp>
        <p:nvSpPr>
          <p:cNvPr id="1048661" name="矩形 3"/>
          <p:cNvSpPr/>
          <p:nvPr/>
        </p:nvSpPr>
        <p:spPr>
          <a:xfrm>
            <a:off x="-36065" y="-19175"/>
            <a:ext cx="12202633" cy="6858000"/>
          </a:xfrm>
          <a:prstGeom prst="rect">
            <a:avLst/>
          </a:prstGeom>
          <a:gradFill flip="none" rotWithShape="1">
            <a:gsLst>
              <a:gs pos="0">
                <a:schemeClr val="bg1">
                  <a:alpha val="73000"/>
                  <a:lumMod val="92000"/>
                </a:schemeClr>
              </a:gs>
              <a:gs pos="9600">
                <a:srgbClr val="FFFFFF">
                  <a:alpha val="73000"/>
                  <a:lumMod val="92000"/>
                </a:srgbClr>
              </a:gs>
              <a:gs pos="100000">
                <a:schemeClr val="bg1">
                  <a:alpha val="73000"/>
                  <a:lumMod val="92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1" name="图片 11"/>
          <p:cNvPicPr>
            <a:picLocks noChangeAspect="1"/>
          </p:cNvPicPr>
          <p:nvPr/>
        </p:nvPicPr>
        <p:blipFill>
          <a:blip r:embed="rId4"/>
          <a:stretch>
            <a:fillRect/>
          </a:stretch>
        </p:blipFill>
        <p:spPr>
          <a:xfrm>
            <a:off x="0" y="19175"/>
            <a:ext cx="3314607" cy="1117165"/>
          </a:xfrm>
          <a:prstGeom prst="rect">
            <a:avLst/>
          </a:prstGeom>
        </p:spPr>
      </p:pic>
      <p:cxnSp>
        <p:nvCxnSpPr>
          <p:cNvPr id="3145748" name="直接连接符 17"/>
          <p:cNvCxnSpPr>
            <a:cxnSpLocks/>
          </p:cNvCxnSpPr>
          <p:nvPr/>
        </p:nvCxnSpPr>
        <p:spPr>
          <a:xfrm flipV="1">
            <a:off x="2685537" y="4333301"/>
            <a:ext cx="1980000" cy="22859"/>
          </a:xfrm>
          <a:prstGeom prst="line">
            <a:avLst/>
          </a:prstGeom>
        </p:spPr>
        <p:style>
          <a:lnRef idx="2">
            <a:schemeClr val="accent2"/>
          </a:lnRef>
          <a:fillRef idx="0">
            <a:schemeClr val="accent2"/>
          </a:fillRef>
          <a:effectRef idx="1">
            <a:schemeClr val="accent2"/>
          </a:effectRef>
          <a:fontRef idx="minor">
            <a:schemeClr val="tx1"/>
          </a:fontRef>
        </p:style>
      </p:cxnSp>
      <p:cxnSp>
        <p:nvCxnSpPr>
          <p:cNvPr id="3145749" name="直接连接符 18"/>
          <p:cNvCxnSpPr>
            <a:cxnSpLocks/>
          </p:cNvCxnSpPr>
          <p:nvPr/>
        </p:nvCxnSpPr>
        <p:spPr>
          <a:xfrm flipV="1">
            <a:off x="705537" y="4340145"/>
            <a:ext cx="1980000" cy="22859"/>
          </a:xfrm>
          <a:prstGeom prst="line">
            <a:avLst/>
          </a:prstGeom>
        </p:spPr>
        <p:style>
          <a:lnRef idx="1">
            <a:schemeClr val="accent2"/>
          </a:lnRef>
          <a:fillRef idx="0">
            <a:schemeClr val="accent2"/>
          </a:fillRef>
          <a:effectRef idx="0">
            <a:schemeClr val="accent2"/>
          </a:effectRef>
          <a:fontRef idx="minor">
            <a:schemeClr val="tx1"/>
          </a:fontRef>
        </p:style>
      </p:cxnSp>
      <p:sp>
        <p:nvSpPr>
          <p:cNvPr id="1048662" name="矩形 19"/>
          <p:cNvSpPr/>
          <p:nvPr/>
        </p:nvSpPr>
        <p:spPr>
          <a:xfrm>
            <a:off x="1965537" y="4329985"/>
            <a:ext cx="1440000" cy="4571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48663" name="矩形 45"/>
          <p:cNvSpPr/>
          <p:nvPr/>
        </p:nvSpPr>
        <p:spPr>
          <a:xfrm>
            <a:off x="635091" y="1803246"/>
            <a:ext cx="1452879" cy="1399540"/>
          </a:xfrm>
          <a:prstGeom prst="rect">
            <a:avLst/>
          </a:prstGeom>
          <a:noFill/>
        </p:spPr>
        <p:txBody>
          <a:bodyPr wrap="none" lIns="91440" tIns="45720" rIns="91440" bIns="45720">
            <a:spAutoFit/>
          </a:bodyPr>
          <a:lstStyle/>
          <a:p>
            <a:pPr algn="ctr"/>
            <a:r>
              <a:rPr lang="en-US" altLang="zh-CN" sz="8800" b="1" cap="none" spc="0" dirty="0">
                <a:ln w="0"/>
                <a:solidFill>
                  <a:schemeClr val="tx1">
                    <a:lumMod val="50000"/>
                    <a:lumOff val="50000"/>
                  </a:schemeClr>
                </a:solidFill>
                <a:effectLst/>
              </a:rPr>
              <a:t>03</a:t>
            </a:r>
            <a:endParaRPr lang="zh-CN" altLang="en-US" sz="8800" b="1" cap="none" spc="0" dirty="0">
              <a:ln w="0"/>
              <a:solidFill>
                <a:schemeClr val="tx1">
                  <a:lumMod val="50000"/>
                  <a:lumOff val="50000"/>
                </a:schemeClr>
              </a:solidFill>
              <a:effectLst/>
            </a:endParaRPr>
          </a:p>
        </p:txBody>
      </p:sp>
      <p:sp>
        <p:nvSpPr>
          <p:cNvPr id="1048664" name="文本框 4"/>
          <p:cNvSpPr txBox="1"/>
          <p:nvPr/>
        </p:nvSpPr>
        <p:spPr>
          <a:xfrm>
            <a:off x="635091" y="3287139"/>
            <a:ext cx="6377529" cy="101566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60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输入您需要的主题</a:t>
            </a:r>
          </a:p>
        </p:txBody>
      </p:sp>
      <p:sp>
        <p:nvSpPr>
          <p:cNvPr id="1048665" name="文本框 9"/>
          <p:cNvSpPr txBox="1"/>
          <p:nvPr/>
        </p:nvSpPr>
        <p:spPr>
          <a:xfrm>
            <a:off x="635091" y="4460247"/>
            <a:ext cx="3638429" cy="615553"/>
          </a:xfrm>
          <a:prstGeom prst="rect">
            <a:avLst/>
          </a:prstGeom>
          <a:noFill/>
        </p:spPr>
        <p:txBody>
          <a:bodyPr wrap="square" rtlCol="0">
            <a:spAutoFit/>
          </a:bodyPr>
          <a:lstStyle/>
          <a:p>
            <a:r>
              <a:rPr lang="en-US" altLang="zh-CN" sz="1600" b="1" dirty="0">
                <a:solidFill>
                  <a:schemeClr val="tx1">
                    <a:lumMod val="50000"/>
                    <a:lumOff val="50000"/>
                  </a:schemeClr>
                </a:solidFill>
                <a:latin typeface="Calibri Light" panose="020F0302020204030204" pitchFamily="34" charset="0"/>
                <a:ea typeface="方正兰亭黑_GBK"/>
              </a:rPr>
              <a:t>PLEASE ENTER THE TOPIC</a:t>
            </a:r>
          </a:p>
          <a:p>
            <a:endParaRPr lang="zh-CN" altLang="en-US" dirty="0"/>
          </a:p>
        </p:txBody>
      </p:sp>
      <p:sp>
        <p:nvSpPr>
          <p:cNvPr id="1048666" name="矩形 46"/>
          <p:cNvSpPr/>
          <p:nvPr/>
        </p:nvSpPr>
        <p:spPr>
          <a:xfrm>
            <a:off x="8724901" y="0"/>
            <a:ext cx="3467100" cy="6858000"/>
          </a:xfrm>
          <a:prstGeom prst="rect">
            <a:avLst/>
          </a:prstGeom>
          <a:solidFill>
            <a:srgbClr val="C00000"/>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cxnSp>
        <p:nvCxnSpPr>
          <p:cNvPr id="3145750" name="直接连接符 48"/>
          <p:cNvCxnSpPr>
            <a:cxnSpLocks/>
          </p:cNvCxnSpPr>
          <p:nvPr/>
        </p:nvCxnSpPr>
        <p:spPr>
          <a:xfrm>
            <a:off x="8724901" y="5890691"/>
            <a:ext cx="3441667"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51" name="直接连接符 49"/>
          <p:cNvCxnSpPr>
            <a:cxnSpLocks/>
          </p:cNvCxnSpPr>
          <p:nvPr/>
        </p:nvCxnSpPr>
        <p:spPr>
          <a:xfrm>
            <a:off x="9875520" y="6384852"/>
            <a:ext cx="2291048" cy="0"/>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cxnSp>
        <p:nvCxnSpPr>
          <p:cNvPr id="3145752" name="直接连接符 50"/>
          <p:cNvCxnSpPr>
            <a:cxnSpLocks/>
          </p:cNvCxnSpPr>
          <p:nvPr/>
        </p:nvCxnSpPr>
        <p:spPr>
          <a:xfrm>
            <a:off x="11710341" y="3"/>
            <a:ext cx="0" cy="6857997"/>
          </a:xfrm>
          <a:prstGeom prst="line">
            <a:avLst/>
          </a:prstGeom>
          <a:ln>
            <a:solidFill>
              <a:srgbClr val="FFCC00"/>
            </a:solidFill>
          </a:ln>
        </p:spPr>
        <p:style>
          <a:lnRef idx="3">
            <a:schemeClr val="accent2"/>
          </a:lnRef>
          <a:fillRef idx="0">
            <a:schemeClr val="accent2"/>
          </a:fillRef>
          <a:effectRef idx="2">
            <a:schemeClr val="accent2"/>
          </a:effectRef>
          <a:fontRef idx="minor">
            <a:schemeClr val="tx1"/>
          </a:fontRef>
        </p:style>
      </p:cxnSp>
      <p:pic>
        <p:nvPicPr>
          <p:cNvPr id="2097172" name="图片 5"/>
          <p:cNvPicPr>
            <a:picLocks noChangeAspect="1"/>
          </p:cNvPicPr>
          <p:nvPr/>
        </p:nvPicPr>
        <p:blipFill rotWithShape="1">
          <a:blip r:embed="rId5"/>
          <a:srcRect l="16886" r="16886"/>
          <a:stretch>
            <a:fillRect/>
          </a:stretch>
        </p:blipFill>
        <p:spPr>
          <a:xfrm>
            <a:off x="7048685" y="1141378"/>
            <a:ext cx="4269814" cy="42953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145748"/>
                                        </p:tgtEl>
                                        <p:attrNameLst>
                                          <p:attrName>style.visibility</p:attrName>
                                        </p:attrNameLst>
                                      </p:cBhvr>
                                      <p:to>
                                        <p:strVal val="visible"/>
                                      </p:to>
                                    </p:set>
                                    <p:animEffect transition="in" filter="wipe(right)">
                                      <p:cBhvr>
                                        <p:cTn id="7" dur="500"/>
                                        <p:tgtEl>
                                          <p:spTgt spid="3145748"/>
                                        </p:tgtEl>
                                      </p:cBhvr>
                                    </p:animEffect>
                                  </p:childTnLst>
                                </p:cTn>
                              </p:par>
                              <p:par>
                                <p:cTn id="8" presetID="22" presetClass="exit" presetSubtype="2" fill="hold" nodeType="withEffect">
                                  <p:stCondLst>
                                    <p:cond delay="200"/>
                                  </p:stCondLst>
                                  <p:childTnLst>
                                    <p:animEffect transition="out" filter="wipe(right)">
                                      <p:cBhvr>
                                        <p:cTn id="9" dur="500"/>
                                        <p:tgtEl>
                                          <p:spTgt spid="3145748"/>
                                        </p:tgtEl>
                                      </p:cBhvr>
                                    </p:animEffect>
                                    <p:set>
                                      <p:cBhvr>
                                        <p:cTn id="10" dur="1" fill="hold">
                                          <p:stCondLst>
                                            <p:cond delay="499"/>
                                          </p:stCondLst>
                                        </p:cTn>
                                        <p:tgtEl>
                                          <p:spTgt spid="3145748"/>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145749"/>
                                        </p:tgtEl>
                                        <p:attrNameLst>
                                          <p:attrName>style.visibility</p:attrName>
                                        </p:attrNameLst>
                                      </p:cBhvr>
                                      <p:to>
                                        <p:strVal val="visible"/>
                                      </p:to>
                                    </p:set>
                                    <p:animEffect transition="in" filter="wipe(left)">
                                      <p:cBhvr>
                                        <p:cTn id="13" dur="500"/>
                                        <p:tgtEl>
                                          <p:spTgt spid="3145749"/>
                                        </p:tgtEl>
                                      </p:cBhvr>
                                    </p:animEffect>
                                  </p:childTnLst>
                                </p:cTn>
                              </p:par>
                              <p:par>
                                <p:cTn id="14" presetID="22" presetClass="exit" presetSubtype="8" fill="hold" nodeType="withEffect">
                                  <p:stCondLst>
                                    <p:cond delay="200"/>
                                  </p:stCondLst>
                                  <p:childTnLst>
                                    <p:animEffect transition="out" filter="wipe(left)">
                                      <p:cBhvr>
                                        <p:cTn id="15" dur="500"/>
                                        <p:tgtEl>
                                          <p:spTgt spid="3145749"/>
                                        </p:tgtEl>
                                      </p:cBhvr>
                                    </p:animEffect>
                                    <p:set>
                                      <p:cBhvr>
                                        <p:cTn id="16" dur="1" fill="hold">
                                          <p:stCondLst>
                                            <p:cond delay="499"/>
                                          </p:stCondLst>
                                        </p:cTn>
                                        <p:tgtEl>
                                          <p:spTgt spid="31457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53"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70"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71"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72"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cxnSp>
        <p:nvCxnSpPr>
          <p:cNvPr id="3145754" name="直接箭头连接符 49"/>
          <p:cNvCxnSpPr>
            <a:cxnSpLocks/>
          </p:cNvCxnSpPr>
          <p:nvPr/>
        </p:nvCxnSpPr>
        <p:spPr>
          <a:xfrm>
            <a:off x="0" y="2871839"/>
            <a:ext cx="12192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8" name="组合 50"/>
          <p:cNvGrpSpPr/>
          <p:nvPr/>
        </p:nvGrpSpPr>
        <p:grpSpPr>
          <a:xfrm>
            <a:off x="1491751" y="2660369"/>
            <a:ext cx="398590" cy="968421"/>
            <a:chOff x="1237751" y="3715467"/>
            <a:chExt cx="398590" cy="968421"/>
          </a:xfrm>
          <a:solidFill>
            <a:srgbClr val="C00000"/>
          </a:solidFill>
        </p:grpSpPr>
        <p:grpSp>
          <p:nvGrpSpPr>
            <p:cNvPr id="49" name="组合 51"/>
            <p:cNvGrpSpPr/>
            <p:nvPr/>
          </p:nvGrpSpPr>
          <p:grpSpPr>
            <a:xfrm>
              <a:off x="1237751" y="3715467"/>
              <a:ext cx="398590" cy="398590"/>
              <a:chOff x="1237751" y="3715467"/>
              <a:chExt cx="398590" cy="398590"/>
            </a:xfrm>
            <a:grpFill/>
          </p:grpSpPr>
          <p:sp>
            <p:nvSpPr>
              <p:cNvPr id="1048673" name="椭圆 53"/>
              <p:cNvSpPr/>
              <p:nvPr/>
            </p:nvSpPr>
            <p:spPr>
              <a:xfrm>
                <a:off x="1237751"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4" name="椭圆 54"/>
              <p:cNvSpPr/>
              <p:nvPr/>
            </p:nvSpPr>
            <p:spPr>
              <a:xfrm>
                <a:off x="1335971"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5" name="直接连接符 52"/>
            <p:cNvCxnSpPr>
              <a:cxnSpLocks/>
            </p:cNvCxnSpPr>
            <p:nvPr/>
          </p:nvCxnSpPr>
          <p:spPr>
            <a:xfrm>
              <a:off x="1437046" y="4214648"/>
              <a:ext cx="0" cy="469240"/>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50" name="组合 55"/>
          <p:cNvGrpSpPr/>
          <p:nvPr/>
        </p:nvGrpSpPr>
        <p:grpSpPr>
          <a:xfrm>
            <a:off x="4937447" y="2660369"/>
            <a:ext cx="398590" cy="968421"/>
            <a:chOff x="4683447" y="3715467"/>
            <a:chExt cx="398590" cy="968421"/>
          </a:xfrm>
          <a:solidFill>
            <a:srgbClr val="C00000"/>
          </a:solidFill>
        </p:grpSpPr>
        <p:grpSp>
          <p:nvGrpSpPr>
            <p:cNvPr id="51" name="组合 56"/>
            <p:cNvGrpSpPr/>
            <p:nvPr/>
          </p:nvGrpSpPr>
          <p:grpSpPr>
            <a:xfrm>
              <a:off x="4683447" y="3715467"/>
              <a:ext cx="398590" cy="398590"/>
              <a:chOff x="4683447" y="3715467"/>
              <a:chExt cx="398590" cy="398590"/>
            </a:xfrm>
            <a:grpFill/>
          </p:grpSpPr>
          <p:sp>
            <p:nvSpPr>
              <p:cNvPr id="1048675" name="椭圆 58"/>
              <p:cNvSpPr/>
              <p:nvPr/>
            </p:nvSpPr>
            <p:spPr>
              <a:xfrm>
                <a:off x="4683447"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6" name="椭圆 59"/>
              <p:cNvSpPr/>
              <p:nvPr/>
            </p:nvSpPr>
            <p:spPr>
              <a:xfrm>
                <a:off x="4781667"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6" name="直接连接符 57"/>
            <p:cNvCxnSpPr>
              <a:cxnSpLocks/>
            </p:cNvCxnSpPr>
            <p:nvPr/>
          </p:nvCxnSpPr>
          <p:spPr>
            <a:xfrm>
              <a:off x="4882742" y="4214648"/>
              <a:ext cx="0" cy="469240"/>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52" name="组合 60"/>
          <p:cNvGrpSpPr/>
          <p:nvPr/>
        </p:nvGrpSpPr>
        <p:grpSpPr>
          <a:xfrm>
            <a:off x="8488624" y="2660369"/>
            <a:ext cx="398590" cy="968421"/>
            <a:chOff x="8234624" y="3715467"/>
            <a:chExt cx="398590" cy="968421"/>
          </a:xfrm>
          <a:solidFill>
            <a:srgbClr val="C00000"/>
          </a:solidFill>
        </p:grpSpPr>
        <p:grpSp>
          <p:nvGrpSpPr>
            <p:cNvPr id="53" name="组合 61"/>
            <p:cNvGrpSpPr/>
            <p:nvPr/>
          </p:nvGrpSpPr>
          <p:grpSpPr>
            <a:xfrm>
              <a:off x="8234624" y="3715467"/>
              <a:ext cx="398590" cy="398590"/>
              <a:chOff x="8129143" y="3715467"/>
              <a:chExt cx="398590" cy="398590"/>
            </a:xfrm>
            <a:grpFill/>
          </p:grpSpPr>
          <p:sp>
            <p:nvSpPr>
              <p:cNvPr id="1048677" name="椭圆 63"/>
              <p:cNvSpPr/>
              <p:nvPr/>
            </p:nvSpPr>
            <p:spPr>
              <a:xfrm>
                <a:off x="8129143"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8" name="椭圆 64"/>
              <p:cNvSpPr/>
              <p:nvPr/>
            </p:nvSpPr>
            <p:spPr>
              <a:xfrm>
                <a:off x="8227363"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7" name="直接连接符 62"/>
            <p:cNvCxnSpPr>
              <a:cxnSpLocks/>
            </p:cNvCxnSpPr>
            <p:nvPr/>
          </p:nvCxnSpPr>
          <p:spPr>
            <a:xfrm>
              <a:off x="8429512" y="4214648"/>
              <a:ext cx="0" cy="469240"/>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54" name="组合 65"/>
          <p:cNvGrpSpPr/>
          <p:nvPr/>
        </p:nvGrpSpPr>
        <p:grpSpPr>
          <a:xfrm>
            <a:off x="3214599" y="2081641"/>
            <a:ext cx="398590" cy="977318"/>
            <a:chOff x="2960599" y="3136739"/>
            <a:chExt cx="398590" cy="977318"/>
          </a:xfrm>
          <a:solidFill>
            <a:srgbClr val="C00000"/>
          </a:solidFill>
        </p:grpSpPr>
        <p:grpSp>
          <p:nvGrpSpPr>
            <p:cNvPr id="55" name="组合 66"/>
            <p:cNvGrpSpPr/>
            <p:nvPr/>
          </p:nvGrpSpPr>
          <p:grpSpPr>
            <a:xfrm>
              <a:off x="2960599" y="3715467"/>
              <a:ext cx="398590" cy="398590"/>
              <a:chOff x="2960599" y="3715467"/>
              <a:chExt cx="398590" cy="398590"/>
            </a:xfrm>
            <a:grpFill/>
          </p:grpSpPr>
          <p:sp>
            <p:nvSpPr>
              <p:cNvPr id="1048679" name="椭圆 68"/>
              <p:cNvSpPr/>
              <p:nvPr/>
            </p:nvSpPr>
            <p:spPr>
              <a:xfrm rot="10800000" flipV="1">
                <a:off x="2960599"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80" name="椭圆 69"/>
              <p:cNvSpPr/>
              <p:nvPr/>
            </p:nvSpPr>
            <p:spPr>
              <a:xfrm rot="10800000" flipV="1">
                <a:off x="3058819"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8" name="直接连接符 67"/>
            <p:cNvCxnSpPr>
              <a:cxnSpLocks/>
            </p:cNvCxnSpPr>
            <p:nvPr/>
          </p:nvCxnSpPr>
          <p:spPr>
            <a:xfrm rot="10800000" flipV="1">
              <a:off x="3159894" y="3136739"/>
              <a:ext cx="0" cy="471614"/>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56" name="组合 70"/>
          <p:cNvGrpSpPr/>
          <p:nvPr/>
        </p:nvGrpSpPr>
        <p:grpSpPr>
          <a:xfrm>
            <a:off x="6660295" y="2081641"/>
            <a:ext cx="398590" cy="977318"/>
            <a:chOff x="6406295" y="3136739"/>
            <a:chExt cx="398590" cy="977318"/>
          </a:xfrm>
          <a:solidFill>
            <a:srgbClr val="C00000"/>
          </a:solidFill>
        </p:grpSpPr>
        <p:grpSp>
          <p:nvGrpSpPr>
            <p:cNvPr id="57" name="组合 71"/>
            <p:cNvGrpSpPr/>
            <p:nvPr/>
          </p:nvGrpSpPr>
          <p:grpSpPr>
            <a:xfrm>
              <a:off x="6406295" y="3715467"/>
              <a:ext cx="398590" cy="398590"/>
              <a:chOff x="6406295" y="3715467"/>
              <a:chExt cx="398590" cy="398590"/>
            </a:xfrm>
            <a:grpFill/>
          </p:grpSpPr>
          <p:sp>
            <p:nvSpPr>
              <p:cNvPr id="1048681" name="椭圆 73"/>
              <p:cNvSpPr/>
              <p:nvPr/>
            </p:nvSpPr>
            <p:spPr>
              <a:xfrm rot="10800000" flipV="1">
                <a:off x="6406295"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82" name="椭圆 74"/>
              <p:cNvSpPr/>
              <p:nvPr/>
            </p:nvSpPr>
            <p:spPr>
              <a:xfrm rot="10800000" flipV="1">
                <a:off x="6504515"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9" name="直接连接符 72"/>
            <p:cNvCxnSpPr>
              <a:cxnSpLocks/>
            </p:cNvCxnSpPr>
            <p:nvPr/>
          </p:nvCxnSpPr>
          <p:spPr>
            <a:xfrm rot="10800000" flipV="1">
              <a:off x="6605590" y="3136739"/>
              <a:ext cx="0" cy="471614"/>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58" name="组合 75"/>
          <p:cNvGrpSpPr/>
          <p:nvPr/>
        </p:nvGrpSpPr>
        <p:grpSpPr>
          <a:xfrm>
            <a:off x="10105993" y="2081641"/>
            <a:ext cx="398590" cy="977318"/>
            <a:chOff x="9851993" y="3136739"/>
            <a:chExt cx="398590" cy="977318"/>
          </a:xfrm>
          <a:solidFill>
            <a:srgbClr val="C00000"/>
          </a:solidFill>
        </p:grpSpPr>
        <p:cxnSp>
          <p:nvCxnSpPr>
            <p:cNvPr id="3145760" name="直接连接符 76"/>
            <p:cNvCxnSpPr>
              <a:cxnSpLocks/>
            </p:cNvCxnSpPr>
            <p:nvPr/>
          </p:nvCxnSpPr>
          <p:spPr>
            <a:xfrm rot="10800000" flipV="1">
              <a:off x="10051288" y="3136739"/>
              <a:ext cx="0" cy="471614"/>
            </a:xfrm>
            <a:prstGeom prst="line">
              <a:avLst/>
            </a:prstGeom>
            <a:grpFill/>
            <a:ln w="12700">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59" name="组合 77"/>
            <p:cNvGrpSpPr/>
            <p:nvPr/>
          </p:nvGrpSpPr>
          <p:grpSpPr>
            <a:xfrm>
              <a:off x="9851993" y="3715467"/>
              <a:ext cx="398590" cy="398590"/>
              <a:chOff x="9851993" y="3715467"/>
              <a:chExt cx="398590" cy="398590"/>
            </a:xfrm>
            <a:grpFill/>
          </p:grpSpPr>
          <p:sp>
            <p:nvSpPr>
              <p:cNvPr id="1048683" name="椭圆 78"/>
              <p:cNvSpPr/>
              <p:nvPr/>
            </p:nvSpPr>
            <p:spPr>
              <a:xfrm rot="10800000" flipV="1">
                <a:off x="9851993"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84" name="椭圆 79"/>
              <p:cNvSpPr/>
              <p:nvPr/>
            </p:nvSpPr>
            <p:spPr>
              <a:xfrm rot="10800000" flipV="1">
                <a:off x="9950213"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048685" name="文本框 80"/>
          <p:cNvSpPr txBox="1"/>
          <p:nvPr/>
        </p:nvSpPr>
        <p:spPr>
          <a:xfrm>
            <a:off x="1024296" y="3779509"/>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2021 . 01 </a:t>
            </a:r>
            <a:endParaRPr lang="zh-CN" altLang="en-US" dirty="0">
              <a:solidFill>
                <a:srgbClr val="C00000"/>
              </a:solidFill>
            </a:endParaRPr>
          </a:p>
        </p:txBody>
      </p:sp>
      <p:sp>
        <p:nvSpPr>
          <p:cNvPr id="1048686" name="文本框 81"/>
          <p:cNvSpPr txBox="1"/>
          <p:nvPr/>
        </p:nvSpPr>
        <p:spPr>
          <a:xfrm>
            <a:off x="2747143" y="1689258"/>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2021 . 02 </a:t>
            </a:r>
            <a:endParaRPr lang="zh-CN" altLang="en-US" dirty="0">
              <a:solidFill>
                <a:srgbClr val="C00000"/>
              </a:solidFill>
            </a:endParaRPr>
          </a:p>
        </p:txBody>
      </p:sp>
      <p:sp>
        <p:nvSpPr>
          <p:cNvPr id="1048687" name="文本框 82"/>
          <p:cNvSpPr txBox="1"/>
          <p:nvPr/>
        </p:nvSpPr>
        <p:spPr>
          <a:xfrm>
            <a:off x="4469992" y="3779856"/>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2021 . 03</a:t>
            </a:r>
            <a:endParaRPr lang="zh-CN" altLang="en-US" dirty="0">
              <a:solidFill>
                <a:srgbClr val="C00000"/>
              </a:solidFill>
            </a:endParaRPr>
          </a:p>
        </p:txBody>
      </p:sp>
      <p:sp>
        <p:nvSpPr>
          <p:cNvPr id="1048688" name="文本框 83"/>
          <p:cNvSpPr txBox="1"/>
          <p:nvPr/>
        </p:nvSpPr>
        <p:spPr>
          <a:xfrm>
            <a:off x="6171554" y="1685755"/>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2021 . 04 </a:t>
            </a:r>
            <a:endParaRPr lang="zh-CN" altLang="en-US" dirty="0">
              <a:solidFill>
                <a:srgbClr val="C00000"/>
              </a:solidFill>
            </a:endParaRPr>
          </a:p>
        </p:txBody>
      </p:sp>
      <p:sp>
        <p:nvSpPr>
          <p:cNvPr id="1048689" name="文本框 84"/>
          <p:cNvSpPr txBox="1"/>
          <p:nvPr/>
        </p:nvSpPr>
        <p:spPr>
          <a:xfrm>
            <a:off x="8016762" y="3760703"/>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2021 . 06 </a:t>
            </a:r>
            <a:endParaRPr lang="zh-CN" altLang="en-US" dirty="0">
              <a:solidFill>
                <a:srgbClr val="C00000"/>
              </a:solidFill>
            </a:endParaRPr>
          </a:p>
        </p:txBody>
      </p:sp>
      <p:sp>
        <p:nvSpPr>
          <p:cNvPr id="1048690" name="文本框 85"/>
          <p:cNvSpPr txBox="1"/>
          <p:nvPr/>
        </p:nvSpPr>
        <p:spPr>
          <a:xfrm>
            <a:off x="9613138" y="1700082"/>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rgbClr val="C00000"/>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2021 . 07</a:t>
            </a:r>
            <a:endParaRPr lang="zh-CN" altLang="en-US" dirty="0">
              <a:solidFill>
                <a:srgbClr val="C00000"/>
              </a:solidFill>
            </a:endParaRPr>
          </a:p>
        </p:txBody>
      </p:sp>
      <p:sp>
        <p:nvSpPr>
          <p:cNvPr id="1048691" name="矩形: 圆角 86"/>
          <p:cNvSpPr/>
          <p:nvPr/>
        </p:nvSpPr>
        <p:spPr>
          <a:xfrm>
            <a:off x="620103" y="4480560"/>
            <a:ext cx="11077502" cy="1572438"/>
          </a:xfrm>
          <a:prstGeom prst="roundRect">
            <a:avLst>
              <a:gd name="adj" fmla="val 6850"/>
            </a:avLst>
          </a:prstGeom>
          <a:solidFill>
            <a:schemeClr val="bg1"/>
          </a:solidFill>
          <a:ln>
            <a:noFill/>
          </a:ln>
          <a:effectLst>
            <a:outerShdw blurRad="762000" sx="101000" sy="101000" algn="ctr" rotWithShape="0">
              <a:schemeClr val="accent2">
                <a:lumMod val="60000"/>
                <a:lumOff val="40000"/>
                <a:alpha val="36000"/>
              </a:scheme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61" name="直接连接符 87"/>
          <p:cNvCxnSpPr>
            <a:cxnSpLocks/>
          </p:cNvCxnSpPr>
          <p:nvPr/>
        </p:nvCxnSpPr>
        <p:spPr>
          <a:xfrm>
            <a:off x="10788723" y="6691433"/>
            <a:ext cx="759577"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
        <p:nvSpPr>
          <p:cNvPr id="1048692" name="任意多边形: 形状 88"/>
          <p:cNvSpPr/>
          <p:nvPr/>
        </p:nvSpPr>
        <p:spPr>
          <a:xfrm flipV="1">
            <a:off x="626476" y="6045114"/>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20000">
                <a:srgbClr val="C00000"/>
              </a:gs>
              <a:gs pos="100000">
                <a:schemeClr val="accent2">
                  <a:lumMod val="60000"/>
                  <a:lumOff val="4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93" name="observation-tool_18366"/>
          <p:cNvSpPr>
            <a:spLocks noChangeAspect="1"/>
          </p:cNvSpPr>
          <p:nvPr/>
        </p:nvSpPr>
        <p:spPr bwMode="auto">
          <a:xfrm flipH="1">
            <a:off x="10016002" y="6332547"/>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a:blip r:embed="rId2">
              <a:duotone>
                <a:prstClr val="black"/>
                <a:schemeClr val="accent1">
                  <a:lumMod val="40000"/>
                  <a:lumOff val="60000"/>
                  <a:tint val="45000"/>
                  <a:satMod val="400000"/>
                </a:schemeClr>
              </a:duotone>
            </a:blip>
            <a:stretch>
              <a:fillRect/>
            </a:stretch>
          </a:blipFill>
          <a:ln>
            <a:noFill/>
          </a:ln>
        </p:spPr>
        <p:txBody>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94" name="文本框 90"/>
          <p:cNvSpPr txBox="1"/>
          <p:nvPr/>
        </p:nvSpPr>
        <p:spPr>
          <a:xfrm>
            <a:off x="809996" y="4548069"/>
            <a:ext cx="10936512" cy="1958339"/>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beautiful scenery and 72% green coverage. The school has a complete teaching and research support system and complete public service facilities. The campus covers an area of more than 7000 mu, with verdant trees, green grass, elegant environment, beautiful scenery and 72% green coverage. The school has a complete teaching and research support system and complete public service facilities.</a:t>
            </a:r>
          </a:p>
          <a:p>
            <a:endParaRPr lang="zh-CN" altLang="en-US" dirty="0"/>
          </a:p>
        </p:txBody>
      </p:sp>
      <p:sp>
        <p:nvSpPr>
          <p:cNvPr id="1048695" name="矩形: 圆角 96"/>
          <p:cNvSpPr/>
          <p:nvPr/>
        </p:nvSpPr>
        <p:spPr>
          <a:xfrm>
            <a:off x="10379116" y="6187179"/>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62" name="直接连接符 3"/>
          <p:cNvCxnSpPr>
            <a:cxnSpLocks/>
          </p:cNvCxnSpPr>
          <p:nvPr/>
        </p:nvCxnSpPr>
        <p:spPr>
          <a:xfrm>
            <a:off x="579120" y="1028700"/>
            <a:ext cx="10939780" cy="0"/>
          </a:xfrm>
          <a:prstGeom prst="line">
            <a:avLst/>
          </a:prstGeom>
          <a:noFill/>
          <a:ln w="6350" cap="flat" cmpd="sng" algn="ctr">
            <a:solidFill>
              <a:sysClr val="window" lastClr="FFFFFF">
                <a:lumMod val="50000"/>
              </a:sysClr>
            </a:solidFill>
            <a:prstDash val="solid"/>
            <a:miter lim="800000"/>
          </a:ln>
          <a:effectLst/>
        </p:spPr>
      </p:cxnSp>
      <p:sp>
        <p:nvSpPr>
          <p:cNvPr id="1048696" name="任意多边形: 形状 6"/>
          <p:cNvSpPr/>
          <p:nvPr/>
        </p:nvSpPr>
        <p:spPr>
          <a:xfrm>
            <a:off x="0" y="397565"/>
            <a:ext cx="777584" cy="631135"/>
          </a:xfrm>
          <a:custGeom>
            <a:avLst/>
            <a:gdLst>
              <a:gd name="connsiteX0" fmla="*/ 0 w 777584"/>
              <a:gd name="connsiteY0" fmla="*/ 0 h 631135"/>
              <a:gd name="connsiteX1" fmla="*/ 777584 w 777584"/>
              <a:gd name="connsiteY1" fmla="*/ 0 h 631135"/>
              <a:gd name="connsiteX2" fmla="*/ 644181 w 777584"/>
              <a:gd name="connsiteY2" fmla="*/ 631135 h 631135"/>
              <a:gd name="connsiteX3" fmla="*/ 0 w 77758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77584" h="631135">
                <a:moveTo>
                  <a:pt x="0" y="0"/>
                </a:moveTo>
                <a:lnTo>
                  <a:pt x="777584" y="0"/>
                </a:lnTo>
                <a:lnTo>
                  <a:pt x="644181" y="631135"/>
                </a:lnTo>
                <a:lnTo>
                  <a:pt x="0" y="631135"/>
                </a:lnTo>
                <a:close/>
              </a:path>
            </a:pathLst>
          </a:custGeom>
          <a:solidFill>
            <a:srgbClr val="F2950C"/>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97" name="任意多边形: 形状 4"/>
          <p:cNvSpPr/>
          <p:nvPr/>
        </p:nvSpPr>
        <p:spPr>
          <a:xfrm>
            <a:off x="40030" y="451875"/>
            <a:ext cx="737554" cy="631135"/>
          </a:xfrm>
          <a:custGeom>
            <a:avLst/>
            <a:gdLst>
              <a:gd name="connsiteX0" fmla="*/ 0 w 737554"/>
              <a:gd name="connsiteY0" fmla="*/ 0 h 631135"/>
              <a:gd name="connsiteX1" fmla="*/ 737554 w 737554"/>
              <a:gd name="connsiteY1" fmla="*/ 0 h 631135"/>
              <a:gd name="connsiteX2" fmla="*/ 604151 w 737554"/>
              <a:gd name="connsiteY2" fmla="*/ 631135 h 631135"/>
              <a:gd name="connsiteX3" fmla="*/ 0 w 737554"/>
              <a:gd name="connsiteY3" fmla="*/ 631135 h 631135"/>
            </a:gdLst>
            <a:ahLst/>
            <a:cxnLst>
              <a:cxn ang="0">
                <a:pos x="connsiteX0" y="connsiteY0"/>
              </a:cxn>
              <a:cxn ang="0">
                <a:pos x="connsiteX1" y="connsiteY1"/>
              </a:cxn>
              <a:cxn ang="0">
                <a:pos x="connsiteX2" y="connsiteY2"/>
              </a:cxn>
              <a:cxn ang="0">
                <a:pos x="connsiteX3" y="connsiteY3"/>
              </a:cxn>
            </a:cxnLst>
            <a:rect l="l" t="t" r="r" b="b"/>
            <a:pathLst>
              <a:path w="737554" h="631135">
                <a:moveTo>
                  <a:pt x="0" y="0"/>
                </a:moveTo>
                <a:lnTo>
                  <a:pt x="737554" y="0"/>
                </a:lnTo>
                <a:lnTo>
                  <a:pt x="604151" y="631135"/>
                </a:lnTo>
                <a:lnTo>
                  <a:pt x="0" y="631135"/>
                </a:lnTo>
                <a:close/>
              </a:path>
            </a:pathLst>
          </a:custGeom>
          <a:solidFill>
            <a:srgbClr val="B92917"/>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48698" name="文本框 10"/>
          <p:cNvSpPr txBox="1"/>
          <p:nvPr/>
        </p:nvSpPr>
        <p:spPr>
          <a:xfrm>
            <a:off x="817614" y="556034"/>
            <a:ext cx="6093822"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kern="1200" cap="none" spc="0" normalizeH="0" baseline="0" noProof="0" dirty="0">
                <a:ln>
                  <a:noFill/>
                </a:ln>
                <a:solidFill>
                  <a:srgbClr val="C00000"/>
                </a:solidFill>
                <a:effectLst/>
                <a:uLnTx/>
                <a:uFillTx/>
                <a:latin typeface="华光标题宋_CNKI" panose="02000500000000000000" pitchFamily="2" charset="-122"/>
                <a:ea typeface="华光标题宋_CNKI" panose="02000500000000000000" pitchFamily="2" charset="-122"/>
                <a:cs typeface="+mn-cs"/>
              </a:rPr>
              <a:t>请输入您需要的主题</a:t>
            </a:r>
          </a:p>
        </p:txBody>
      </p:sp>
      <p:sp>
        <p:nvSpPr>
          <p:cNvPr id="1048699" name="矩形: 圆角 7"/>
          <p:cNvSpPr/>
          <p:nvPr/>
        </p:nvSpPr>
        <p:spPr>
          <a:xfrm>
            <a:off x="588204" y="4600695"/>
            <a:ext cx="11077502" cy="1572438"/>
          </a:xfrm>
          <a:prstGeom prst="roundRect">
            <a:avLst>
              <a:gd name="adj" fmla="val 6850"/>
            </a:avLst>
          </a:prstGeom>
          <a:solidFill>
            <a:schemeClr val="bg1"/>
          </a:solidFill>
          <a:ln>
            <a:noFill/>
          </a:ln>
          <a:effectLst>
            <a:outerShdw blurRad="762000" sx="101000" sy="101000" algn="ctr" rotWithShape="0">
              <a:schemeClr val="accent2">
                <a:lumMod val="60000"/>
                <a:lumOff val="40000"/>
                <a:alpha val="36000"/>
              </a:schemeClr>
            </a:outerShdw>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3145763" name="直接连接符 8"/>
          <p:cNvCxnSpPr>
            <a:cxnSpLocks/>
          </p:cNvCxnSpPr>
          <p:nvPr/>
        </p:nvCxnSpPr>
        <p:spPr>
          <a:xfrm>
            <a:off x="10726813" y="6756459"/>
            <a:ext cx="759577"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
        <p:nvSpPr>
          <p:cNvPr id="1048700" name="任意多边形: 形状 9"/>
          <p:cNvSpPr/>
          <p:nvPr/>
        </p:nvSpPr>
        <p:spPr>
          <a:xfrm flipV="1">
            <a:off x="594577" y="6165249"/>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20000">
                <a:srgbClr val="C00000"/>
              </a:gs>
              <a:gs pos="100000">
                <a:schemeClr val="accent2">
                  <a:lumMod val="60000"/>
                  <a:lumOff val="4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01" name="文本框 12"/>
          <p:cNvSpPr txBox="1"/>
          <p:nvPr/>
        </p:nvSpPr>
        <p:spPr>
          <a:xfrm>
            <a:off x="817614" y="4688008"/>
            <a:ext cx="10936512" cy="1754326"/>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beautiful scenery and 72% green coverage. The school has a complete teaching and research support system and complete public service facilities. The campus covers an area of more than 7000 mu, with verdant trees, green grass, elegant environment, beautiful scenery and 72% green coverage. The school has a complete teaching and research support system and complete public service facilities.</a:t>
            </a:r>
          </a:p>
          <a:p>
            <a:endParaRPr lang="zh-CN" altLang="en-US" dirty="0"/>
          </a:p>
        </p:txBody>
      </p:sp>
      <p:sp>
        <p:nvSpPr>
          <p:cNvPr id="1048702" name="文本框 39"/>
          <p:cNvSpPr txBox="1"/>
          <p:nvPr/>
        </p:nvSpPr>
        <p:spPr>
          <a:xfrm>
            <a:off x="10402317" y="6358193"/>
            <a:ext cx="1201479" cy="370537"/>
          </a:xfrm>
          <a:prstGeom prst="rect">
            <a:avLst/>
          </a:prstGeom>
          <a:noFill/>
        </p:spPr>
        <p:txBody>
          <a:bodyPr wrap="square">
            <a:spAutoFit/>
          </a:bodyPr>
          <a:lstStyle/>
          <a:p>
            <a:r>
              <a:rPr lang="zh-CN" altLang="en-US" sz="1800" b="1" spc="100" dirty="0">
                <a:solidFill>
                  <a:srgbClr val="C00000"/>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703" name="圆角矩形 7"/>
          <p:cNvSpPr/>
          <p:nvPr/>
        </p:nvSpPr>
        <p:spPr>
          <a:xfrm>
            <a:off x="6396534" y="1440281"/>
            <a:ext cx="5142263" cy="2452241"/>
          </a:xfrm>
          <a:prstGeom prst="roundRect">
            <a:avLst>
              <a:gd name="adj" fmla="val 8889"/>
            </a:avLst>
          </a:prstGeom>
          <a:blipFill rotWithShape="1">
            <a:blip r:embed="rId2">
              <a:duotone>
                <a:prstClr val="black"/>
                <a:srgbClr val="C00000">
                  <a:tint val="45000"/>
                  <a:satMod val="400000"/>
                </a:srgb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704" name="圆角矩形 8"/>
          <p:cNvSpPr/>
          <p:nvPr/>
        </p:nvSpPr>
        <p:spPr>
          <a:xfrm>
            <a:off x="898749" y="1440281"/>
            <a:ext cx="5114673" cy="2452240"/>
          </a:xfrm>
          <a:prstGeom prst="roundRect">
            <a:avLst>
              <a:gd name="adj" fmla="val 8889"/>
            </a:avLst>
          </a:prstGeom>
          <a:blipFill rotWithShape="1">
            <a:blip r:embed="rId3">
              <a:duotone>
                <a:prstClr val="black"/>
                <a:srgbClr val="C00000">
                  <a:tint val="45000"/>
                  <a:satMod val="400000"/>
                </a:srgb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pic>
        <p:nvPicPr>
          <p:cNvPr id="2097173" name="图片 44"/>
          <p:cNvPicPr>
            <a:picLocks noChangeAspect="1"/>
          </p:cNvPicPr>
          <p:nvPr/>
        </p:nvPicPr>
        <p:blipFill>
          <a:blip r:embed="rId4"/>
          <a:stretch>
            <a:fillRect/>
          </a:stretch>
        </p:blipFill>
        <p:spPr>
          <a:xfrm>
            <a:off x="-2898" y="2903002"/>
            <a:ext cx="12190992" cy="2118853"/>
          </a:xfrm>
          <a:prstGeom prst="rect">
            <a:avLst/>
          </a:prstGeom>
        </p:spPr>
      </p:pic>
      <p:sp>
        <p:nvSpPr>
          <p:cNvPr id="1048705" name="observation-tool_18366"/>
          <p:cNvSpPr>
            <a:spLocks noChangeAspect="1"/>
          </p:cNvSpPr>
          <p:nvPr/>
        </p:nvSpPr>
        <p:spPr bwMode="auto">
          <a:xfrm flipH="1">
            <a:off x="10030259" y="6394160"/>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solidFill>
            <a:srgbClr val="C00000"/>
          </a:solid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8703"/>
                                        </p:tgtEl>
                                        <p:attrNameLst>
                                          <p:attrName>style.visibility</p:attrName>
                                        </p:attrNameLst>
                                      </p:cBhvr>
                                      <p:to>
                                        <p:strVal val="visible"/>
                                      </p:to>
                                    </p:set>
                                    <p:anim calcmode="lin" valueType="num">
                                      <p:cBhvr additive="base">
                                        <p:cTn id="7" dur="500" fill="hold"/>
                                        <p:tgtEl>
                                          <p:spTgt spid="1048703"/>
                                        </p:tgtEl>
                                        <p:attrNameLst>
                                          <p:attrName>ppt_x</p:attrName>
                                        </p:attrNameLst>
                                      </p:cBhvr>
                                      <p:tavLst>
                                        <p:tav tm="0">
                                          <p:val>
                                            <p:strVal val="#ppt_x"/>
                                          </p:val>
                                        </p:tav>
                                        <p:tav tm="100000">
                                          <p:val>
                                            <p:strVal val="#ppt_x"/>
                                          </p:val>
                                        </p:tav>
                                      </p:tavLst>
                                    </p:anim>
                                    <p:anim calcmode="lin" valueType="num">
                                      <p:cBhvr additive="base">
                                        <p:cTn id="8" dur="500" fill="hold"/>
                                        <p:tgtEl>
                                          <p:spTgt spid="10487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704"/>
                                        </p:tgtEl>
                                        <p:attrNameLst>
                                          <p:attrName>style.visibility</p:attrName>
                                        </p:attrNameLst>
                                      </p:cBhvr>
                                      <p:to>
                                        <p:strVal val="visible"/>
                                      </p:to>
                                    </p:set>
                                    <p:anim calcmode="lin" valueType="num">
                                      <p:cBhvr additive="base">
                                        <p:cTn id="11" dur="500" fill="hold"/>
                                        <p:tgtEl>
                                          <p:spTgt spid="1048704"/>
                                        </p:tgtEl>
                                        <p:attrNameLst>
                                          <p:attrName>ppt_x</p:attrName>
                                        </p:attrNameLst>
                                      </p:cBhvr>
                                      <p:tavLst>
                                        <p:tav tm="0">
                                          <p:val>
                                            <p:strVal val="#ppt_x"/>
                                          </p:val>
                                        </p:tav>
                                        <p:tav tm="100000">
                                          <p:val>
                                            <p:strVal val="#ppt_x"/>
                                          </p:val>
                                        </p:tav>
                                      </p:tavLst>
                                    </p:anim>
                                    <p:anim calcmode="lin" valueType="num">
                                      <p:cBhvr additive="base">
                                        <p:cTn id="12" dur="500" fill="hold"/>
                                        <p:tgtEl>
                                          <p:spTgt spid="1048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3" grpId="0" bldLvl="0" animBg="1"/>
      <p:bldP spid="104870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宽屏</PresentationFormat>
  <Paragraphs>98</Paragraphs>
  <Slides>13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等线</vt:lpstr>
      <vt:lpstr>等线 Light</vt:lpstr>
      <vt:lpstr>方正黑体简体</vt:lpstr>
      <vt:lpstr>华光标题宋_CNKI</vt:lpstr>
      <vt:lpstr>思源黑体 CN Normal</vt:lpstr>
      <vt:lpstr>微软雅黑</vt:lpstr>
      <vt:lpstr>字魂58号-创中黑</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范 丫琦</cp:lastModifiedBy>
  <cp:revision>1</cp:revision>
  <dcterms:created xsi:type="dcterms:W3CDTF">2021-09-23T20:35:24Z</dcterms:created>
  <dcterms:modified xsi:type="dcterms:W3CDTF">2021-09-28T02:49:13Z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e10f3c83095b4a26b081eddb94ff3ae9</vt:lpwstr>
  </property>
</Properties>
</file>