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20" r:id="rId2"/>
    <p:sldId id="55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005FB-1F80-42D3-AAEF-86A4217B13FB}">
          <p14:sldIdLst>
            <p14:sldId id="520"/>
            <p14:sldId id="55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1937"/>
    <a:srgbClr val="4747BA"/>
    <a:srgbClr val="ADADE0"/>
    <a:srgbClr val="8484D1"/>
    <a:srgbClr val="015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E0AE3-C09A-FE4C-B384-56310A1D37A7}" v="32" dt="2020-07-01T12:32:33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0" autoAdjust="0"/>
    <p:restoredTop sz="88873" autoAdjust="0"/>
  </p:normalViewPr>
  <p:slideViewPr>
    <p:cSldViewPr snapToGrid="0">
      <p:cViewPr varScale="1">
        <p:scale>
          <a:sx n="85" d="100"/>
          <a:sy n="85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AFB0F-6192-48FE-99AC-AF225DC028A7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1677A-EDDD-4DA4-9464-453B9AC95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12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" altLang="zh-CN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5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1677A-EDDD-4DA4-9464-453B9AC957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3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6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44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3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51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1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1CB8A-CC46-473E-BAED-B264D45A45B1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86486-090B-4251-B152-8050B4D26F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9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June 26,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67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容器集群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02B51C0-B81C-3A41-85FB-793E0D6E284A}"/>
              </a:ext>
            </a:extLst>
          </p:cNvPr>
          <p:cNvSpPr txBox="1"/>
          <p:nvPr/>
        </p:nvSpPr>
        <p:spPr>
          <a:xfrm>
            <a:off x="4604871" y="1734565"/>
            <a:ext cx="6937555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单根输入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输出虚拟化（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SR-IOV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）技术允许一个物理设备（如网络接口卡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NIC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）表现为多个独立的虚拟设备，这些虚拟设备可以被虚拟机直接访问，从而提升利用率。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SR-IOV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创建的四张虚拟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RDMA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网卡如下图所示。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8F66C9A-3D0C-410A-A8D1-E219A9E1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871" y="3989517"/>
            <a:ext cx="7128720" cy="9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43812ED-92F9-49FD-804D-B3122E27C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4" y="1471271"/>
            <a:ext cx="4526927" cy="469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8CED823-FFFD-4AA2-9092-D8FBE51CAEB8}"/>
              </a:ext>
            </a:extLst>
          </p:cNvPr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E30AF1C-CA8E-427B-9DBA-C8AB565AFF38}"/>
              </a:ext>
            </a:extLst>
          </p:cNvPr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87E9C25-FEFC-4DB2-BBD6-EAB98C4DEA1E}"/>
              </a:ext>
            </a:extLst>
          </p:cNvPr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>
            <a:extLst>
              <a:ext uri="{FF2B5EF4-FFF2-40B4-BE49-F238E27FC236}">
                <a16:creationId xmlns:a16="http://schemas.microsoft.com/office/drawing/2014/main" id="{A472F3E3-BF27-4214-96FF-F1674F8C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31CCC338-FFC3-4940-99DD-6195BEF39901}" type="datetime4"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t>June 26,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74159A29-4F5F-4065-934C-13F30643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/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Peng Wang | 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0A00E8-DC77-4A26-A219-150776549D88}"/>
              </a:ext>
            </a:extLst>
          </p:cNvPr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B78C344-5CA5-0040-BEE1-94109FE221CD}"/>
              </a:ext>
            </a:extLst>
          </p:cNvPr>
          <p:cNvSpPr txBox="1"/>
          <p:nvPr/>
        </p:nvSpPr>
        <p:spPr>
          <a:xfrm>
            <a:off x="415183" y="166469"/>
            <a:ext cx="783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容器集群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sp>
        <p:nvSpPr>
          <p:cNvPr id="14" name="灯片编号占位符 8">
            <a:extLst>
              <a:ext uri="{FF2B5EF4-FFF2-40B4-BE49-F238E27FC236}">
                <a16:creationId xmlns:a16="http://schemas.microsoft.com/office/drawing/2014/main" id="{CBDE027A-9753-BE4F-9E92-B646C7AB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2020603050405020304" pitchFamily="18" charset="0"/>
              </a:rPr>
              <a:pPr algn="ctr"/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2020603050405020304" pitchFamily="18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6530D4-DD0D-43A5-B057-52386E0A7E46}"/>
              </a:ext>
            </a:extLst>
          </p:cNvPr>
          <p:cNvSpPr txBox="1"/>
          <p:nvPr/>
        </p:nvSpPr>
        <p:spPr>
          <a:xfrm>
            <a:off x="678271" y="1723943"/>
            <a:ext cx="3804303" cy="1495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SR-IOV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创建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RDMA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容器网络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编写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DockerFile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构建镜像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创建容器，并测试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Ditto</a:t>
            </a:r>
            <a:endParaRPr kumimoji="1"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5638831-E84B-4F6F-BAA8-EDD3836990AC}"/>
              </a:ext>
            </a:extLst>
          </p:cNvPr>
          <p:cNvSpPr txBox="1"/>
          <p:nvPr/>
        </p:nvSpPr>
        <p:spPr>
          <a:xfrm>
            <a:off x="462897" y="5778718"/>
            <a:ext cx="9710286" cy="422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SR-IOV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搭建的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RDMA-Docker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集群：高效、可扩展、高可用性、资源隔离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15BB7-E3B4-441E-B8B4-B65EB3B7C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182" y="4192064"/>
            <a:ext cx="9489771" cy="13210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084D10-5812-401B-BDF1-2523F0482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067" y="1216084"/>
            <a:ext cx="4729729" cy="27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8244849" y="4730406"/>
            <a:ext cx="209930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Q&amp;A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Thanks</a:t>
            </a:r>
            <a:r>
              <a:rPr lang="zh-CN" altLang="en-US" sz="4000" b="1" dirty="0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！</a:t>
            </a:r>
          </a:p>
        </p:txBody>
      </p:sp>
      <p:sp>
        <p:nvSpPr>
          <p:cNvPr id="8" name="矩形: 圆角 7"/>
          <p:cNvSpPr/>
          <p:nvPr/>
        </p:nvSpPr>
        <p:spPr>
          <a:xfrm rot="2755966">
            <a:off x="4146517" y="3347706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 rot="2755966">
            <a:off x="2770276" y="966707"/>
            <a:ext cx="1613489" cy="1613489"/>
          </a:xfrm>
          <a:prstGeom prst="roundRect">
            <a:avLst/>
          </a:prstGeom>
          <a:solidFill>
            <a:srgbClr val="8484D1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 rot="2755966">
            <a:off x="4586763" y="2029472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/>
          <p:cNvSpPr/>
          <p:nvPr/>
        </p:nvSpPr>
        <p:spPr>
          <a:xfrm rot="2755966">
            <a:off x="1415554" y="2470682"/>
            <a:ext cx="3134556" cy="3134556"/>
          </a:xfrm>
          <a:prstGeom prst="round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>
            <a:outerShdw blurRad="114300" dist="50800" dir="7800000" sx="101000" sy="101000" algn="tr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: 圆角 11"/>
          <p:cNvSpPr/>
          <p:nvPr/>
        </p:nvSpPr>
        <p:spPr>
          <a:xfrm rot="2755966">
            <a:off x="5633126" y="2433704"/>
            <a:ext cx="1685894" cy="1685894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/>
          <p:cNvSpPr/>
          <p:nvPr/>
        </p:nvSpPr>
        <p:spPr>
          <a:xfrm rot="2755966">
            <a:off x="3965400" y="5546431"/>
            <a:ext cx="732996" cy="732996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 rot="2755966">
            <a:off x="5089423" y="716157"/>
            <a:ext cx="1134056" cy="1134056"/>
          </a:xfrm>
          <a:prstGeom prst="roundRect">
            <a:avLst/>
          </a:prstGeom>
          <a:solidFill>
            <a:srgbClr val="4747BA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/>
          <p:cNvSpPr/>
          <p:nvPr/>
        </p:nvSpPr>
        <p:spPr>
          <a:xfrm rot="2755966">
            <a:off x="7189439" y="1365266"/>
            <a:ext cx="396502" cy="396502"/>
          </a:xfrm>
          <a:prstGeom prst="roundRect">
            <a:avLst/>
          </a:prstGeom>
          <a:solidFill>
            <a:srgbClr val="ADADE0"/>
          </a:solidFill>
          <a:ln>
            <a:noFill/>
          </a:ln>
          <a:effectLst>
            <a:outerShdw blurRad="88900" dist="508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59D9062-D538-4E10-A387-AAFC9F1C8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3" y="218980"/>
            <a:ext cx="730337" cy="5562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829" y="204228"/>
            <a:ext cx="3323471" cy="5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49330</TotalTime>
  <Words>114</Words>
  <Application>Microsoft Office PowerPoint</Application>
  <PresentationFormat>宽屏</PresentationFormat>
  <Paragraphs>20</Paragraphs>
  <Slides>3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Constantia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zhouke</dc:creator>
  <cp:lastModifiedBy>子淇 柳</cp:lastModifiedBy>
  <cp:revision>2611</cp:revision>
  <dcterms:created xsi:type="dcterms:W3CDTF">2019-02-21T08:55:55Z</dcterms:created>
  <dcterms:modified xsi:type="dcterms:W3CDTF">2024-06-26T10:34:04Z</dcterms:modified>
</cp:coreProperties>
</file>