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 两时间点属性差
Sigema 时间段内的方差
Bin 时间段内的和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2023-03-07T07:34:19Z</dcterms:created>
  <dcterms:modified xsi:type="dcterms:W3CDTF">2023-03-07T07:34:19Z</dcterms:modified>
</cp:coreProperties>
</file>