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939F2-B4D6-4045-8020-1C33BD985F99}" v="1" dt="2025-04-27T21:37:00.915"/>
    <p1510:client id="{B5108FFB-AE70-7987-B255-44D58A6DC37C}" v="673" dt="2025-04-27T21:30:2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 Quoc Dat" userId="S::quocdatcao@mail.fresnostate.edu::7fd41b3e-9623-4a08-a5c7-71808c6ea208" providerId="AD" clId="Web-{B5108FFB-AE70-7987-B255-44D58A6DC37C}"/>
    <pc:docChg chg="addSld delSld modSld">
      <pc:chgData name="Cao Quoc Dat" userId="S::quocdatcao@mail.fresnostate.edu::7fd41b3e-9623-4a08-a5c7-71808c6ea208" providerId="AD" clId="Web-{B5108FFB-AE70-7987-B255-44D58A6DC37C}" dt="2025-04-27T21:30:25.731" v="661" actId="20577"/>
      <pc:docMkLst>
        <pc:docMk/>
      </pc:docMkLst>
      <pc:sldChg chg="addSp delSp modSp mod setClrOvrMap">
        <pc:chgData name="Cao Quoc Dat" userId="S::quocdatcao@mail.fresnostate.edu::7fd41b3e-9623-4a08-a5c7-71808c6ea208" providerId="AD" clId="Web-{B5108FFB-AE70-7987-B255-44D58A6DC37C}" dt="2025-04-27T21:00:00.601" v="344"/>
        <pc:sldMkLst>
          <pc:docMk/>
          <pc:sldMk cId="624042879" sldId="256"/>
        </pc:sldMkLst>
        <pc:spChg chg="mod">
          <ac:chgData name="Cao Quoc Dat" userId="S::quocdatcao@mail.fresnostate.edu::7fd41b3e-9623-4a08-a5c7-71808c6ea208" providerId="AD" clId="Web-{B5108FFB-AE70-7987-B255-44D58A6DC37C}" dt="2025-04-27T21:00:00.601" v="344"/>
          <ac:spMkLst>
            <pc:docMk/>
            <pc:sldMk cId="624042879" sldId="256"/>
            <ac:spMk id="2" creationId="{F44F4BC0-69FE-E9B7-DBB9-E33B08621286}"/>
          </ac:spMkLst>
        </pc:spChg>
        <pc:spChg chg="mod">
          <ac:chgData name="Cao Quoc Dat" userId="S::quocdatcao@mail.fresnostate.edu::7fd41b3e-9623-4a08-a5c7-71808c6ea208" providerId="AD" clId="Web-{B5108FFB-AE70-7987-B255-44D58A6DC37C}" dt="2025-04-27T21:00:00.601" v="344"/>
          <ac:spMkLst>
            <pc:docMk/>
            <pc:sldMk cId="624042879" sldId="256"/>
            <ac:spMk id="3" creationId="{9EE3FF08-CE7B-2B15-320F-25262AB72C25}"/>
          </ac:spMkLst>
        </pc:spChg>
        <pc:spChg chg="del">
          <ac:chgData name="Cao Quoc Dat" userId="S::quocdatcao@mail.fresnostate.edu::7fd41b3e-9623-4a08-a5c7-71808c6ea208" providerId="AD" clId="Web-{B5108FFB-AE70-7987-B255-44D58A6DC37C}" dt="2025-04-27T21:00:00.601" v="344"/>
          <ac:spMkLst>
            <pc:docMk/>
            <pc:sldMk cId="624042879" sldId="256"/>
            <ac:spMk id="18" creationId="{8A95209C-5275-4E15-8EA7-7F42980ABF2D}"/>
          </ac:spMkLst>
        </pc:spChg>
        <pc:spChg chg="del">
          <ac:chgData name="Cao Quoc Dat" userId="S::quocdatcao@mail.fresnostate.edu::7fd41b3e-9623-4a08-a5c7-71808c6ea208" providerId="AD" clId="Web-{B5108FFB-AE70-7987-B255-44D58A6DC37C}" dt="2025-04-27T21:00:00.601" v="344"/>
          <ac:spMkLst>
            <pc:docMk/>
            <pc:sldMk cId="624042879" sldId="256"/>
            <ac:spMk id="20" creationId="{4F2ED431-E304-4FF0-9F4E-032783C9D612}"/>
          </ac:spMkLst>
        </pc:spChg>
        <pc:spChg chg="del">
          <ac:chgData name="Cao Quoc Dat" userId="S::quocdatcao@mail.fresnostate.edu::7fd41b3e-9623-4a08-a5c7-71808c6ea208" providerId="AD" clId="Web-{B5108FFB-AE70-7987-B255-44D58A6DC37C}" dt="2025-04-27T21:00:00.601" v="344"/>
          <ac:spMkLst>
            <pc:docMk/>
            <pc:sldMk cId="624042879" sldId="256"/>
            <ac:spMk id="22" creationId="{4E87FCFB-2CCE-460D-B3DD-557C8BD1B94A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1:00:00.601" v="344"/>
          <ac:spMkLst>
            <pc:docMk/>
            <pc:sldMk cId="624042879" sldId="256"/>
            <ac:spMk id="27" creationId="{678CC48C-9275-4EFA-9B84-8E818500B9C1}"/>
          </ac:spMkLst>
        </pc:spChg>
        <pc:picChg chg="mod ord">
          <ac:chgData name="Cao Quoc Dat" userId="S::quocdatcao@mail.fresnostate.edu::7fd41b3e-9623-4a08-a5c7-71808c6ea208" providerId="AD" clId="Web-{B5108FFB-AE70-7987-B255-44D58A6DC37C}" dt="2025-04-27T21:00:00.601" v="344"/>
          <ac:picMkLst>
            <pc:docMk/>
            <pc:sldMk cId="624042879" sldId="256"/>
            <ac:picMk id="4" creationId="{19BD0013-E6B8-3E0D-EE5B-F1F27DF0777F}"/>
          </ac:picMkLst>
        </pc:picChg>
      </pc:sldChg>
      <pc:sldChg chg="addSp delSp modSp new mod setBg setClrOvrMap">
        <pc:chgData name="Cao Quoc Dat" userId="S::quocdatcao@mail.fresnostate.edu::7fd41b3e-9623-4a08-a5c7-71808c6ea208" providerId="AD" clId="Web-{B5108FFB-AE70-7987-B255-44D58A6DC37C}" dt="2025-04-27T20:07:43.462" v="166" actId="14100"/>
        <pc:sldMkLst>
          <pc:docMk/>
          <pc:sldMk cId="2333694729" sldId="257"/>
        </pc:sldMkLst>
        <pc:spChg chg="mod">
          <ac:chgData name="Cao Quoc Dat" userId="S::quocdatcao@mail.fresnostate.edu::7fd41b3e-9623-4a08-a5c7-71808c6ea208" providerId="AD" clId="Web-{B5108FFB-AE70-7987-B255-44D58A6DC37C}" dt="2025-04-27T20:07:21.554" v="164"/>
          <ac:spMkLst>
            <pc:docMk/>
            <pc:sldMk cId="2333694729" sldId="257"/>
            <ac:spMk id="2" creationId="{35B372F8-FA4A-6755-1790-4DF954DE5BC7}"/>
          </ac:spMkLst>
        </pc:spChg>
        <pc:spChg chg="mod">
          <ac:chgData name="Cao Quoc Dat" userId="S::quocdatcao@mail.fresnostate.edu::7fd41b3e-9623-4a08-a5c7-71808c6ea208" providerId="AD" clId="Web-{B5108FFB-AE70-7987-B255-44D58A6DC37C}" dt="2025-04-27T20:07:43.462" v="166" actId="14100"/>
          <ac:spMkLst>
            <pc:docMk/>
            <pc:sldMk cId="2333694729" sldId="257"/>
            <ac:spMk id="3" creationId="{2685BD56-D567-0750-85AD-BB6E76E26166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04:43.483" v="159"/>
          <ac:spMkLst>
            <pc:docMk/>
            <pc:sldMk cId="2333694729" sldId="257"/>
            <ac:spMk id="9" creationId="{2C61293E-6EBE-43EF-A52C-9BEBFD7679D4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04:43.483" v="159"/>
          <ac:spMkLst>
            <pc:docMk/>
            <pc:sldMk cId="2333694729" sldId="257"/>
            <ac:spMk id="11" creationId="{3FCFB1DE-0B7E-48CC-BA90-B2AB0889F9D6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07:21.554" v="164"/>
          <ac:spMkLst>
            <pc:docMk/>
            <pc:sldMk cId="2333694729" sldId="257"/>
            <ac:spMk id="16" creationId="{1A9F7B4E-B03D-4F64-BE33-00D074458D45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07:21.554" v="164"/>
          <ac:spMkLst>
            <pc:docMk/>
            <pc:sldMk cId="2333694729" sldId="257"/>
            <ac:spMk id="18" creationId="{1CA8A97F-67F0-4D5F-A850-0C30727D1CE3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07:21.492" v="163"/>
          <ac:spMkLst>
            <pc:docMk/>
            <pc:sldMk cId="2333694729" sldId="257"/>
            <ac:spMk id="23" creationId="{B5DAA40F-4F28-4316-934E-C55D7C3AA018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07:21.492" v="163"/>
          <ac:spMkLst>
            <pc:docMk/>
            <pc:sldMk cId="2333694729" sldId="257"/>
            <ac:spMk id="25" creationId="{F6D467C8-A8E0-468B-B88D-9CEEE37BFC59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07:21.492" v="163"/>
          <ac:spMkLst>
            <pc:docMk/>
            <pc:sldMk cId="2333694729" sldId="257"/>
            <ac:spMk id="27" creationId="{3FCFB1DE-0B7E-48CC-BA90-B2AB0889F9D6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0:07:21.554" v="164"/>
          <ac:spMkLst>
            <pc:docMk/>
            <pc:sldMk cId="2333694729" sldId="257"/>
            <ac:spMk id="29" creationId="{69D47016-023F-44BD-981C-50E7A10A6609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0:07:21.554" v="164"/>
          <ac:spMkLst>
            <pc:docMk/>
            <pc:sldMk cId="2333694729" sldId="257"/>
            <ac:spMk id="31" creationId="{535742DD-1B16-4E9D-B715-0D74B4574A68}"/>
          </ac:spMkLst>
        </pc:spChg>
        <pc:picChg chg="add mod ord">
          <ac:chgData name="Cao Quoc Dat" userId="S::quocdatcao@mail.fresnostate.edu::7fd41b3e-9623-4a08-a5c7-71808c6ea208" providerId="AD" clId="Web-{B5108FFB-AE70-7987-B255-44D58A6DC37C}" dt="2025-04-27T20:07:21.554" v="164"/>
          <ac:picMkLst>
            <pc:docMk/>
            <pc:sldMk cId="2333694729" sldId="257"/>
            <ac:picMk id="4" creationId="{3EDD85B7-A576-E082-655B-B5C12EC51013}"/>
          </ac:picMkLst>
        </pc:picChg>
        <pc:picChg chg="add mod">
          <ac:chgData name="Cao Quoc Dat" userId="S::quocdatcao@mail.fresnostate.edu::7fd41b3e-9623-4a08-a5c7-71808c6ea208" providerId="AD" clId="Web-{B5108FFB-AE70-7987-B255-44D58A6DC37C}" dt="2025-04-27T20:07:21.554" v="164"/>
          <ac:picMkLst>
            <pc:docMk/>
            <pc:sldMk cId="2333694729" sldId="257"/>
            <ac:picMk id="5" creationId="{52A9D581-2E88-07CD-1BFB-8F951BDC3B78}"/>
          </ac:picMkLst>
        </pc:picChg>
        <pc:inkChg chg="add">
          <ac:chgData name="Cao Quoc Dat" userId="S::quocdatcao@mail.fresnostate.edu::7fd41b3e-9623-4a08-a5c7-71808c6ea208" providerId="AD" clId="Web-{B5108FFB-AE70-7987-B255-44D58A6DC37C}" dt="2025-04-27T20:07:21.554" v="164"/>
          <ac:inkMkLst>
            <pc:docMk/>
            <pc:sldMk cId="2333694729" sldId="257"/>
            <ac:inkMk id="30" creationId="{070477C5-0410-4E4F-97A1-F84C2465C187}"/>
          </ac:inkMkLst>
        </pc:inkChg>
      </pc:sldChg>
      <pc:sldChg chg="addSp delSp modSp new mod setBg">
        <pc:chgData name="Cao Quoc Dat" userId="S::quocdatcao@mail.fresnostate.edu::7fd41b3e-9623-4a08-a5c7-71808c6ea208" providerId="AD" clId="Web-{B5108FFB-AE70-7987-B255-44D58A6DC37C}" dt="2025-04-27T20:20:48.743" v="273"/>
        <pc:sldMkLst>
          <pc:docMk/>
          <pc:sldMk cId="3035600016" sldId="258"/>
        </pc:sldMkLst>
        <pc:spChg chg="mod">
          <ac:chgData name="Cao Quoc Dat" userId="S::quocdatcao@mail.fresnostate.edu::7fd41b3e-9623-4a08-a5c7-71808c6ea208" providerId="AD" clId="Web-{B5108FFB-AE70-7987-B255-44D58A6DC37C}" dt="2025-04-27T20:20:48.743" v="273"/>
          <ac:spMkLst>
            <pc:docMk/>
            <pc:sldMk cId="3035600016" sldId="258"/>
            <ac:spMk id="2" creationId="{DB3ACB1E-077A-97FD-5A1B-70761CA000C5}"/>
          </ac:spMkLst>
        </pc:spChg>
        <pc:spChg chg="del">
          <ac:chgData name="Cao Quoc Dat" userId="S::quocdatcao@mail.fresnostate.edu::7fd41b3e-9623-4a08-a5c7-71808c6ea208" providerId="AD" clId="Web-{B5108FFB-AE70-7987-B255-44D58A6DC37C}" dt="2025-04-27T20:03:01.586" v="151"/>
          <ac:spMkLst>
            <pc:docMk/>
            <pc:sldMk cId="3035600016" sldId="258"/>
            <ac:spMk id="3" creationId="{C1D72B21-6FFA-6CF8-B36E-67DDADE162CD}"/>
          </ac:spMkLst>
        </pc:spChg>
        <pc:spChg chg="add mod">
          <ac:chgData name="Cao Quoc Dat" userId="S::quocdatcao@mail.fresnostate.edu::7fd41b3e-9623-4a08-a5c7-71808c6ea208" providerId="AD" clId="Web-{B5108FFB-AE70-7987-B255-44D58A6DC37C}" dt="2025-04-27T20:20:48.743" v="273"/>
          <ac:spMkLst>
            <pc:docMk/>
            <pc:sldMk cId="3035600016" sldId="258"/>
            <ac:spMk id="6" creationId="{FF895008-03B7-4C91-9FD5-2C47C6033535}"/>
          </ac:spMkLst>
        </pc:spChg>
        <pc:spChg chg="add del mod">
          <ac:chgData name="Cao Quoc Dat" userId="S::quocdatcao@mail.fresnostate.edu::7fd41b3e-9623-4a08-a5c7-71808c6ea208" providerId="AD" clId="Web-{B5108FFB-AE70-7987-B255-44D58A6DC37C}" dt="2025-04-27T20:11:36.304" v="169"/>
          <ac:spMkLst>
            <pc:docMk/>
            <pc:sldMk cId="3035600016" sldId="258"/>
            <ac:spMk id="7" creationId="{50C19A65-6F1B-C34D-077A-59567FBD876B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0:20:48.743" v="273"/>
          <ac:spMkLst>
            <pc:docMk/>
            <pc:sldMk cId="3035600016" sldId="258"/>
            <ac:spMk id="12" creationId="{F13C74B1-5B17-4795-BED0-7140497B445A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0:20:48.743" v="273"/>
          <ac:spMkLst>
            <pc:docMk/>
            <pc:sldMk cId="3035600016" sldId="258"/>
            <ac:spMk id="14" creationId="{3FCFB1DE-0B7E-48CC-BA90-B2AB0889F9D6}"/>
          </ac:spMkLst>
        </pc:spChg>
        <pc:picChg chg="add del mod ord">
          <ac:chgData name="Cao Quoc Dat" userId="S::quocdatcao@mail.fresnostate.edu::7fd41b3e-9623-4a08-a5c7-71808c6ea208" providerId="AD" clId="Web-{B5108FFB-AE70-7987-B255-44D58A6DC37C}" dt="2025-04-27T20:04:33.935" v="158"/>
          <ac:picMkLst>
            <pc:docMk/>
            <pc:sldMk cId="3035600016" sldId="258"/>
            <ac:picMk id="4" creationId="{1C750543-6AB8-D357-99E1-933C47F7AF9C}"/>
          </ac:picMkLst>
        </pc:picChg>
        <pc:picChg chg="add">
          <ac:chgData name="Cao Quoc Dat" userId="S::quocdatcao@mail.fresnostate.edu::7fd41b3e-9623-4a08-a5c7-71808c6ea208" providerId="AD" clId="Web-{B5108FFB-AE70-7987-B255-44D58A6DC37C}" dt="2025-04-27T20:20:48.743" v="273"/>
          <ac:picMkLst>
            <pc:docMk/>
            <pc:sldMk cId="3035600016" sldId="258"/>
            <ac:picMk id="8" creationId="{36430CF3-713B-B532-CF4F-289FA38574D0}"/>
          </ac:picMkLst>
        </pc:picChg>
      </pc:sldChg>
      <pc:sldChg chg="add del replId">
        <pc:chgData name="Cao Quoc Dat" userId="S::quocdatcao@mail.fresnostate.edu::7fd41b3e-9623-4a08-a5c7-71808c6ea208" providerId="AD" clId="Web-{B5108FFB-AE70-7987-B255-44D58A6DC37C}" dt="2025-04-27T20:02:21.334" v="149"/>
        <pc:sldMkLst>
          <pc:docMk/>
          <pc:sldMk cId="2208112766" sldId="259"/>
        </pc:sldMkLst>
      </pc:sldChg>
      <pc:sldChg chg="addSp delSp modSp new mod setBg">
        <pc:chgData name="Cao Quoc Dat" userId="S::quocdatcao@mail.fresnostate.edu::7fd41b3e-9623-4a08-a5c7-71808c6ea208" providerId="AD" clId="Web-{B5108FFB-AE70-7987-B255-44D58A6DC37C}" dt="2025-04-27T20:50:27.282" v="311" actId="1076"/>
        <pc:sldMkLst>
          <pc:docMk/>
          <pc:sldMk cId="2627517352" sldId="259"/>
        </pc:sldMkLst>
        <pc:spChg chg="mod">
          <ac:chgData name="Cao Quoc Dat" userId="S::quocdatcao@mail.fresnostate.edu::7fd41b3e-9623-4a08-a5c7-71808c6ea208" providerId="AD" clId="Web-{B5108FFB-AE70-7987-B255-44D58A6DC37C}" dt="2025-04-27T20:49:36.108" v="304"/>
          <ac:spMkLst>
            <pc:docMk/>
            <pc:sldMk cId="2627517352" sldId="259"/>
            <ac:spMk id="2" creationId="{95811878-A501-760F-E40D-6AF0869B35E4}"/>
          </ac:spMkLst>
        </pc:spChg>
        <pc:spChg chg="add del mod">
          <ac:chgData name="Cao Quoc Dat" userId="S::quocdatcao@mail.fresnostate.edu::7fd41b3e-9623-4a08-a5c7-71808c6ea208" providerId="AD" clId="Web-{B5108FFB-AE70-7987-B255-44D58A6DC37C}" dt="2025-04-27T20:20:18.460" v="271"/>
          <ac:spMkLst>
            <pc:docMk/>
            <pc:sldMk cId="2627517352" sldId="259"/>
            <ac:spMk id="3" creationId="{5684BE7E-1F95-BC49-ED8D-A2C1B2729B6F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20:18.444" v="270"/>
          <ac:spMkLst>
            <pc:docMk/>
            <pc:sldMk cId="2627517352" sldId="259"/>
            <ac:spMk id="9" creationId="{247B6BBF-09F2-4A29-AE4E-3771E2924817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20:18.444" v="270"/>
          <ac:spMkLst>
            <pc:docMk/>
            <pc:sldMk cId="2627517352" sldId="259"/>
            <ac:spMk id="11" creationId="{535742DD-1B16-4E9D-B715-0D74B4574A68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49:36.108" v="304"/>
          <ac:spMkLst>
            <pc:docMk/>
            <pc:sldMk cId="2627517352" sldId="259"/>
            <ac:spMk id="13" creationId="{247B6BBF-09F2-4A29-AE4E-3771E2924817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49:36.108" v="304"/>
          <ac:spMkLst>
            <pc:docMk/>
            <pc:sldMk cId="2627517352" sldId="259"/>
            <ac:spMk id="14" creationId="{535742DD-1B16-4E9D-B715-0D74B4574A68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49:36.062" v="303"/>
          <ac:spMkLst>
            <pc:docMk/>
            <pc:sldMk cId="2627517352" sldId="259"/>
            <ac:spMk id="26" creationId="{B5DAA40F-4F28-4316-934E-C55D7C3AA018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49:36.062" v="303"/>
          <ac:spMkLst>
            <pc:docMk/>
            <pc:sldMk cId="2627517352" sldId="259"/>
            <ac:spMk id="28" creationId="{F6D467C8-A8E0-468B-B88D-9CEEE37BFC59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0:49:36.062" v="303"/>
          <ac:spMkLst>
            <pc:docMk/>
            <pc:sldMk cId="2627517352" sldId="259"/>
            <ac:spMk id="30" creationId="{3FCFB1DE-0B7E-48CC-BA90-B2AB0889F9D6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0:49:36.108" v="304"/>
          <ac:spMkLst>
            <pc:docMk/>
            <pc:sldMk cId="2627517352" sldId="259"/>
            <ac:spMk id="32" creationId="{352BEC0E-22F8-46D0-9632-375DB541B06C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0:49:36.108" v="304"/>
          <ac:spMkLst>
            <pc:docMk/>
            <pc:sldMk cId="2627517352" sldId="259"/>
            <ac:spMk id="33" creationId="{3FCFB1DE-0B7E-48CC-BA90-B2AB0889F9D6}"/>
          </ac:spMkLst>
        </pc:spChg>
        <pc:graphicFrameChg chg="add del">
          <ac:chgData name="Cao Quoc Dat" userId="S::quocdatcao@mail.fresnostate.edu::7fd41b3e-9623-4a08-a5c7-71808c6ea208" providerId="AD" clId="Web-{B5108FFB-AE70-7987-B255-44D58A6DC37C}" dt="2025-04-27T20:20:18.444" v="270"/>
          <ac:graphicFrameMkLst>
            <pc:docMk/>
            <pc:sldMk cId="2627517352" sldId="259"/>
            <ac:graphicFrameMk id="5" creationId="{31F963CE-5852-9FC0-C8D8-A834646FAFC3}"/>
          </ac:graphicFrameMkLst>
        </pc:graphicFrameChg>
        <pc:graphicFrameChg chg="add mod ord modGraphic">
          <ac:chgData name="Cao Quoc Dat" userId="S::quocdatcao@mail.fresnostate.edu::7fd41b3e-9623-4a08-a5c7-71808c6ea208" providerId="AD" clId="Web-{B5108FFB-AE70-7987-B255-44D58A6DC37C}" dt="2025-04-27T20:49:36.108" v="304"/>
          <ac:graphicFrameMkLst>
            <pc:docMk/>
            <pc:sldMk cId="2627517352" sldId="259"/>
            <ac:graphicFrameMk id="15" creationId="{91A6F09F-AEEB-61DC-B4C5-D73016FF0F36}"/>
          </ac:graphicFrameMkLst>
        </pc:graphicFrameChg>
        <pc:picChg chg="add mod modCrop">
          <ac:chgData name="Cao Quoc Dat" userId="S::quocdatcao@mail.fresnostate.edu::7fd41b3e-9623-4a08-a5c7-71808c6ea208" providerId="AD" clId="Web-{B5108FFB-AE70-7987-B255-44D58A6DC37C}" dt="2025-04-27T20:50:27.282" v="311" actId="1076"/>
          <ac:picMkLst>
            <pc:docMk/>
            <pc:sldMk cId="2627517352" sldId="259"/>
            <ac:picMk id="20" creationId="{A8D332DC-F981-2CB9-BD19-65C2073386E5}"/>
          </ac:picMkLst>
        </pc:picChg>
        <pc:picChg chg="add mod">
          <ac:chgData name="Cao Quoc Dat" userId="S::quocdatcao@mail.fresnostate.edu::7fd41b3e-9623-4a08-a5c7-71808c6ea208" providerId="AD" clId="Web-{B5108FFB-AE70-7987-B255-44D58A6DC37C}" dt="2025-04-27T20:49:36.108" v="304"/>
          <ac:picMkLst>
            <pc:docMk/>
            <pc:sldMk cId="2627517352" sldId="259"/>
            <ac:picMk id="21" creationId="{8ACCDB2A-9C8A-FE43-AE39-1BFEA6D03FB5}"/>
          </ac:picMkLst>
        </pc:picChg>
      </pc:sldChg>
      <pc:sldChg chg="addSp modSp new mod setBg">
        <pc:chgData name="Cao Quoc Dat" userId="S::quocdatcao@mail.fresnostate.edu::7fd41b3e-9623-4a08-a5c7-71808c6ea208" providerId="AD" clId="Web-{B5108FFB-AE70-7987-B255-44D58A6DC37C}" dt="2025-04-27T20:55:02.152" v="342"/>
        <pc:sldMkLst>
          <pc:docMk/>
          <pc:sldMk cId="3439098085" sldId="260"/>
        </pc:sldMkLst>
        <pc:spChg chg="mod">
          <ac:chgData name="Cao Quoc Dat" userId="S::quocdatcao@mail.fresnostate.edu::7fd41b3e-9623-4a08-a5c7-71808c6ea208" providerId="AD" clId="Web-{B5108FFB-AE70-7987-B255-44D58A6DC37C}" dt="2025-04-27T20:52:19.615" v="313"/>
          <ac:spMkLst>
            <pc:docMk/>
            <pc:sldMk cId="3439098085" sldId="260"/>
            <ac:spMk id="2" creationId="{D1D1CA6F-BE8D-1FBC-83E7-2B2011F8906C}"/>
          </ac:spMkLst>
        </pc:spChg>
        <pc:spChg chg="mod">
          <ac:chgData name="Cao Quoc Dat" userId="S::quocdatcao@mail.fresnostate.edu::7fd41b3e-9623-4a08-a5c7-71808c6ea208" providerId="AD" clId="Web-{B5108FFB-AE70-7987-B255-44D58A6DC37C}" dt="2025-04-27T20:55:02.152" v="342"/>
          <ac:spMkLst>
            <pc:docMk/>
            <pc:sldMk cId="3439098085" sldId="260"/>
            <ac:spMk id="3" creationId="{B592F45D-9B64-5598-4E84-F7B86C34B211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0:51:53.426" v="312"/>
          <ac:spMkLst>
            <pc:docMk/>
            <pc:sldMk cId="3439098085" sldId="260"/>
            <ac:spMk id="8" creationId="{7C32DF3D-3F59-481D-A237-77C31AD492C1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0:51:53.426" v="312"/>
          <ac:spMkLst>
            <pc:docMk/>
            <pc:sldMk cId="3439098085" sldId="260"/>
            <ac:spMk id="10" creationId="{32F02326-30C4-4095-988F-932A425AE2DA}"/>
          </ac:spMkLst>
        </pc:spChg>
      </pc:sldChg>
      <pc:sldChg chg="addSp delSp modSp new mod setBg">
        <pc:chgData name="Cao Quoc Dat" userId="S::quocdatcao@mail.fresnostate.edu::7fd41b3e-9623-4a08-a5c7-71808c6ea208" providerId="AD" clId="Web-{B5108FFB-AE70-7987-B255-44D58A6DC37C}" dt="2025-04-27T21:16:25.236" v="473"/>
        <pc:sldMkLst>
          <pc:docMk/>
          <pc:sldMk cId="2578174851" sldId="261"/>
        </pc:sldMkLst>
        <pc:spChg chg="mod">
          <ac:chgData name="Cao Quoc Dat" userId="S::quocdatcao@mail.fresnostate.edu::7fd41b3e-9623-4a08-a5c7-71808c6ea208" providerId="AD" clId="Web-{B5108FFB-AE70-7987-B255-44D58A6DC37C}" dt="2025-04-27T21:00:38.228" v="352" actId="20577"/>
          <ac:spMkLst>
            <pc:docMk/>
            <pc:sldMk cId="2578174851" sldId="261"/>
            <ac:spMk id="2" creationId="{8209E30B-C97A-6813-C853-E291905156D2}"/>
          </ac:spMkLst>
        </pc:spChg>
        <pc:spChg chg="add del mod">
          <ac:chgData name="Cao Quoc Dat" userId="S::quocdatcao@mail.fresnostate.edu::7fd41b3e-9623-4a08-a5c7-71808c6ea208" providerId="AD" clId="Web-{B5108FFB-AE70-7987-B255-44D58A6DC37C}" dt="2025-04-27T21:05:29.504" v="378"/>
          <ac:spMkLst>
            <pc:docMk/>
            <pc:sldMk cId="2578174851" sldId="261"/>
            <ac:spMk id="3" creationId="{DA9BB889-DDB5-F414-EF40-008B44D12EC5}"/>
          </ac:spMkLst>
        </pc:spChg>
        <pc:spChg chg="add mod">
          <ac:chgData name="Cao Quoc Dat" userId="S::quocdatcao@mail.fresnostate.edu::7fd41b3e-9623-4a08-a5c7-71808c6ea208" providerId="AD" clId="Web-{B5108FFB-AE70-7987-B255-44D58A6DC37C}" dt="2025-04-27T21:16:11.045" v="472" actId="1076"/>
          <ac:spMkLst>
            <pc:docMk/>
            <pc:sldMk cId="2578174851" sldId="261"/>
            <ac:spMk id="4" creationId="{C94CD369-632E-DA33-81AE-C35E55F1221B}"/>
          </ac:spMkLst>
        </pc:spChg>
        <pc:graphicFrameChg chg="add del">
          <ac:chgData name="Cao Quoc Dat" userId="S::quocdatcao@mail.fresnostate.edu::7fd41b3e-9623-4a08-a5c7-71808c6ea208" providerId="AD" clId="Web-{B5108FFB-AE70-7987-B255-44D58A6DC37C}" dt="2025-04-27T21:05:14.910" v="376"/>
          <ac:graphicFrameMkLst>
            <pc:docMk/>
            <pc:sldMk cId="2578174851" sldId="261"/>
            <ac:graphicFrameMk id="7" creationId="{62AA5761-ADB3-1163-8D21-90D71837C0B5}"/>
          </ac:graphicFrameMkLst>
        </pc:graphicFrameChg>
        <pc:graphicFrameChg chg="add del">
          <ac:chgData name="Cao Quoc Dat" userId="S::quocdatcao@mail.fresnostate.edu::7fd41b3e-9623-4a08-a5c7-71808c6ea208" providerId="AD" clId="Web-{B5108FFB-AE70-7987-B255-44D58A6DC37C}" dt="2025-04-27T21:05:29.504" v="378"/>
          <ac:graphicFrameMkLst>
            <pc:docMk/>
            <pc:sldMk cId="2578174851" sldId="261"/>
            <ac:graphicFrameMk id="9" creationId="{DEA03964-FBB1-12EC-EC46-33B730EE9747}"/>
          </ac:graphicFrameMkLst>
        </pc:graphicFrameChg>
        <pc:picChg chg="add del mod ord">
          <ac:chgData name="Cao Quoc Dat" userId="S::quocdatcao@mail.fresnostate.edu::7fd41b3e-9623-4a08-a5c7-71808c6ea208" providerId="AD" clId="Web-{B5108FFB-AE70-7987-B255-44D58A6DC37C}" dt="2025-04-27T21:14:46.495" v="463"/>
          <ac:picMkLst>
            <pc:docMk/>
            <pc:sldMk cId="2578174851" sldId="261"/>
            <ac:picMk id="5" creationId="{C03FDDB5-C0D5-D285-2DAB-8FB368FFB544}"/>
          </ac:picMkLst>
        </pc:picChg>
        <pc:picChg chg="add mod ord">
          <ac:chgData name="Cao Quoc Dat" userId="S::quocdatcao@mail.fresnostate.edu::7fd41b3e-9623-4a08-a5c7-71808c6ea208" providerId="AD" clId="Web-{B5108FFB-AE70-7987-B255-44D58A6DC37C}" dt="2025-04-27T21:16:25.236" v="473"/>
          <ac:picMkLst>
            <pc:docMk/>
            <pc:sldMk cId="2578174851" sldId="261"/>
            <ac:picMk id="30" creationId="{D9D84949-C425-B874-072E-D3850654A029}"/>
          </ac:picMkLst>
        </pc:picChg>
      </pc:sldChg>
      <pc:sldChg chg="addSp delSp modSp add replId">
        <pc:chgData name="Cao Quoc Dat" userId="S::quocdatcao@mail.fresnostate.edu::7fd41b3e-9623-4a08-a5c7-71808c6ea208" providerId="AD" clId="Web-{B5108FFB-AE70-7987-B255-44D58A6DC37C}" dt="2025-04-27T21:14:16.229" v="461" actId="20577"/>
        <pc:sldMkLst>
          <pc:docMk/>
          <pc:sldMk cId="577262042" sldId="262"/>
        </pc:sldMkLst>
        <pc:spChg chg="mod">
          <ac:chgData name="Cao Quoc Dat" userId="S::quocdatcao@mail.fresnostate.edu::7fd41b3e-9623-4a08-a5c7-71808c6ea208" providerId="AD" clId="Web-{B5108FFB-AE70-7987-B255-44D58A6DC37C}" dt="2025-04-27T21:14:16.229" v="461" actId="20577"/>
          <ac:spMkLst>
            <pc:docMk/>
            <pc:sldMk cId="577262042" sldId="262"/>
            <ac:spMk id="2" creationId="{30DBEE3C-E74B-C9BE-BB84-F201F4F1FEEC}"/>
          </ac:spMkLst>
        </pc:spChg>
        <pc:spChg chg="mod">
          <ac:chgData name="Cao Quoc Dat" userId="S::quocdatcao@mail.fresnostate.edu::7fd41b3e-9623-4a08-a5c7-71808c6ea208" providerId="AD" clId="Web-{B5108FFB-AE70-7987-B255-44D58A6DC37C}" dt="2025-04-27T21:12:20.912" v="447" actId="1076"/>
          <ac:spMkLst>
            <pc:docMk/>
            <pc:sldMk cId="577262042" sldId="262"/>
            <ac:spMk id="3" creationId="{5A846279-7A5B-D98D-F36D-C225E2DBFEAA}"/>
          </ac:spMkLst>
        </pc:spChg>
        <pc:spChg chg="mod">
          <ac:chgData name="Cao Quoc Dat" userId="S::quocdatcao@mail.fresnostate.edu::7fd41b3e-9623-4a08-a5c7-71808c6ea208" providerId="AD" clId="Web-{B5108FFB-AE70-7987-B255-44D58A6DC37C}" dt="2025-04-27T21:10:37.501" v="431" actId="20577"/>
          <ac:spMkLst>
            <pc:docMk/>
            <pc:sldMk cId="577262042" sldId="262"/>
            <ac:spMk id="4" creationId="{3E971586-3839-0560-A10E-DB19976D9DCA}"/>
          </ac:spMkLst>
        </pc:spChg>
        <pc:picChg chg="del">
          <ac:chgData name="Cao Quoc Dat" userId="S::quocdatcao@mail.fresnostate.edu::7fd41b3e-9623-4a08-a5c7-71808c6ea208" providerId="AD" clId="Web-{B5108FFB-AE70-7987-B255-44D58A6DC37C}" dt="2025-04-27T21:08:19.730" v="412"/>
          <ac:picMkLst>
            <pc:docMk/>
            <pc:sldMk cId="577262042" sldId="262"/>
            <ac:picMk id="5" creationId="{5B78EEEB-7C0D-680D-89EA-2E135FB32618}"/>
          </ac:picMkLst>
        </pc:picChg>
        <pc:picChg chg="add del mod">
          <ac:chgData name="Cao Quoc Dat" userId="S::quocdatcao@mail.fresnostate.edu::7fd41b3e-9623-4a08-a5c7-71808c6ea208" providerId="AD" clId="Web-{B5108FFB-AE70-7987-B255-44D58A6DC37C}" dt="2025-04-27T21:09:05.106" v="414"/>
          <ac:picMkLst>
            <pc:docMk/>
            <pc:sldMk cId="577262042" sldId="262"/>
            <ac:picMk id="6" creationId="{7C372113-E319-1BB9-AEB5-46227DE63B4B}"/>
          </ac:picMkLst>
        </pc:picChg>
        <pc:picChg chg="add mod ord modCrop">
          <ac:chgData name="Cao Quoc Dat" userId="S::quocdatcao@mail.fresnostate.edu::7fd41b3e-9623-4a08-a5c7-71808c6ea208" providerId="AD" clId="Web-{B5108FFB-AE70-7987-B255-44D58A6DC37C}" dt="2025-04-27T21:10:28.875" v="422"/>
          <ac:picMkLst>
            <pc:docMk/>
            <pc:sldMk cId="577262042" sldId="262"/>
            <ac:picMk id="7" creationId="{F5B0B600-B4DB-9418-8D5B-4CD7953FC6B3}"/>
          </ac:picMkLst>
        </pc:picChg>
      </pc:sldChg>
      <pc:sldChg chg="addSp delSp modSp new mod setBg">
        <pc:chgData name="Cao Quoc Dat" userId="S::quocdatcao@mail.fresnostate.edu::7fd41b3e-9623-4a08-a5c7-71808c6ea208" providerId="AD" clId="Web-{B5108FFB-AE70-7987-B255-44D58A6DC37C}" dt="2025-04-27T21:25:11.655" v="602" actId="20577"/>
        <pc:sldMkLst>
          <pc:docMk/>
          <pc:sldMk cId="2365562403" sldId="263"/>
        </pc:sldMkLst>
        <pc:spChg chg="mod">
          <ac:chgData name="Cao Quoc Dat" userId="S::quocdatcao@mail.fresnostate.edu::7fd41b3e-9623-4a08-a5c7-71808c6ea208" providerId="AD" clId="Web-{B5108FFB-AE70-7987-B255-44D58A6DC37C}" dt="2025-04-27T21:23:34.089" v="557"/>
          <ac:spMkLst>
            <pc:docMk/>
            <pc:sldMk cId="2365562403" sldId="263"/>
            <ac:spMk id="2" creationId="{A70E380A-9332-3C65-44AD-9DAFF8E34E6F}"/>
          </ac:spMkLst>
        </pc:spChg>
        <pc:spChg chg="del">
          <ac:chgData name="Cao Quoc Dat" userId="S::quocdatcao@mail.fresnostate.edu::7fd41b3e-9623-4a08-a5c7-71808c6ea208" providerId="AD" clId="Web-{B5108FFB-AE70-7987-B255-44D58A6DC37C}" dt="2025-04-27T21:17:44.895" v="474"/>
          <ac:spMkLst>
            <pc:docMk/>
            <pc:sldMk cId="2365562403" sldId="263"/>
            <ac:spMk id="3" creationId="{F3C21237-222E-2A1F-1799-60A22C0D327A}"/>
          </ac:spMkLst>
        </pc:spChg>
        <pc:spChg chg="add del mod">
          <ac:chgData name="Cao Quoc Dat" userId="S::quocdatcao@mail.fresnostate.edu::7fd41b3e-9623-4a08-a5c7-71808c6ea208" providerId="AD" clId="Web-{B5108FFB-AE70-7987-B255-44D58A6DC37C}" dt="2025-04-27T21:18:16.740" v="479"/>
          <ac:spMkLst>
            <pc:docMk/>
            <pc:sldMk cId="2365562403" sldId="263"/>
            <ac:spMk id="6" creationId="{ED728563-92D8-71A8-6027-83254852A29F}"/>
          </ac:spMkLst>
        </pc:spChg>
        <pc:spChg chg="add mod ord">
          <ac:chgData name="Cao Quoc Dat" userId="S::quocdatcao@mail.fresnostate.edu::7fd41b3e-9623-4a08-a5c7-71808c6ea208" providerId="AD" clId="Web-{B5108FFB-AE70-7987-B255-44D58A6DC37C}" dt="2025-04-27T21:25:11.655" v="602" actId="20577"/>
          <ac:spMkLst>
            <pc:docMk/>
            <pc:sldMk cId="2365562403" sldId="263"/>
            <ac:spMk id="7" creationId="{17E8FC0C-0F44-A1FA-C62B-F4808E6E2D3E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1:23:34.089" v="557"/>
          <ac:spMkLst>
            <pc:docMk/>
            <pc:sldMk cId="2365562403" sldId="263"/>
            <ac:spMk id="15" creationId="{19C930AD-D4FC-482F-B9FE-D6AC10EBA425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1:23:34.089" v="557"/>
          <ac:spMkLst>
            <pc:docMk/>
            <pc:sldMk cId="2365562403" sldId="263"/>
            <ac:spMk id="19" creationId="{535742DD-1B16-4E9D-B715-0D74B4574A68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1:23:12.065" v="552"/>
          <ac:spMkLst>
            <pc:docMk/>
            <pc:sldMk cId="2365562403" sldId="263"/>
            <ac:spMk id="24" creationId="{6804CCDD-88C7-4B43-A381-F2D8DAF62BE3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1:23:12.065" v="552"/>
          <ac:spMkLst>
            <pc:docMk/>
            <pc:sldMk cId="2365562403" sldId="263"/>
            <ac:spMk id="26" creationId="{BBECEAC1-4BBC-4815-B44E-D9B231A3FC16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1:23:20.737" v="554"/>
          <ac:spMkLst>
            <pc:docMk/>
            <pc:sldMk cId="2365562403" sldId="263"/>
            <ac:spMk id="28" creationId="{535742DD-1B16-4E9D-B715-0D74B4574A68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1:23:20.737" v="554"/>
          <ac:spMkLst>
            <pc:docMk/>
            <pc:sldMk cId="2365562403" sldId="263"/>
            <ac:spMk id="29" creationId="{D3E591C8-DD3E-4BCD-815B-82CA39692320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1:23:34.089" v="556"/>
          <ac:spMkLst>
            <pc:docMk/>
            <pc:sldMk cId="2365562403" sldId="263"/>
            <ac:spMk id="32" creationId="{D75A5B51-0925-4835-8511-A0DD17EAA97C}"/>
          </ac:spMkLst>
        </pc:spChg>
        <pc:spChg chg="add del">
          <ac:chgData name="Cao Quoc Dat" userId="S::quocdatcao@mail.fresnostate.edu::7fd41b3e-9623-4a08-a5c7-71808c6ea208" providerId="AD" clId="Web-{B5108FFB-AE70-7987-B255-44D58A6DC37C}" dt="2025-04-27T21:23:34.089" v="556"/>
          <ac:spMkLst>
            <pc:docMk/>
            <pc:sldMk cId="2365562403" sldId="263"/>
            <ac:spMk id="33" creationId="{35AD8443-F80F-481A-A3DE-89A2D0BA7348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1:23:34.089" v="557"/>
          <ac:spMkLst>
            <pc:docMk/>
            <pc:sldMk cId="2365562403" sldId="263"/>
            <ac:spMk id="35" creationId="{1E9986A5-A7D1-4022-BAC0-885FB7A141AE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1:23:34.089" v="557"/>
          <ac:spMkLst>
            <pc:docMk/>
            <pc:sldMk cId="2365562403" sldId="263"/>
            <ac:spMk id="37" creationId="{535742DD-1B16-4E9D-B715-0D74B4574A68}"/>
          </ac:spMkLst>
        </pc:spChg>
        <pc:picChg chg="add del mod ord">
          <ac:chgData name="Cao Quoc Dat" userId="S::quocdatcao@mail.fresnostate.edu::7fd41b3e-9623-4a08-a5c7-71808c6ea208" providerId="AD" clId="Web-{B5108FFB-AE70-7987-B255-44D58A6DC37C}" dt="2025-04-27T21:17:49.333" v="475"/>
          <ac:picMkLst>
            <pc:docMk/>
            <pc:sldMk cId="2365562403" sldId="263"/>
            <ac:picMk id="4" creationId="{104C4EF1-C8BB-77C5-1E34-FFEFDFA8E986}"/>
          </ac:picMkLst>
        </pc:picChg>
        <pc:picChg chg="add mod ord">
          <ac:chgData name="Cao Quoc Dat" userId="S::quocdatcao@mail.fresnostate.edu::7fd41b3e-9623-4a08-a5c7-71808c6ea208" providerId="AD" clId="Web-{B5108FFB-AE70-7987-B255-44D58A6DC37C}" dt="2025-04-27T21:23:34.089" v="557"/>
          <ac:picMkLst>
            <pc:docMk/>
            <pc:sldMk cId="2365562403" sldId="263"/>
            <ac:picMk id="8" creationId="{6A1FAFAF-20F6-EAC4-4E4E-69CB273B9AC2}"/>
          </ac:picMkLst>
        </pc:picChg>
        <pc:picChg chg="add mod ord">
          <ac:chgData name="Cao Quoc Dat" userId="S::quocdatcao@mail.fresnostate.edu::7fd41b3e-9623-4a08-a5c7-71808c6ea208" providerId="AD" clId="Web-{B5108FFB-AE70-7987-B255-44D58A6DC37C}" dt="2025-04-27T21:23:34.089" v="557"/>
          <ac:picMkLst>
            <pc:docMk/>
            <pc:sldMk cId="2365562403" sldId="263"/>
            <ac:picMk id="9" creationId="{56A1CBEB-DC4B-0842-9E75-18AE7CF80A5F}"/>
          </ac:picMkLst>
        </pc:picChg>
        <pc:picChg chg="add mod ord">
          <ac:chgData name="Cao Quoc Dat" userId="S::quocdatcao@mail.fresnostate.edu::7fd41b3e-9623-4a08-a5c7-71808c6ea208" providerId="AD" clId="Web-{B5108FFB-AE70-7987-B255-44D58A6DC37C}" dt="2025-04-27T21:23:34.089" v="557"/>
          <ac:picMkLst>
            <pc:docMk/>
            <pc:sldMk cId="2365562403" sldId="263"/>
            <ac:picMk id="10" creationId="{02F819CC-EEC4-9DE6-35FF-B7438EBF740E}"/>
          </ac:picMkLst>
        </pc:picChg>
        <pc:inkChg chg="add del">
          <ac:chgData name="Cao Quoc Dat" userId="S::quocdatcao@mail.fresnostate.edu::7fd41b3e-9623-4a08-a5c7-71808c6ea208" providerId="AD" clId="Web-{B5108FFB-AE70-7987-B255-44D58A6DC37C}" dt="2025-04-27T21:23:34.089" v="556"/>
          <ac:inkMkLst>
            <pc:docMk/>
            <pc:sldMk cId="2365562403" sldId="263"/>
            <ac:inkMk id="17" creationId="{070477C5-0410-4E4F-97A1-F84C2465C187}"/>
          </ac:inkMkLst>
        </pc:inkChg>
        <pc:inkChg chg="add del">
          <ac:chgData name="Cao Quoc Dat" userId="S::quocdatcao@mail.fresnostate.edu::7fd41b3e-9623-4a08-a5c7-71808c6ea208" providerId="AD" clId="Web-{B5108FFB-AE70-7987-B255-44D58A6DC37C}" dt="2025-04-27T21:23:20.737" v="554"/>
          <ac:inkMkLst>
            <pc:docMk/>
            <pc:sldMk cId="2365562403" sldId="263"/>
            <ac:inkMk id="30" creationId="{070477C5-0410-4E4F-97A1-F84C2465C187}"/>
          </ac:inkMkLst>
        </pc:inkChg>
        <pc:inkChg chg="add">
          <ac:chgData name="Cao Quoc Dat" userId="S::quocdatcao@mail.fresnostate.edu::7fd41b3e-9623-4a08-a5c7-71808c6ea208" providerId="AD" clId="Web-{B5108FFB-AE70-7987-B255-44D58A6DC37C}" dt="2025-04-27T21:23:34.089" v="557"/>
          <ac:inkMkLst>
            <pc:docMk/>
            <pc:sldMk cId="2365562403" sldId="263"/>
            <ac:inkMk id="36" creationId="{070477C5-0410-4E4F-97A1-F84C2465C187}"/>
          </ac:inkMkLst>
        </pc:inkChg>
      </pc:sldChg>
      <pc:sldChg chg="addSp modSp new mod setBg">
        <pc:chgData name="Cao Quoc Dat" userId="S::quocdatcao@mail.fresnostate.edu::7fd41b3e-9623-4a08-a5c7-71808c6ea208" providerId="AD" clId="Web-{B5108FFB-AE70-7987-B255-44D58A6DC37C}" dt="2025-04-27T21:29:37.198" v="657" actId="20577"/>
        <pc:sldMkLst>
          <pc:docMk/>
          <pc:sldMk cId="512491307" sldId="264"/>
        </pc:sldMkLst>
        <pc:spChg chg="mod">
          <ac:chgData name="Cao Quoc Dat" userId="S::quocdatcao@mail.fresnostate.edu::7fd41b3e-9623-4a08-a5c7-71808c6ea208" providerId="AD" clId="Web-{B5108FFB-AE70-7987-B255-44D58A6DC37C}" dt="2025-04-27T21:29:37.198" v="657" actId="20577"/>
          <ac:spMkLst>
            <pc:docMk/>
            <pc:sldMk cId="512491307" sldId="264"/>
            <ac:spMk id="2" creationId="{8FF057C9-D8D6-C141-3838-4621BAE39893}"/>
          </ac:spMkLst>
        </pc:spChg>
        <pc:spChg chg="mod">
          <ac:chgData name="Cao Quoc Dat" userId="S::quocdatcao@mail.fresnostate.edu::7fd41b3e-9623-4a08-a5c7-71808c6ea208" providerId="AD" clId="Web-{B5108FFB-AE70-7987-B255-44D58A6DC37C}" dt="2025-04-27T21:28:02.897" v="638" actId="14100"/>
          <ac:spMkLst>
            <pc:docMk/>
            <pc:sldMk cId="512491307" sldId="264"/>
            <ac:spMk id="3" creationId="{2FF4C33F-B7D3-91AC-4A5D-ED04EFE1C666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1:27:42.864" v="635"/>
          <ac:spMkLst>
            <pc:docMk/>
            <pc:sldMk cId="512491307" sldId="264"/>
            <ac:spMk id="11" creationId="{978C7500-B879-4540-BA6C-EC339898249B}"/>
          </ac:spMkLst>
        </pc:spChg>
        <pc:spChg chg="add">
          <ac:chgData name="Cao Quoc Dat" userId="S::quocdatcao@mail.fresnostate.edu::7fd41b3e-9623-4a08-a5c7-71808c6ea208" providerId="AD" clId="Web-{B5108FFB-AE70-7987-B255-44D58A6DC37C}" dt="2025-04-27T21:27:42.864" v="635"/>
          <ac:spMkLst>
            <pc:docMk/>
            <pc:sldMk cId="512491307" sldId="264"/>
            <ac:spMk id="15" creationId="{535742DD-1B16-4E9D-B715-0D74B4574A68}"/>
          </ac:spMkLst>
        </pc:spChg>
        <pc:picChg chg="add mod">
          <ac:chgData name="Cao Quoc Dat" userId="S::quocdatcao@mail.fresnostate.edu::7fd41b3e-9623-4a08-a5c7-71808c6ea208" providerId="AD" clId="Web-{B5108FFB-AE70-7987-B255-44D58A6DC37C}" dt="2025-04-27T21:27:42.864" v="635"/>
          <ac:picMkLst>
            <pc:docMk/>
            <pc:sldMk cId="512491307" sldId="264"/>
            <ac:picMk id="4" creationId="{AE4B8EA6-E65E-B95A-748E-3EAB715729F8}"/>
          </ac:picMkLst>
        </pc:picChg>
        <pc:picChg chg="add mod">
          <ac:chgData name="Cao Quoc Dat" userId="S::quocdatcao@mail.fresnostate.edu::7fd41b3e-9623-4a08-a5c7-71808c6ea208" providerId="AD" clId="Web-{B5108FFB-AE70-7987-B255-44D58A6DC37C}" dt="2025-04-27T21:27:42.864" v="635"/>
          <ac:picMkLst>
            <pc:docMk/>
            <pc:sldMk cId="512491307" sldId="264"/>
            <ac:picMk id="5" creationId="{AEA03C20-8119-8A94-2A92-7B51134CE5BA}"/>
          </ac:picMkLst>
        </pc:picChg>
        <pc:picChg chg="add mod ord">
          <ac:chgData name="Cao Quoc Dat" userId="S::quocdatcao@mail.fresnostate.edu::7fd41b3e-9623-4a08-a5c7-71808c6ea208" providerId="AD" clId="Web-{B5108FFB-AE70-7987-B255-44D58A6DC37C}" dt="2025-04-27T21:27:42.864" v="635"/>
          <ac:picMkLst>
            <pc:docMk/>
            <pc:sldMk cId="512491307" sldId="264"/>
            <ac:picMk id="6" creationId="{C46E1522-C39A-5DCE-7D7D-7B231101AD71}"/>
          </ac:picMkLst>
        </pc:picChg>
        <pc:inkChg chg="add">
          <ac:chgData name="Cao Quoc Dat" userId="S::quocdatcao@mail.fresnostate.edu::7fd41b3e-9623-4a08-a5c7-71808c6ea208" providerId="AD" clId="Web-{B5108FFB-AE70-7987-B255-44D58A6DC37C}" dt="2025-04-27T21:27:42.864" v="635"/>
          <ac:inkMkLst>
            <pc:docMk/>
            <pc:sldMk cId="512491307" sldId="264"/>
            <ac:inkMk id="13" creationId="{070477C5-0410-4E4F-97A1-F84C2465C187}"/>
          </ac:inkMkLst>
        </pc:inkChg>
      </pc:sldChg>
      <pc:sldChg chg="modSp new">
        <pc:chgData name="Cao Quoc Dat" userId="S::quocdatcao@mail.fresnostate.edu::7fd41b3e-9623-4a08-a5c7-71808c6ea208" providerId="AD" clId="Web-{B5108FFB-AE70-7987-B255-44D58A6DC37C}" dt="2025-04-27T21:30:25.731" v="661" actId="20577"/>
        <pc:sldMkLst>
          <pc:docMk/>
          <pc:sldMk cId="3540796589" sldId="265"/>
        </pc:sldMkLst>
        <pc:spChg chg="mod">
          <ac:chgData name="Cao Quoc Dat" userId="S::quocdatcao@mail.fresnostate.edu::7fd41b3e-9623-4a08-a5c7-71808c6ea208" providerId="AD" clId="Web-{B5108FFB-AE70-7987-B255-44D58A6DC37C}" dt="2025-04-27T21:30:25.731" v="661" actId="20577"/>
          <ac:spMkLst>
            <pc:docMk/>
            <pc:sldMk cId="3540796589" sldId="265"/>
            <ac:spMk id="2" creationId="{A4A897C7-F753-A703-E12E-F5326E05BDB5}"/>
          </ac:spMkLst>
        </pc:spChg>
        <pc:spChg chg="mod">
          <ac:chgData name="Cao Quoc Dat" userId="S::quocdatcao@mail.fresnostate.edu::7fd41b3e-9623-4a08-a5c7-71808c6ea208" providerId="AD" clId="Web-{B5108FFB-AE70-7987-B255-44D58A6DC37C}" dt="2025-04-27T21:29:22.916" v="650" actId="14100"/>
          <ac:spMkLst>
            <pc:docMk/>
            <pc:sldMk cId="3540796589" sldId="265"/>
            <ac:spMk id="3" creationId="{DC455A3D-4700-E402-2763-DECE59D4E736}"/>
          </ac:spMkLst>
        </pc:spChg>
      </pc:sldChg>
    </pc:docChg>
  </pc:docChgLst>
  <pc:docChgLst>
    <pc:chgData name="Levi, Valencia Rodriguez" userId="5f400fe2-194f-4243-95a9-db5cba3a405a" providerId="ADAL" clId="{B32939F2-B4D6-4045-8020-1C33BD985F99}"/>
    <pc:docChg chg="undo redo custSel modSld">
      <pc:chgData name="Levi, Valencia Rodriguez" userId="5f400fe2-194f-4243-95a9-db5cba3a405a" providerId="ADAL" clId="{B32939F2-B4D6-4045-8020-1C33BD985F99}" dt="2025-04-27T21:37:00.915" v="18" actId="113"/>
      <pc:docMkLst>
        <pc:docMk/>
      </pc:docMkLst>
      <pc:sldChg chg="modSp mod">
        <pc:chgData name="Levi, Valencia Rodriguez" userId="5f400fe2-194f-4243-95a9-db5cba3a405a" providerId="ADAL" clId="{B32939F2-B4D6-4045-8020-1C33BD985F99}" dt="2025-04-25T23:48:03.320" v="17"/>
        <pc:sldMkLst>
          <pc:docMk/>
          <pc:sldMk cId="624042879" sldId="256"/>
        </pc:sldMkLst>
        <pc:spChg chg="mod">
          <ac:chgData name="Levi, Valencia Rodriguez" userId="5f400fe2-194f-4243-95a9-db5cba3a405a" providerId="ADAL" clId="{B32939F2-B4D6-4045-8020-1C33BD985F99}" dt="2025-04-25T23:47:47.540" v="12"/>
          <ac:spMkLst>
            <pc:docMk/>
            <pc:sldMk cId="624042879" sldId="256"/>
            <ac:spMk id="2" creationId="{F44F4BC0-69FE-E9B7-DBB9-E33B08621286}"/>
          </ac:spMkLst>
        </pc:spChg>
        <pc:spChg chg="mod">
          <ac:chgData name="Levi, Valencia Rodriguez" userId="5f400fe2-194f-4243-95a9-db5cba3a405a" providerId="ADAL" clId="{B32939F2-B4D6-4045-8020-1C33BD985F99}" dt="2025-04-25T23:48:03.320" v="17"/>
          <ac:spMkLst>
            <pc:docMk/>
            <pc:sldMk cId="624042879" sldId="256"/>
            <ac:spMk id="3" creationId="{9EE3FF08-CE7B-2B15-320F-25262AB72C25}"/>
          </ac:spMkLst>
        </pc:spChg>
      </pc:sldChg>
      <pc:sldChg chg="modSp mod">
        <pc:chgData name="Levi, Valencia Rodriguez" userId="5f400fe2-194f-4243-95a9-db5cba3a405a" providerId="ADAL" clId="{B32939F2-B4D6-4045-8020-1C33BD985F99}" dt="2025-04-27T21:37:00.915" v="18" actId="113"/>
        <pc:sldMkLst>
          <pc:docMk/>
          <pc:sldMk cId="577262042" sldId="262"/>
        </pc:sldMkLst>
        <pc:spChg chg="mod">
          <ac:chgData name="Levi, Valencia Rodriguez" userId="5f400fe2-194f-4243-95a9-db5cba3a405a" providerId="ADAL" clId="{B32939F2-B4D6-4045-8020-1C33BD985F99}" dt="2025-04-27T21:37:00.915" v="18" actId="113"/>
          <ac:spMkLst>
            <pc:docMk/>
            <pc:sldMk cId="577262042" sldId="262"/>
            <ac:spMk id="3" creationId="{5A846279-7A5B-D98D-F36D-C225E2DBFEA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E2A20-FC3C-49BC-8204-D7E1667E58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091D0084-29C3-4DBC-BA4A-89DAC47E44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Wine Datasets:</a:t>
          </a:r>
        </a:p>
      </dgm:t>
    </dgm:pt>
    <dgm:pt modelId="{5272ABE6-270B-407E-9474-7EA117AF5814}" type="parTrans" cxnId="{2BE42CB1-B850-443B-8A8E-750B507FD523}">
      <dgm:prSet/>
      <dgm:spPr/>
      <dgm:t>
        <a:bodyPr/>
        <a:lstStyle/>
        <a:p>
          <a:endParaRPr lang="en-US"/>
        </a:p>
      </dgm:t>
    </dgm:pt>
    <dgm:pt modelId="{B7D6BD36-E0FA-4FF5-9BE1-642E637ECAE5}" type="sibTrans" cxnId="{2BE42CB1-B850-443B-8A8E-750B507FD523}">
      <dgm:prSet/>
      <dgm:spPr/>
      <dgm:t>
        <a:bodyPr/>
        <a:lstStyle/>
        <a:p>
          <a:endParaRPr lang="en-US"/>
        </a:p>
      </dgm:t>
    </dgm:pt>
    <dgm:pt modelId="{2A402C5E-1AC8-49C4-8D59-DDD91CBCC8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 wine (1599 samples), White wine (4898 samples).</a:t>
          </a:r>
        </a:p>
      </dgm:t>
    </dgm:pt>
    <dgm:pt modelId="{A75B84B3-7C85-4216-BCC4-9DAE96CADE71}" type="parTrans" cxnId="{BF3E4AFE-55F8-4308-BAEF-CA3FC27359A9}">
      <dgm:prSet/>
      <dgm:spPr/>
      <dgm:t>
        <a:bodyPr/>
        <a:lstStyle/>
        <a:p>
          <a:endParaRPr lang="en-US"/>
        </a:p>
      </dgm:t>
    </dgm:pt>
    <dgm:pt modelId="{A7317D07-0167-4FD2-A625-FE0E42516D8D}" type="sibTrans" cxnId="{BF3E4AFE-55F8-4308-BAEF-CA3FC27359A9}">
      <dgm:prSet/>
      <dgm:spPr/>
      <dgm:t>
        <a:bodyPr/>
        <a:lstStyle/>
        <a:p>
          <a:endParaRPr lang="en-US"/>
        </a:p>
      </dgm:t>
    </dgm:pt>
    <dgm:pt modelId="{12630B1D-3DF2-41DE-A84E-53C14D8D17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11 features + quality label (0–10).</a:t>
          </a:r>
        </a:p>
      </dgm:t>
    </dgm:pt>
    <dgm:pt modelId="{529CE14C-ED59-4278-B29A-683A39C2E363}" type="parTrans" cxnId="{4362BB9C-782A-4CF1-8E6F-172085D82743}">
      <dgm:prSet/>
      <dgm:spPr/>
      <dgm:t>
        <a:bodyPr/>
        <a:lstStyle/>
        <a:p>
          <a:endParaRPr lang="en-US"/>
        </a:p>
      </dgm:t>
    </dgm:pt>
    <dgm:pt modelId="{5366D99F-4D6B-40CE-B779-D12A337F6B0C}" type="sibTrans" cxnId="{4362BB9C-782A-4CF1-8E6F-172085D82743}">
      <dgm:prSet/>
      <dgm:spPr/>
      <dgm:t>
        <a:bodyPr/>
        <a:lstStyle/>
        <a:p>
          <a:endParaRPr lang="en-US"/>
        </a:p>
      </dgm:t>
    </dgm:pt>
    <dgm:pt modelId="{526788AB-E0EC-40CC-9E36-6A7F481F0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Imbalanced (most samples quality 5–7).</a:t>
          </a:r>
        </a:p>
      </dgm:t>
    </dgm:pt>
    <dgm:pt modelId="{AF659CE7-F932-43BB-853E-A81E1E37F343}" type="parTrans" cxnId="{27F02B71-9A22-46AA-8CF1-F9517EF185A9}">
      <dgm:prSet/>
      <dgm:spPr/>
      <dgm:t>
        <a:bodyPr/>
        <a:lstStyle/>
        <a:p>
          <a:endParaRPr lang="en-US"/>
        </a:p>
      </dgm:t>
    </dgm:pt>
    <dgm:pt modelId="{EF603C64-77FA-4EE1-9332-BE6E7C40B96E}" type="sibTrans" cxnId="{27F02B71-9A22-46AA-8CF1-F9517EF185A9}">
      <dgm:prSet/>
      <dgm:spPr/>
      <dgm:t>
        <a:bodyPr/>
        <a:lstStyle/>
        <a:p>
          <a:endParaRPr lang="en-US"/>
        </a:p>
      </dgm:t>
    </dgm:pt>
    <dgm:pt modelId="{445ABD55-1CD1-4955-8861-93D489DF4C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Car Evaluation Dataset:</a:t>
          </a:r>
        </a:p>
      </dgm:t>
    </dgm:pt>
    <dgm:pt modelId="{140A37FC-3D9B-4016-BA3F-4646A401AF69}" type="parTrans" cxnId="{31ACAEFE-9B27-4399-B6E0-F74F4555D96F}">
      <dgm:prSet/>
      <dgm:spPr/>
      <dgm:t>
        <a:bodyPr/>
        <a:lstStyle/>
        <a:p>
          <a:endParaRPr lang="en-US"/>
        </a:p>
      </dgm:t>
    </dgm:pt>
    <dgm:pt modelId="{186C4327-C9B2-4A02-9083-39EAA7960378}" type="sibTrans" cxnId="{31ACAEFE-9B27-4399-B6E0-F74F4555D96F}">
      <dgm:prSet/>
      <dgm:spPr/>
      <dgm:t>
        <a:bodyPr/>
        <a:lstStyle/>
        <a:p>
          <a:endParaRPr lang="en-US"/>
        </a:p>
      </dgm:t>
    </dgm:pt>
    <dgm:pt modelId="{E6EE7EA8-A505-444D-B463-8E4F572C32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 categorical features, 1728 samples.</a:t>
          </a:r>
        </a:p>
      </dgm:t>
    </dgm:pt>
    <dgm:pt modelId="{229A43E4-1753-49EA-9C41-19999F89309D}" type="parTrans" cxnId="{3D92B5D6-CF5B-4AEE-BCAE-8AD763DCF376}">
      <dgm:prSet/>
      <dgm:spPr/>
      <dgm:t>
        <a:bodyPr/>
        <a:lstStyle/>
        <a:p>
          <a:endParaRPr lang="en-US"/>
        </a:p>
      </dgm:t>
    </dgm:pt>
    <dgm:pt modelId="{44CBE35D-7414-4A20-8A5A-05DB6DB8592F}" type="sibTrans" cxnId="{3D92B5D6-CF5B-4AEE-BCAE-8AD763DCF376}">
      <dgm:prSet/>
      <dgm:spPr/>
      <dgm:t>
        <a:bodyPr/>
        <a:lstStyle/>
        <a:p>
          <a:endParaRPr lang="en-US"/>
        </a:p>
      </dgm:t>
    </dgm:pt>
    <dgm:pt modelId="{2B7BB284-D161-447F-9A01-B59C29BB29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Hierarchical decision model.</a:t>
          </a:r>
        </a:p>
      </dgm:t>
    </dgm:pt>
    <dgm:pt modelId="{E92FB645-A97D-4104-AADD-B5CA5A97DD12}" type="parTrans" cxnId="{651AF2E7-73F5-4CCF-93F3-B4DF0E03AD0F}">
      <dgm:prSet/>
      <dgm:spPr/>
      <dgm:t>
        <a:bodyPr/>
        <a:lstStyle/>
        <a:p>
          <a:endParaRPr lang="en-US"/>
        </a:p>
      </dgm:t>
    </dgm:pt>
    <dgm:pt modelId="{F0481FEB-4189-4C2F-B2E3-6A832D653DB7}" type="sibTrans" cxnId="{651AF2E7-73F5-4CCF-93F3-B4DF0E03AD0F}">
      <dgm:prSet/>
      <dgm:spPr/>
      <dgm:t>
        <a:bodyPr/>
        <a:lstStyle/>
        <a:p>
          <a:endParaRPr lang="en-US"/>
        </a:p>
      </dgm:t>
    </dgm:pt>
    <dgm:pt modelId="{EC84CE0D-E2D1-4C4C-B178-1C2CB428657B}" type="pres">
      <dgm:prSet presAssocID="{7CEE2A20-FC3C-49BC-8204-D7E1667E5828}" presName="root" presStyleCnt="0">
        <dgm:presLayoutVars>
          <dgm:dir/>
          <dgm:resizeHandles val="exact"/>
        </dgm:presLayoutVars>
      </dgm:prSet>
      <dgm:spPr/>
    </dgm:pt>
    <dgm:pt modelId="{6C840B04-D3DB-4761-A1F5-75BF8B7707FE}" type="pres">
      <dgm:prSet presAssocID="{091D0084-29C3-4DBC-BA4A-89DAC47E44B4}" presName="compNode" presStyleCnt="0"/>
      <dgm:spPr/>
    </dgm:pt>
    <dgm:pt modelId="{38C09772-7C9C-4FDC-92A8-B934E5F4867B}" type="pres">
      <dgm:prSet presAssocID="{091D0084-29C3-4DBC-BA4A-89DAC47E44B4}" presName="bgRect" presStyleLbl="bgShp" presStyleIdx="0" presStyleCnt="2"/>
      <dgm:spPr/>
    </dgm:pt>
    <dgm:pt modelId="{713FB0F7-E527-4636-979B-0F635634A17F}" type="pres">
      <dgm:prSet presAssocID="{091D0084-29C3-4DBC-BA4A-89DAC47E44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0288F905-BBC3-4BCE-B4F3-9C44242792D9}" type="pres">
      <dgm:prSet presAssocID="{091D0084-29C3-4DBC-BA4A-89DAC47E44B4}" presName="spaceRect" presStyleCnt="0"/>
      <dgm:spPr/>
    </dgm:pt>
    <dgm:pt modelId="{90FAE287-B07A-4E0C-9C9A-A61E3A5F9FDF}" type="pres">
      <dgm:prSet presAssocID="{091D0084-29C3-4DBC-BA4A-89DAC47E44B4}" presName="parTx" presStyleLbl="revTx" presStyleIdx="0" presStyleCnt="4">
        <dgm:presLayoutVars>
          <dgm:chMax val="0"/>
          <dgm:chPref val="0"/>
        </dgm:presLayoutVars>
      </dgm:prSet>
      <dgm:spPr/>
    </dgm:pt>
    <dgm:pt modelId="{0F0F4203-2596-4BAE-8FBC-495557CFBDA9}" type="pres">
      <dgm:prSet presAssocID="{091D0084-29C3-4DBC-BA4A-89DAC47E44B4}" presName="desTx" presStyleLbl="revTx" presStyleIdx="1" presStyleCnt="4">
        <dgm:presLayoutVars/>
      </dgm:prSet>
      <dgm:spPr/>
    </dgm:pt>
    <dgm:pt modelId="{3C6593A1-373D-412D-86CA-2B3E6388678A}" type="pres">
      <dgm:prSet presAssocID="{B7D6BD36-E0FA-4FF5-9BE1-642E637ECAE5}" presName="sibTrans" presStyleCnt="0"/>
      <dgm:spPr/>
    </dgm:pt>
    <dgm:pt modelId="{76EFA8FB-3783-4122-B1C6-D3F805B06AAB}" type="pres">
      <dgm:prSet presAssocID="{445ABD55-1CD1-4955-8861-93D489DF4C32}" presName="compNode" presStyleCnt="0"/>
      <dgm:spPr/>
    </dgm:pt>
    <dgm:pt modelId="{8169680A-B633-4A43-8A33-91E045252620}" type="pres">
      <dgm:prSet presAssocID="{445ABD55-1CD1-4955-8861-93D489DF4C32}" presName="bgRect" presStyleLbl="bgShp" presStyleIdx="1" presStyleCnt="2"/>
      <dgm:spPr/>
    </dgm:pt>
    <dgm:pt modelId="{D4F6C05E-AA5E-4125-8F8E-2BF333DCA63A}" type="pres">
      <dgm:prSet presAssocID="{445ABD55-1CD1-4955-8861-93D489DF4C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00CD85-A558-48A4-91D5-28D7A0237699}" type="pres">
      <dgm:prSet presAssocID="{445ABD55-1CD1-4955-8861-93D489DF4C32}" presName="spaceRect" presStyleCnt="0"/>
      <dgm:spPr/>
    </dgm:pt>
    <dgm:pt modelId="{2C323802-D8F6-44EB-BCA4-5BD8B2593FD4}" type="pres">
      <dgm:prSet presAssocID="{445ABD55-1CD1-4955-8861-93D489DF4C32}" presName="parTx" presStyleLbl="revTx" presStyleIdx="2" presStyleCnt="4">
        <dgm:presLayoutVars>
          <dgm:chMax val="0"/>
          <dgm:chPref val="0"/>
        </dgm:presLayoutVars>
      </dgm:prSet>
      <dgm:spPr/>
    </dgm:pt>
    <dgm:pt modelId="{C7AD50BA-2E31-4A0E-BF21-6B7848A5BACD}" type="pres">
      <dgm:prSet presAssocID="{445ABD55-1CD1-4955-8861-93D489DF4C32}" presName="desTx" presStyleLbl="revTx" presStyleIdx="3" presStyleCnt="4">
        <dgm:presLayoutVars/>
      </dgm:prSet>
      <dgm:spPr/>
    </dgm:pt>
  </dgm:ptLst>
  <dgm:cxnLst>
    <dgm:cxn modelId="{7E862511-8700-437A-8205-5993DD4EF509}" type="presOf" srcId="{12630B1D-3DF2-41DE-A84E-53C14D8D17C9}" destId="{0F0F4203-2596-4BAE-8FBC-495557CFBDA9}" srcOrd="0" destOrd="1" presId="urn:microsoft.com/office/officeart/2018/2/layout/IconVerticalSolidList"/>
    <dgm:cxn modelId="{AF8B3415-7A45-4D27-9902-9D54E20ABFDF}" type="presOf" srcId="{2B7BB284-D161-447F-9A01-B59C29BB295D}" destId="{C7AD50BA-2E31-4A0E-BF21-6B7848A5BACD}" srcOrd="0" destOrd="1" presId="urn:microsoft.com/office/officeart/2018/2/layout/IconVerticalSolidList"/>
    <dgm:cxn modelId="{27F02B71-9A22-46AA-8CF1-F9517EF185A9}" srcId="{091D0084-29C3-4DBC-BA4A-89DAC47E44B4}" destId="{526788AB-E0EC-40CC-9E36-6A7F481F0269}" srcOrd="2" destOrd="0" parTransId="{AF659CE7-F932-43BB-853E-A81E1E37F343}" sibTransId="{EF603C64-77FA-4EE1-9332-BE6E7C40B96E}"/>
    <dgm:cxn modelId="{41C5C28C-6C99-44E2-8BE4-C1FB3308B0BC}" type="presOf" srcId="{526788AB-E0EC-40CC-9E36-6A7F481F0269}" destId="{0F0F4203-2596-4BAE-8FBC-495557CFBDA9}" srcOrd="0" destOrd="2" presId="urn:microsoft.com/office/officeart/2018/2/layout/IconVerticalSolidList"/>
    <dgm:cxn modelId="{4362BB9C-782A-4CF1-8E6F-172085D82743}" srcId="{091D0084-29C3-4DBC-BA4A-89DAC47E44B4}" destId="{12630B1D-3DF2-41DE-A84E-53C14D8D17C9}" srcOrd="1" destOrd="0" parTransId="{529CE14C-ED59-4278-B29A-683A39C2E363}" sibTransId="{5366D99F-4D6B-40CE-B779-D12A337F6B0C}"/>
    <dgm:cxn modelId="{8D385EA3-BEB2-4B4C-83C9-20A2D2ABC15E}" type="presOf" srcId="{091D0084-29C3-4DBC-BA4A-89DAC47E44B4}" destId="{90FAE287-B07A-4E0C-9C9A-A61E3A5F9FDF}" srcOrd="0" destOrd="0" presId="urn:microsoft.com/office/officeart/2018/2/layout/IconVerticalSolidList"/>
    <dgm:cxn modelId="{2BE42CB1-B850-443B-8A8E-750B507FD523}" srcId="{7CEE2A20-FC3C-49BC-8204-D7E1667E5828}" destId="{091D0084-29C3-4DBC-BA4A-89DAC47E44B4}" srcOrd="0" destOrd="0" parTransId="{5272ABE6-270B-407E-9474-7EA117AF5814}" sibTransId="{B7D6BD36-E0FA-4FF5-9BE1-642E637ECAE5}"/>
    <dgm:cxn modelId="{08852FB4-F85C-4CF4-B222-1033D42E0190}" type="presOf" srcId="{445ABD55-1CD1-4955-8861-93D489DF4C32}" destId="{2C323802-D8F6-44EB-BCA4-5BD8B2593FD4}" srcOrd="0" destOrd="0" presId="urn:microsoft.com/office/officeart/2018/2/layout/IconVerticalSolidList"/>
    <dgm:cxn modelId="{3D92B5D6-CF5B-4AEE-BCAE-8AD763DCF376}" srcId="{445ABD55-1CD1-4955-8861-93D489DF4C32}" destId="{E6EE7EA8-A505-444D-B463-8E4F572C326E}" srcOrd="0" destOrd="0" parTransId="{229A43E4-1753-49EA-9C41-19999F89309D}" sibTransId="{44CBE35D-7414-4A20-8A5A-05DB6DB8592F}"/>
    <dgm:cxn modelId="{BFDA14DD-E7E2-4FF8-82A5-0F0482AA0C3F}" type="presOf" srcId="{7CEE2A20-FC3C-49BC-8204-D7E1667E5828}" destId="{EC84CE0D-E2D1-4C4C-B178-1C2CB428657B}" srcOrd="0" destOrd="0" presId="urn:microsoft.com/office/officeart/2018/2/layout/IconVerticalSolidList"/>
    <dgm:cxn modelId="{C49956E6-18BE-462B-A30D-9B1000A84E2B}" type="presOf" srcId="{E6EE7EA8-A505-444D-B463-8E4F572C326E}" destId="{C7AD50BA-2E31-4A0E-BF21-6B7848A5BACD}" srcOrd="0" destOrd="0" presId="urn:microsoft.com/office/officeart/2018/2/layout/IconVerticalSolidList"/>
    <dgm:cxn modelId="{651AF2E7-73F5-4CCF-93F3-B4DF0E03AD0F}" srcId="{445ABD55-1CD1-4955-8861-93D489DF4C32}" destId="{2B7BB284-D161-447F-9A01-B59C29BB295D}" srcOrd="1" destOrd="0" parTransId="{E92FB645-A97D-4104-AADD-B5CA5A97DD12}" sibTransId="{F0481FEB-4189-4C2F-B2E3-6A832D653DB7}"/>
    <dgm:cxn modelId="{00496FFA-ED16-4E8E-AA90-9CC875CFC994}" type="presOf" srcId="{2A402C5E-1AC8-49C4-8D59-DDD91CBCC8A2}" destId="{0F0F4203-2596-4BAE-8FBC-495557CFBDA9}" srcOrd="0" destOrd="0" presId="urn:microsoft.com/office/officeart/2018/2/layout/IconVerticalSolidList"/>
    <dgm:cxn modelId="{BF3E4AFE-55F8-4308-BAEF-CA3FC27359A9}" srcId="{091D0084-29C3-4DBC-BA4A-89DAC47E44B4}" destId="{2A402C5E-1AC8-49C4-8D59-DDD91CBCC8A2}" srcOrd="0" destOrd="0" parTransId="{A75B84B3-7C85-4216-BCC4-9DAE96CADE71}" sibTransId="{A7317D07-0167-4FD2-A625-FE0E42516D8D}"/>
    <dgm:cxn modelId="{31ACAEFE-9B27-4399-B6E0-F74F4555D96F}" srcId="{7CEE2A20-FC3C-49BC-8204-D7E1667E5828}" destId="{445ABD55-1CD1-4955-8861-93D489DF4C32}" srcOrd="1" destOrd="0" parTransId="{140A37FC-3D9B-4016-BA3F-4646A401AF69}" sibTransId="{186C4327-C9B2-4A02-9083-39EAA7960378}"/>
    <dgm:cxn modelId="{64083BFD-0319-4B64-8EDF-3D857BF79945}" type="presParOf" srcId="{EC84CE0D-E2D1-4C4C-B178-1C2CB428657B}" destId="{6C840B04-D3DB-4761-A1F5-75BF8B7707FE}" srcOrd="0" destOrd="0" presId="urn:microsoft.com/office/officeart/2018/2/layout/IconVerticalSolidList"/>
    <dgm:cxn modelId="{C1D7BAF7-08FE-4987-AC9B-63F1FB3A50B8}" type="presParOf" srcId="{6C840B04-D3DB-4761-A1F5-75BF8B7707FE}" destId="{38C09772-7C9C-4FDC-92A8-B934E5F4867B}" srcOrd="0" destOrd="0" presId="urn:microsoft.com/office/officeart/2018/2/layout/IconVerticalSolidList"/>
    <dgm:cxn modelId="{BEC91F79-E75C-4C88-BD08-293F009F6D81}" type="presParOf" srcId="{6C840B04-D3DB-4761-A1F5-75BF8B7707FE}" destId="{713FB0F7-E527-4636-979B-0F635634A17F}" srcOrd="1" destOrd="0" presId="urn:microsoft.com/office/officeart/2018/2/layout/IconVerticalSolidList"/>
    <dgm:cxn modelId="{7803015C-1EC0-435F-ADE3-3770073A4049}" type="presParOf" srcId="{6C840B04-D3DB-4761-A1F5-75BF8B7707FE}" destId="{0288F905-BBC3-4BCE-B4F3-9C44242792D9}" srcOrd="2" destOrd="0" presId="urn:microsoft.com/office/officeart/2018/2/layout/IconVerticalSolidList"/>
    <dgm:cxn modelId="{3A451FB6-F35A-4C03-BF68-72234E560CC9}" type="presParOf" srcId="{6C840B04-D3DB-4761-A1F5-75BF8B7707FE}" destId="{90FAE287-B07A-4E0C-9C9A-A61E3A5F9FDF}" srcOrd="3" destOrd="0" presId="urn:microsoft.com/office/officeart/2018/2/layout/IconVerticalSolidList"/>
    <dgm:cxn modelId="{5A31526C-E540-4ED7-9416-ADE69A6AF10B}" type="presParOf" srcId="{6C840B04-D3DB-4761-A1F5-75BF8B7707FE}" destId="{0F0F4203-2596-4BAE-8FBC-495557CFBDA9}" srcOrd="4" destOrd="0" presId="urn:microsoft.com/office/officeart/2018/2/layout/IconVerticalSolidList"/>
    <dgm:cxn modelId="{52EED522-5C2B-4ACF-85AB-433BECE52443}" type="presParOf" srcId="{EC84CE0D-E2D1-4C4C-B178-1C2CB428657B}" destId="{3C6593A1-373D-412D-86CA-2B3E6388678A}" srcOrd="1" destOrd="0" presId="urn:microsoft.com/office/officeart/2018/2/layout/IconVerticalSolidList"/>
    <dgm:cxn modelId="{88FFF3D0-E223-4843-816E-24423E2AAB00}" type="presParOf" srcId="{EC84CE0D-E2D1-4C4C-B178-1C2CB428657B}" destId="{76EFA8FB-3783-4122-B1C6-D3F805B06AAB}" srcOrd="2" destOrd="0" presId="urn:microsoft.com/office/officeart/2018/2/layout/IconVerticalSolidList"/>
    <dgm:cxn modelId="{ADB0C0C6-31AF-4629-9805-46093964711E}" type="presParOf" srcId="{76EFA8FB-3783-4122-B1C6-D3F805B06AAB}" destId="{8169680A-B633-4A43-8A33-91E045252620}" srcOrd="0" destOrd="0" presId="urn:microsoft.com/office/officeart/2018/2/layout/IconVerticalSolidList"/>
    <dgm:cxn modelId="{4F063D6C-3FE5-4377-95BC-DBBF698EB1BC}" type="presParOf" srcId="{76EFA8FB-3783-4122-B1C6-D3F805B06AAB}" destId="{D4F6C05E-AA5E-4125-8F8E-2BF333DCA63A}" srcOrd="1" destOrd="0" presId="urn:microsoft.com/office/officeart/2018/2/layout/IconVerticalSolidList"/>
    <dgm:cxn modelId="{8887E51F-C69B-4928-823D-24DEB9C5DC29}" type="presParOf" srcId="{76EFA8FB-3783-4122-B1C6-D3F805B06AAB}" destId="{0400CD85-A558-48A4-91D5-28D7A0237699}" srcOrd="2" destOrd="0" presId="urn:microsoft.com/office/officeart/2018/2/layout/IconVerticalSolidList"/>
    <dgm:cxn modelId="{E532328F-44E6-4E05-89EB-556CE88D98FB}" type="presParOf" srcId="{76EFA8FB-3783-4122-B1C6-D3F805B06AAB}" destId="{2C323802-D8F6-44EB-BCA4-5BD8B2593FD4}" srcOrd="3" destOrd="0" presId="urn:microsoft.com/office/officeart/2018/2/layout/IconVerticalSolidList"/>
    <dgm:cxn modelId="{42AF54D0-4EEB-4150-A9C4-1BFEFA7E9A77}" type="presParOf" srcId="{76EFA8FB-3783-4122-B1C6-D3F805B06AAB}" destId="{C7AD50BA-2E31-4A0E-BF21-6B7848A5BAC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09772-7C9C-4FDC-92A8-B934E5F4867B}">
      <dsp:nvSpPr>
        <dsp:cNvPr id="0" name=""/>
        <dsp:cNvSpPr/>
      </dsp:nvSpPr>
      <dsp:spPr>
        <a:xfrm>
          <a:off x="0" y="566127"/>
          <a:ext cx="6894576" cy="10451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FB0F7-E527-4636-979B-0F635634A17F}">
      <dsp:nvSpPr>
        <dsp:cNvPr id="0" name=""/>
        <dsp:cNvSpPr/>
      </dsp:nvSpPr>
      <dsp:spPr>
        <a:xfrm>
          <a:off x="316160" y="801288"/>
          <a:ext cx="574837" cy="5748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AE287-B07A-4E0C-9C9A-A61E3A5F9FDF}">
      <dsp:nvSpPr>
        <dsp:cNvPr id="0" name=""/>
        <dsp:cNvSpPr/>
      </dsp:nvSpPr>
      <dsp:spPr>
        <a:xfrm>
          <a:off x="1207158" y="566127"/>
          <a:ext cx="3102559" cy="104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3" tIns="110613" rIns="110613" bIns="1106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Wine Datasets:</a:t>
          </a:r>
        </a:p>
      </dsp:txBody>
      <dsp:txXfrm>
        <a:off x="1207158" y="566127"/>
        <a:ext cx="3102559" cy="1045159"/>
      </dsp:txXfrm>
    </dsp:sp>
    <dsp:sp modelId="{0F0F4203-2596-4BAE-8FBC-495557CFBDA9}">
      <dsp:nvSpPr>
        <dsp:cNvPr id="0" name=""/>
        <dsp:cNvSpPr/>
      </dsp:nvSpPr>
      <dsp:spPr>
        <a:xfrm>
          <a:off x="4309718" y="566127"/>
          <a:ext cx="2584857" cy="104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3" tIns="110613" rIns="110613" bIns="1106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 wine (1599 samples), White wine (4898 samples).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11 features + quality label (0–10).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Imbalanced (most samples quality 5–7).</a:t>
          </a:r>
        </a:p>
      </dsp:txBody>
      <dsp:txXfrm>
        <a:off x="4309718" y="566127"/>
        <a:ext cx="2584857" cy="1045159"/>
      </dsp:txXfrm>
    </dsp:sp>
    <dsp:sp modelId="{8169680A-B633-4A43-8A33-91E045252620}">
      <dsp:nvSpPr>
        <dsp:cNvPr id="0" name=""/>
        <dsp:cNvSpPr/>
      </dsp:nvSpPr>
      <dsp:spPr>
        <a:xfrm>
          <a:off x="0" y="1872576"/>
          <a:ext cx="6894576" cy="10451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6C05E-AA5E-4125-8F8E-2BF333DCA63A}">
      <dsp:nvSpPr>
        <dsp:cNvPr id="0" name=""/>
        <dsp:cNvSpPr/>
      </dsp:nvSpPr>
      <dsp:spPr>
        <a:xfrm>
          <a:off x="316160" y="2107737"/>
          <a:ext cx="574837" cy="5748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23802-D8F6-44EB-BCA4-5BD8B2593FD4}">
      <dsp:nvSpPr>
        <dsp:cNvPr id="0" name=""/>
        <dsp:cNvSpPr/>
      </dsp:nvSpPr>
      <dsp:spPr>
        <a:xfrm>
          <a:off x="1207158" y="1872576"/>
          <a:ext cx="3102559" cy="104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3" tIns="110613" rIns="110613" bIns="1106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Car Evaluation Dataset:</a:t>
          </a:r>
        </a:p>
      </dsp:txBody>
      <dsp:txXfrm>
        <a:off x="1207158" y="1872576"/>
        <a:ext cx="3102559" cy="1045159"/>
      </dsp:txXfrm>
    </dsp:sp>
    <dsp:sp modelId="{C7AD50BA-2E31-4A0E-BF21-6B7848A5BACD}">
      <dsp:nvSpPr>
        <dsp:cNvPr id="0" name=""/>
        <dsp:cNvSpPr/>
      </dsp:nvSpPr>
      <dsp:spPr>
        <a:xfrm>
          <a:off x="4309718" y="1872576"/>
          <a:ext cx="2584857" cy="1045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3" tIns="110613" rIns="110613" bIns="11061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 categorical features, 1728 samples.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Hierarchical decision model.</a:t>
          </a:r>
        </a:p>
      </dsp:txBody>
      <dsp:txXfrm>
        <a:off x="4309718" y="1872576"/>
        <a:ext cx="2584857" cy="1045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0:07:16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1:23:02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1:27:35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95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3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8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8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84" r:id="rId6"/>
    <p:sldLayoutId id="2147483780" r:id="rId7"/>
    <p:sldLayoutId id="2147483781" r:id="rId8"/>
    <p:sldLayoutId id="2147483782" r:id="rId9"/>
    <p:sldLayoutId id="2147483783" r:id="rId10"/>
    <p:sldLayoutId id="21474837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F4BC0-69FE-E9B7-DBB9-E33B08621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" y="4553712"/>
            <a:ext cx="10908792" cy="106984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/>
              <a:t> Applied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FF08-CE7B-2B15-320F-25262AB72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678424"/>
            <a:ext cx="10908792" cy="548640"/>
          </a:xfrm>
        </p:spPr>
        <p:txBody>
          <a:bodyPr anchor="ctr">
            <a:normAutofit/>
          </a:bodyPr>
          <a:lstStyle/>
          <a:p>
            <a:pPr algn="ctr"/>
            <a:r>
              <a:rPr lang="pt-BR" sz="2400"/>
              <a:t>Manuel Arambula, Quoc Dat Cao, Xavier Maravilla, Levi Valencia</a:t>
            </a:r>
            <a:endParaRPr lang="en-US" sz="240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9BD0013-E6B8-3E0D-EE5B-F1F27DF0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37" b="11538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4042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97C7-F753-A703-E12E-F5326E05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7. 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5A3D-4700-E402-2763-DECE59D4E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3689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/>
          </a:p>
          <a:p>
            <a:r>
              <a:rPr lang="en-US">
                <a:ea typeface="+mn-lt"/>
                <a:cs typeface="+mn-lt"/>
              </a:rPr>
              <a:t>Preprocessing and tuning greatly improved model performance.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Random Forest excelled for wine dataset; Decision Tree excelled for car evaluation.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Importance of choosing the right model and preprocessing based on dataset.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9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72F8-FA4A-6755-1790-4DF954DE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86384"/>
            <a:ext cx="3419856" cy="1600200"/>
          </a:xfrm>
        </p:spPr>
        <p:txBody>
          <a:bodyPr anchor="ctr">
            <a:normAutofit/>
          </a:bodyPr>
          <a:lstStyle/>
          <a:p>
            <a:pPr marL="914400" indent="-914400">
              <a:buAutoNum type="arabicPeriod"/>
            </a:pPr>
            <a:r>
              <a:rPr lang="en-US" sz="4800"/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86384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FF1B00"/>
          </a:solidFill>
          <a:ln w="34925">
            <a:solidFill>
              <a:srgbClr val="FF1B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BD56-D567-0750-85AD-BB6E76E2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79539"/>
            <a:ext cx="7375300" cy="23468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Goal: Evaluate supervised ML model on 3 datasets.</a:t>
            </a:r>
          </a:p>
          <a:p>
            <a:pPr>
              <a:lnSpc>
                <a:spcPct val="100000"/>
              </a:lnSpc>
            </a:pPr>
            <a:r>
              <a:rPr lang="en-US" sz="1700"/>
              <a:t>Tackled real-world challenges like imbalance datasets.</a:t>
            </a:r>
          </a:p>
          <a:p>
            <a:pPr>
              <a:lnSpc>
                <a:spcPct val="100000"/>
              </a:lnSpc>
            </a:pPr>
            <a:r>
              <a:rPr lang="en-US" sz="1700"/>
              <a:t>Preprocessing: Standardization, outlier removal, polynomial features, hyperparameter tuning.</a:t>
            </a:r>
          </a:p>
          <a:p>
            <a:pPr>
              <a:lnSpc>
                <a:spcPct val="100000"/>
              </a:lnSpc>
            </a:pPr>
            <a:r>
              <a:rPr lang="en-US" sz="1700"/>
              <a:t>Models: Logistic Regression, K-NN, </a:t>
            </a:r>
            <a:r>
              <a:rPr lang="en-US" sz="1700">
                <a:ea typeface="+mn-lt"/>
                <a:cs typeface="+mn-lt"/>
              </a:rPr>
              <a:t>Naïve Bayes, Decision Tree, Random Forest.</a:t>
            </a:r>
            <a:endParaRPr lang="en-US" sz="1700"/>
          </a:p>
        </p:txBody>
      </p:sp>
      <p:pic>
        <p:nvPicPr>
          <p:cNvPr id="4" name="Picture 3" descr="How to: Sparkling Wine Tasting at Home – Coravin US">
            <a:extLst>
              <a:ext uri="{FF2B5EF4-FFF2-40B4-BE49-F238E27FC236}">
                <a16:creationId xmlns:a16="http://schemas.microsoft.com/office/drawing/2014/main" id="{3EDD85B7-A576-E082-655B-B5C12EC510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" r="276"/>
          <a:stretch/>
        </p:blipFill>
        <p:spPr>
          <a:xfrm>
            <a:off x="466344" y="3015813"/>
            <a:ext cx="5468112" cy="3075798"/>
          </a:xfrm>
          <a:prstGeom prst="rect">
            <a:avLst/>
          </a:prstGeom>
        </p:spPr>
      </p:pic>
      <p:pic>
        <p:nvPicPr>
          <p:cNvPr id="5" name="Picture 4" descr="Car Valuation - WeBuyCars">
            <a:extLst>
              <a:ext uri="{FF2B5EF4-FFF2-40B4-BE49-F238E27FC236}">
                <a16:creationId xmlns:a16="http://schemas.microsoft.com/office/drawing/2014/main" id="{52A9D581-2E88-07CD-1BFB-8F951BDC3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496" y="3760836"/>
            <a:ext cx="5468112" cy="15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ACB1E-077A-97FD-5A1B-70761CA0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/>
              <a:t>2. Related Works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EBEF3B"/>
          </a:solidFill>
          <a:ln w="38100" cap="rnd">
            <a:solidFill>
              <a:srgbClr val="EBEF3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95008-03B7-4C91-9FD5-2C47C603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ea typeface="+mn-lt"/>
                <a:cs typeface="+mn-lt"/>
              </a:rPr>
              <a:t>Wine Dataset:</a:t>
            </a:r>
            <a:endParaRPr lang="en-US" sz="2600"/>
          </a:p>
          <a:p>
            <a:pPr marL="0" indent="0">
              <a:buNone/>
            </a:pPr>
            <a:r>
              <a:rPr lang="en-US" sz="2600">
                <a:ea typeface="+mn-lt"/>
                <a:cs typeface="+mn-lt"/>
              </a:rPr>
              <a:t>  Cortez et al. (2009) predicted wine quality with SVM (62.4% and 64.6% accuracy).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Car Dataset:</a:t>
            </a:r>
            <a:endParaRPr lang="en-US" sz="2600"/>
          </a:p>
          <a:p>
            <a:pPr marL="0" indent="0">
              <a:buNone/>
            </a:pPr>
            <a:r>
              <a:rPr lang="en-US" sz="2600">
                <a:ea typeface="+mn-lt"/>
                <a:cs typeface="+mn-lt"/>
              </a:rPr>
              <a:t>  </a:t>
            </a:r>
            <a:r>
              <a:rPr lang="en-US" sz="2600" err="1">
                <a:ea typeface="+mn-lt"/>
                <a:cs typeface="+mn-lt"/>
              </a:rPr>
              <a:t>Bohanec</a:t>
            </a:r>
            <a:r>
              <a:rPr lang="en-US" sz="2600">
                <a:ea typeface="+mn-lt"/>
                <a:cs typeface="+mn-lt"/>
              </a:rPr>
              <a:t> and Rajkovic (1988) used decision-making systems based on tree-structured criteria.</a:t>
            </a:r>
            <a:endParaRPr lang="en-US" sz="2600"/>
          </a:p>
        </p:txBody>
      </p:sp>
      <p:pic>
        <p:nvPicPr>
          <p:cNvPr id="8" name="Picture 7" descr="Grapes on a tree">
            <a:extLst>
              <a:ext uri="{FF2B5EF4-FFF2-40B4-BE49-F238E27FC236}">
                <a16:creationId xmlns:a16="http://schemas.microsoft.com/office/drawing/2014/main" id="{36430CF3-713B-B532-CF4F-289FA385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58" r="568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560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11878-A501-760F-E40D-6AF0869B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3. </a:t>
            </a:r>
            <a:r>
              <a:rPr lang="en-US" sz="7200">
                <a:ea typeface="+mj-lt"/>
                <a:cs typeface="+mj-lt"/>
              </a:rPr>
              <a:t>Datasets Overview</a:t>
            </a:r>
            <a:endParaRPr lang="en-US" sz="7200"/>
          </a:p>
        </p:txBody>
      </p:sp>
      <p:sp>
        <p:nvSpPr>
          <p:cNvPr id="33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A2E6FC"/>
          </a:solidFill>
          <a:ln w="38100" cap="rnd">
            <a:solidFill>
              <a:srgbClr val="A2E6F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D332DC-F981-2CB9-BD19-65C20733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44" b="-244"/>
          <a:stretch/>
        </p:blipFill>
        <p:spPr>
          <a:xfrm>
            <a:off x="7863841" y="1714369"/>
            <a:ext cx="4052573" cy="2522620"/>
          </a:xfrm>
          <a:prstGeom prst="rect">
            <a:avLst/>
          </a:prstGeom>
        </p:spPr>
      </p:pic>
      <p:pic>
        <p:nvPicPr>
          <p:cNvPr id="21" name="Picture 2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ACCDB2A-9C8A-FE43-AE39-1BFEA6D0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575715"/>
            <a:ext cx="3995928" cy="1748218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1A6F09F-AEEB-61DC-B4C5-D73016FF0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073394"/>
              </p:ext>
            </p:extLst>
          </p:nvPr>
        </p:nvGraphicFramePr>
        <p:xfrm>
          <a:off x="640080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751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1CA6F-BE8D-1FBC-83E7-2B2011F89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6600" b="1">
                <a:solidFill>
                  <a:srgbClr val="000000"/>
                </a:solidFill>
                <a:ea typeface="+mj-lt"/>
                <a:cs typeface="+mj-lt"/>
              </a:rPr>
              <a:t>4. Preprocessing Steps</a:t>
            </a:r>
            <a:endParaRPr lang="en-US" sz="6600">
              <a:solidFill>
                <a:srgbClr val="00000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F45D-9B64-5598-4E84-F7B86C34B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74" y="643467"/>
            <a:ext cx="6992299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Wine Dataset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Standardization: Rescaled features to mean=0, std=1.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Polynomial Feature Transformation: Degree 3, to capture non-linear patterns.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Z-score Outlier Removal: Threshold=3; removed extreme outliers to stabilize models.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80/20 Train-Test Split: Ensured balanced evaluation and enough training data.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Car Dataset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Label Encoding: Converted categorical features into numbers.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Standardization: Even categorical values were scaled for distance-based models like K-NN.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Polynomial Features: Degree 3 added complexity</a:t>
            </a: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Z-score Filtering: Minor improvements; categorical data had fewer outliers.</a:t>
            </a:r>
            <a:endParaRPr lang="en-US" sz="20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GridSearchCV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: Hyperparameter tuning for best model settings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9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E30B-C97A-6813-C853-E2919051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5. Methodology – Models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B889-DDB5-F414-EF40-008B44D1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495" y="1929384"/>
            <a:ext cx="6199305" cy="425196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Logistic Regression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Strong baseline for multi-class classification.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Simple, interpretable model — good for numeric features.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Performed better after standardization and polynomial transformation.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K-Nearest Neighbors (K-NN)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Simple, non-parametric model.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Great for non-linear decision boundaries.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Very sensitive to feature scaling — benefitted heavily from standardization and tuning.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Random Forest Classifier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Ensemble of Decision Trees; reduces overfitting.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Automatically handles feature interactions and outliers.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Most robust model for the Wine dataset, high accuracy without needing heavy preprocessing.</a:t>
            </a:r>
            <a:endParaRPr lang="en-US"/>
          </a:p>
          <a:p>
            <a:endParaRPr lang="en-US"/>
          </a:p>
        </p:txBody>
      </p:sp>
      <p:pic>
        <p:nvPicPr>
          <p:cNvPr id="30" name="Picture 29" descr="Do You Prefer Red Or White Wine? Why We Tend To Like One Better">
            <a:extLst>
              <a:ext uri="{FF2B5EF4-FFF2-40B4-BE49-F238E27FC236}">
                <a16:creationId xmlns:a16="http://schemas.microsoft.com/office/drawing/2014/main" id="{D9D84949-C425-B874-072E-D3850654A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0" y="2166600"/>
            <a:ext cx="4879200" cy="338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CD369-632E-DA33-81AE-C35E55F1221B}"/>
              </a:ext>
            </a:extLst>
          </p:cNvPr>
          <p:cNvSpPr txBox="1"/>
          <p:nvPr/>
        </p:nvSpPr>
        <p:spPr>
          <a:xfrm>
            <a:off x="185743" y="2262629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Wine Dataset Models</a:t>
            </a:r>
          </a:p>
        </p:txBody>
      </p:sp>
    </p:spTree>
    <p:extLst>
      <p:ext uri="{BB962C8B-B14F-4D97-AF65-F5344CB8AC3E}">
        <p14:creationId xmlns:p14="http://schemas.microsoft.com/office/powerpoint/2010/main" val="257817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E716E-37D5-F1EF-A48F-EFE36224E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EE3C-E74B-C9BE-BB84-F201F4F1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5. Methodology – Models Used (Cont. 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6279-7A5B-D98D-F36D-C225E2DB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495" y="2037384"/>
            <a:ext cx="6199305" cy="425196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K-Nearest Neighbors (K-NN)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Same K-NN model; relied on distance between points.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Needed careful scaling for encoded categorical features.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Decision Tree Classifier</a:t>
            </a:r>
            <a:endParaRPr lang="en-US" b="1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Naturally fits structured, categorical data.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Fast to train, easy to interpret.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Achieved near-perfect classification on Car dataset.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Categorical Naive Bayes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Probabilistic model tailored for categorical features.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Lightweight, fast, but assumes feature independence — limited improvement from feature engineering.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pic>
        <p:nvPicPr>
          <p:cNvPr id="7" name="Picture 6" descr="Premium Car Rental at affordable prices | SIXT rent a car">
            <a:extLst>
              <a:ext uri="{FF2B5EF4-FFF2-40B4-BE49-F238E27FC236}">
                <a16:creationId xmlns:a16="http://schemas.microsoft.com/office/drawing/2014/main" id="{F5B0B600-B4DB-9418-8D5B-4CD7953F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85" t="-1189" r="54605" b="797"/>
          <a:stretch/>
        </p:blipFill>
        <p:spPr>
          <a:xfrm>
            <a:off x="608400" y="2246926"/>
            <a:ext cx="3774570" cy="3547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971586-3839-0560-A10E-DB19976D9DCA}"/>
              </a:ext>
            </a:extLst>
          </p:cNvPr>
          <p:cNvSpPr txBox="1"/>
          <p:nvPr/>
        </p:nvSpPr>
        <p:spPr>
          <a:xfrm>
            <a:off x="839743" y="238262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Car Dataset Models</a:t>
            </a:r>
          </a:p>
        </p:txBody>
      </p:sp>
    </p:spTree>
    <p:extLst>
      <p:ext uri="{BB962C8B-B14F-4D97-AF65-F5344CB8AC3E}">
        <p14:creationId xmlns:p14="http://schemas.microsoft.com/office/powerpoint/2010/main" val="57726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9986A5-A7D1-4022-BAC0-885FB7A14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E380A-9332-3C65-44AD-9DAFF8E3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44570"/>
            <a:ext cx="3344528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6. Results - Wine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F819CC-EEC4-9DE6-35FF-B7438EBF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84" b="-4"/>
          <a:stretch/>
        </p:blipFill>
        <p:spPr>
          <a:xfrm>
            <a:off x="20" y="-1"/>
            <a:ext cx="3975444" cy="4306593"/>
          </a:xfrm>
          <a:custGeom>
            <a:avLst/>
            <a:gdLst/>
            <a:ahLst/>
            <a:cxnLst/>
            <a:rect l="l" t="t" r="r" b="b"/>
            <a:pathLst>
              <a:path w="3975464" h="4365555">
                <a:moveTo>
                  <a:pt x="0" y="0"/>
                </a:moveTo>
                <a:lnTo>
                  <a:pt x="3954724" y="0"/>
                </a:lnTo>
                <a:lnTo>
                  <a:pt x="3944328" y="441228"/>
                </a:lnTo>
                <a:cubicBezTo>
                  <a:pt x="3942781" y="508796"/>
                  <a:pt x="3939430" y="576877"/>
                  <a:pt x="3951159" y="643804"/>
                </a:cubicBezTo>
                <a:cubicBezTo>
                  <a:pt x="3980543" y="810736"/>
                  <a:pt x="3979900" y="978310"/>
                  <a:pt x="3967011" y="1146396"/>
                </a:cubicBezTo>
                <a:cubicBezTo>
                  <a:pt x="3954123" y="1321150"/>
                  <a:pt x="3931569" y="1495262"/>
                  <a:pt x="3940203" y="1671170"/>
                </a:cubicBezTo>
                <a:cubicBezTo>
                  <a:pt x="3945230" y="1770534"/>
                  <a:pt x="3953091" y="1869643"/>
                  <a:pt x="3953091" y="1969263"/>
                </a:cubicBezTo>
                <a:cubicBezTo>
                  <a:pt x="3955799" y="2447623"/>
                  <a:pt x="3948581" y="2926496"/>
                  <a:pt x="3959665" y="3405241"/>
                </a:cubicBezTo>
                <a:cubicBezTo>
                  <a:pt x="3962629" y="3529479"/>
                  <a:pt x="3949097" y="3653076"/>
                  <a:pt x="3946777" y="3777057"/>
                </a:cubicBezTo>
                <a:cubicBezTo>
                  <a:pt x="3944973" y="3878089"/>
                  <a:pt x="3947873" y="3979056"/>
                  <a:pt x="3950499" y="4080023"/>
                </a:cubicBezTo>
                <a:lnTo>
                  <a:pt x="3952324" y="4346210"/>
                </a:lnTo>
                <a:lnTo>
                  <a:pt x="3923793" y="4344582"/>
                </a:lnTo>
                <a:cubicBezTo>
                  <a:pt x="3869166" y="4337251"/>
                  <a:pt x="3813841" y="4336693"/>
                  <a:pt x="3759075" y="4342933"/>
                </a:cubicBezTo>
                <a:cubicBezTo>
                  <a:pt x="3703277" y="4347626"/>
                  <a:pt x="3647607" y="4354981"/>
                  <a:pt x="3591682" y="4357645"/>
                </a:cubicBezTo>
                <a:cubicBezTo>
                  <a:pt x="3349688" y="4370998"/>
                  <a:pt x="3107046" y="4367447"/>
                  <a:pt x="2865549" y="4346991"/>
                </a:cubicBezTo>
                <a:cubicBezTo>
                  <a:pt x="2661378" y="4329084"/>
                  <a:pt x="2456048" y="4328501"/>
                  <a:pt x="2251775" y="4345215"/>
                </a:cubicBezTo>
                <a:cubicBezTo>
                  <a:pt x="2200819" y="4349148"/>
                  <a:pt x="2149862" y="4359293"/>
                  <a:pt x="2098906" y="4351937"/>
                </a:cubicBezTo>
                <a:cubicBezTo>
                  <a:pt x="2025044" y="4342895"/>
                  <a:pt x="1950494" y="4340688"/>
                  <a:pt x="1876224" y="4345343"/>
                </a:cubicBezTo>
                <a:cubicBezTo>
                  <a:pt x="1700042" y="4352318"/>
                  <a:pt x="1523986" y="4361576"/>
                  <a:pt x="1347676" y="4359039"/>
                </a:cubicBezTo>
                <a:cubicBezTo>
                  <a:pt x="1064484" y="4355108"/>
                  <a:pt x="781420" y="4341031"/>
                  <a:pt x="498101" y="4351430"/>
                </a:cubicBezTo>
                <a:cubicBezTo>
                  <a:pt x="364340" y="4356376"/>
                  <a:pt x="230578" y="4360752"/>
                  <a:pt x="96817" y="4355568"/>
                </a:cubicBezTo>
                <a:lnTo>
                  <a:pt x="0" y="4349268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FAFAF-20F6-EAC4-4E4E-69CB273B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051" b="-5"/>
          <a:stretch/>
        </p:blipFill>
        <p:spPr>
          <a:xfrm>
            <a:off x="4148881" y="-1"/>
            <a:ext cx="3872656" cy="4306594"/>
          </a:xfrm>
          <a:custGeom>
            <a:avLst/>
            <a:gdLst/>
            <a:ahLst/>
            <a:cxnLst/>
            <a:rect l="l" t="t" r="r" b="b"/>
            <a:pathLst>
              <a:path w="3872656" h="4370715">
                <a:moveTo>
                  <a:pt x="9308" y="0"/>
                </a:moveTo>
                <a:lnTo>
                  <a:pt x="3851998" y="0"/>
                </a:lnTo>
                <a:lnTo>
                  <a:pt x="3841520" y="444702"/>
                </a:lnTo>
                <a:cubicBezTo>
                  <a:pt x="3839973" y="512270"/>
                  <a:pt x="3836622" y="580351"/>
                  <a:pt x="3848351" y="647278"/>
                </a:cubicBezTo>
                <a:cubicBezTo>
                  <a:pt x="3877736" y="814210"/>
                  <a:pt x="3877092" y="981784"/>
                  <a:pt x="3864203" y="1149870"/>
                </a:cubicBezTo>
                <a:cubicBezTo>
                  <a:pt x="3851315" y="1324624"/>
                  <a:pt x="3828761" y="1498736"/>
                  <a:pt x="3837395" y="1674644"/>
                </a:cubicBezTo>
                <a:cubicBezTo>
                  <a:pt x="3842422" y="1774008"/>
                  <a:pt x="3850284" y="1873117"/>
                  <a:pt x="3850284" y="1972737"/>
                </a:cubicBezTo>
                <a:cubicBezTo>
                  <a:pt x="3852991" y="2451097"/>
                  <a:pt x="3845773" y="2929970"/>
                  <a:pt x="3856857" y="3408715"/>
                </a:cubicBezTo>
                <a:cubicBezTo>
                  <a:pt x="3859821" y="3532953"/>
                  <a:pt x="3846289" y="3656550"/>
                  <a:pt x="3843969" y="3780531"/>
                </a:cubicBezTo>
                <a:cubicBezTo>
                  <a:pt x="3842165" y="3881563"/>
                  <a:pt x="3845065" y="3982530"/>
                  <a:pt x="3847691" y="4083497"/>
                </a:cubicBezTo>
                <a:lnTo>
                  <a:pt x="3849494" y="4346466"/>
                </a:lnTo>
                <a:lnTo>
                  <a:pt x="3739963" y="4345485"/>
                </a:lnTo>
                <a:cubicBezTo>
                  <a:pt x="3702780" y="4346420"/>
                  <a:pt x="3665581" y="4348259"/>
                  <a:pt x="3628383" y="4349908"/>
                </a:cubicBezTo>
                <a:cubicBezTo>
                  <a:pt x="3508316" y="4356655"/>
                  <a:pt x="3387918" y="4354828"/>
                  <a:pt x="3268119" y="4344454"/>
                </a:cubicBezTo>
                <a:cubicBezTo>
                  <a:pt x="3196206" y="4335589"/>
                  <a:pt x="3123466" y="4335589"/>
                  <a:pt x="3051553" y="4344454"/>
                </a:cubicBezTo>
                <a:cubicBezTo>
                  <a:pt x="2869715" y="4368829"/>
                  <a:pt x="2685977" y="4376260"/>
                  <a:pt x="2502751" y="4366648"/>
                </a:cubicBezTo>
                <a:cubicBezTo>
                  <a:pt x="2288987" y="4357263"/>
                  <a:pt x="2075733" y="4337859"/>
                  <a:pt x="1861843" y="4332533"/>
                </a:cubicBezTo>
                <a:cubicBezTo>
                  <a:pt x="1726297" y="4329109"/>
                  <a:pt x="1589733" y="4319851"/>
                  <a:pt x="1455972" y="4342552"/>
                </a:cubicBezTo>
                <a:cubicBezTo>
                  <a:pt x="1319536" y="4365887"/>
                  <a:pt x="1184374" y="4354980"/>
                  <a:pt x="1048318" y="4348258"/>
                </a:cubicBezTo>
                <a:cubicBezTo>
                  <a:pt x="946532" y="4340953"/>
                  <a:pt x="844365" y="4340953"/>
                  <a:pt x="742578" y="4348258"/>
                </a:cubicBezTo>
                <a:cubicBezTo>
                  <a:pt x="618869" y="4360661"/>
                  <a:pt x="494432" y="4364263"/>
                  <a:pt x="370214" y="4359038"/>
                </a:cubicBezTo>
                <a:cubicBezTo>
                  <a:pt x="296007" y="4355170"/>
                  <a:pt x="221738" y="4351270"/>
                  <a:pt x="147421" y="4348702"/>
                </a:cubicBezTo>
                <a:lnTo>
                  <a:pt x="13040" y="4347289"/>
                </a:lnTo>
                <a:lnTo>
                  <a:pt x="371" y="4103870"/>
                </a:lnTo>
                <a:cubicBezTo>
                  <a:pt x="-757" y="4012134"/>
                  <a:pt x="886" y="3920334"/>
                  <a:pt x="2690" y="3828598"/>
                </a:cubicBezTo>
                <a:cubicBezTo>
                  <a:pt x="5913" y="3670768"/>
                  <a:pt x="16095" y="3513067"/>
                  <a:pt x="20090" y="3355238"/>
                </a:cubicBezTo>
                <a:cubicBezTo>
                  <a:pt x="25761" y="3127790"/>
                  <a:pt x="3336" y="2900469"/>
                  <a:pt x="10940" y="2573142"/>
                </a:cubicBezTo>
                <a:cubicBezTo>
                  <a:pt x="20218" y="2391979"/>
                  <a:pt x="14032" y="2111578"/>
                  <a:pt x="14677" y="1830024"/>
                </a:cubicBezTo>
                <a:cubicBezTo>
                  <a:pt x="15451" y="1640269"/>
                  <a:pt x="5268" y="1450771"/>
                  <a:pt x="6171" y="1261145"/>
                </a:cubicBezTo>
                <a:cubicBezTo>
                  <a:pt x="6815" y="1121522"/>
                  <a:pt x="19961" y="982540"/>
                  <a:pt x="25374" y="843301"/>
                </a:cubicBezTo>
                <a:cubicBezTo>
                  <a:pt x="30078" y="673215"/>
                  <a:pt x="25426" y="502988"/>
                  <a:pt x="11455" y="333401"/>
                </a:cubicBezTo>
                <a:cubicBezTo>
                  <a:pt x="4817" y="239678"/>
                  <a:pt x="5623" y="145890"/>
                  <a:pt x="8088" y="52087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A1CBEB-DC4B-0842-9E75-18AE7CF8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66" b="-4"/>
          <a:stretch/>
        </p:blipFill>
        <p:spPr>
          <a:xfrm>
            <a:off x="8194953" y="-1"/>
            <a:ext cx="3997047" cy="4306593"/>
          </a:xfrm>
          <a:custGeom>
            <a:avLst/>
            <a:gdLst/>
            <a:ahLst/>
            <a:cxnLst/>
            <a:rect l="l" t="t" r="r" b="b"/>
            <a:pathLst>
              <a:path w="3997047" h="4358703">
                <a:moveTo>
                  <a:pt x="9389" y="0"/>
                </a:moveTo>
                <a:lnTo>
                  <a:pt x="3997047" y="0"/>
                </a:lnTo>
                <a:lnTo>
                  <a:pt x="3997047" y="4347477"/>
                </a:lnTo>
                <a:lnTo>
                  <a:pt x="3922844" y="4341211"/>
                </a:lnTo>
                <a:cubicBezTo>
                  <a:pt x="3821334" y="4336140"/>
                  <a:pt x="3719771" y="4340396"/>
                  <a:pt x="3618208" y="4343440"/>
                </a:cubicBezTo>
                <a:cubicBezTo>
                  <a:pt x="3488013" y="4347245"/>
                  <a:pt x="3357819" y="4358659"/>
                  <a:pt x="3227370" y="4344455"/>
                </a:cubicBezTo>
                <a:cubicBezTo>
                  <a:pt x="3152388" y="4335717"/>
                  <a:pt x="3076577" y="4336833"/>
                  <a:pt x="3001887" y="4347752"/>
                </a:cubicBezTo>
                <a:cubicBezTo>
                  <a:pt x="2932216" y="4357340"/>
                  <a:pt x="2861768" y="4360092"/>
                  <a:pt x="2791563" y="4355995"/>
                </a:cubicBezTo>
                <a:cubicBezTo>
                  <a:pt x="2658694" y="4350416"/>
                  <a:pt x="2524678" y="4346991"/>
                  <a:pt x="2391171" y="4351303"/>
                </a:cubicBezTo>
                <a:cubicBezTo>
                  <a:pt x="2185433" y="4357898"/>
                  <a:pt x="1979696" y="4363985"/>
                  <a:pt x="1773830" y="4351303"/>
                </a:cubicBezTo>
                <a:cubicBezTo>
                  <a:pt x="1620961" y="4342172"/>
                  <a:pt x="1468090" y="4341031"/>
                  <a:pt x="1315220" y="4345723"/>
                </a:cubicBezTo>
                <a:cubicBezTo>
                  <a:pt x="1162350" y="4350416"/>
                  <a:pt x="1009480" y="4359927"/>
                  <a:pt x="856610" y="4351303"/>
                </a:cubicBezTo>
                <a:cubicBezTo>
                  <a:pt x="678261" y="4341158"/>
                  <a:pt x="499913" y="4342933"/>
                  <a:pt x="321565" y="4344708"/>
                </a:cubicBezTo>
                <a:cubicBezTo>
                  <a:pt x="235449" y="4345596"/>
                  <a:pt x="149428" y="4348323"/>
                  <a:pt x="63422" y="4349686"/>
                </a:cubicBezTo>
                <a:lnTo>
                  <a:pt x="12951" y="4349060"/>
                </a:lnTo>
                <a:lnTo>
                  <a:pt x="371" y="4107346"/>
                </a:lnTo>
                <a:cubicBezTo>
                  <a:pt x="-757" y="4015610"/>
                  <a:pt x="887" y="3923810"/>
                  <a:pt x="2691" y="3832074"/>
                </a:cubicBezTo>
                <a:cubicBezTo>
                  <a:pt x="5913" y="3674244"/>
                  <a:pt x="16095" y="3516543"/>
                  <a:pt x="20090" y="3358714"/>
                </a:cubicBezTo>
                <a:cubicBezTo>
                  <a:pt x="25761" y="3131266"/>
                  <a:pt x="3336" y="2903945"/>
                  <a:pt x="10940" y="2576618"/>
                </a:cubicBezTo>
                <a:cubicBezTo>
                  <a:pt x="20219" y="2395455"/>
                  <a:pt x="14032" y="2115054"/>
                  <a:pt x="14677" y="1833500"/>
                </a:cubicBezTo>
                <a:cubicBezTo>
                  <a:pt x="15451" y="1643745"/>
                  <a:pt x="5269" y="1454247"/>
                  <a:pt x="6171" y="1264621"/>
                </a:cubicBezTo>
                <a:cubicBezTo>
                  <a:pt x="6815" y="1124998"/>
                  <a:pt x="19961" y="986016"/>
                  <a:pt x="25375" y="846777"/>
                </a:cubicBezTo>
                <a:cubicBezTo>
                  <a:pt x="30078" y="676691"/>
                  <a:pt x="25426" y="506464"/>
                  <a:pt x="11455" y="336877"/>
                </a:cubicBezTo>
                <a:cubicBezTo>
                  <a:pt x="4818" y="243154"/>
                  <a:pt x="5623" y="149366"/>
                  <a:pt x="8088" y="55563"/>
                </a:cubicBezTo>
                <a:close/>
              </a:path>
            </a:pathLst>
          </a:cu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9892" y="4544568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F4FB1B"/>
          </a:solidFill>
          <a:ln w="34925">
            <a:solidFill>
              <a:srgbClr val="F4FB1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8FC0C-0F44-A1FA-C62B-F4808E6E2D3E}"/>
              </a:ext>
            </a:extLst>
          </p:cNvPr>
          <p:cNvSpPr txBox="1"/>
          <p:nvPr/>
        </p:nvSpPr>
        <p:spPr>
          <a:xfrm>
            <a:off x="4413582" y="4544568"/>
            <a:ext cx="7147481" cy="23104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Logistic Regression: 50% accuracy (up from 32% with polynomial features).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K-NN: Improved to 68% with outlier removal and tuning (n=5, Manhattan distance).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Random Forest: Best performance (72% accuracy).Naturally handled outliers and feature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3655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8C7500-B879-4540-BA6C-EC3398982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057C9-D8D6-C141-3838-4621BAE3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27710"/>
            <a:ext cx="3364993" cy="1600200"/>
          </a:xfrm>
        </p:spPr>
        <p:txBody>
          <a:bodyPr anchor="ctr">
            <a:normAutofit/>
          </a:bodyPr>
          <a:lstStyle/>
          <a:p>
            <a:r>
              <a:rPr lang="en-US" sz="4600"/>
              <a:t>6. Results: Car Dataset (cont. 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7952" y="4527708"/>
            <a:ext cx="18288" cy="1600200"/>
          </a:xfrm>
          <a:custGeom>
            <a:avLst/>
            <a:gdLst>
              <a:gd name="connsiteX0" fmla="*/ 0 w 18288"/>
              <a:gd name="connsiteY0" fmla="*/ 0 h 1600200"/>
              <a:gd name="connsiteX1" fmla="*/ 18288 w 18288"/>
              <a:gd name="connsiteY1" fmla="*/ 0 h 1600200"/>
              <a:gd name="connsiteX2" fmla="*/ 18288 w 18288"/>
              <a:gd name="connsiteY2" fmla="*/ 549402 h 1600200"/>
              <a:gd name="connsiteX3" fmla="*/ 18288 w 18288"/>
              <a:gd name="connsiteY3" fmla="*/ 1114806 h 1600200"/>
              <a:gd name="connsiteX4" fmla="*/ 18288 w 18288"/>
              <a:gd name="connsiteY4" fmla="*/ 1600200 h 1600200"/>
              <a:gd name="connsiteX5" fmla="*/ 0 w 18288"/>
              <a:gd name="connsiteY5" fmla="*/ 1600200 h 1600200"/>
              <a:gd name="connsiteX6" fmla="*/ 0 w 18288"/>
              <a:gd name="connsiteY6" fmla="*/ 1066800 h 1600200"/>
              <a:gd name="connsiteX7" fmla="*/ 0 w 18288"/>
              <a:gd name="connsiteY7" fmla="*/ 517398 h 1600200"/>
              <a:gd name="connsiteX8" fmla="*/ 0 w 1828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" h="1600200" fill="none" extrusionOk="0">
                <a:moveTo>
                  <a:pt x="0" y="0"/>
                </a:moveTo>
                <a:cubicBezTo>
                  <a:pt x="4865" y="374"/>
                  <a:pt x="13608" y="53"/>
                  <a:pt x="18288" y="0"/>
                </a:cubicBezTo>
                <a:cubicBezTo>
                  <a:pt x="23286" y="215154"/>
                  <a:pt x="-6672" y="375145"/>
                  <a:pt x="18288" y="549402"/>
                </a:cubicBezTo>
                <a:cubicBezTo>
                  <a:pt x="43248" y="723659"/>
                  <a:pt x="44414" y="873011"/>
                  <a:pt x="18288" y="1114806"/>
                </a:cubicBezTo>
                <a:cubicBezTo>
                  <a:pt x="-7838" y="1356601"/>
                  <a:pt x="13030" y="1360490"/>
                  <a:pt x="18288" y="1600200"/>
                </a:cubicBezTo>
                <a:cubicBezTo>
                  <a:pt x="10638" y="1600772"/>
                  <a:pt x="4111" y="1599793"/>
                  <a:pt x="0" y="1600200"/>
                </a:cubicBezTo>
                <a:cubicBezTo>
                  <a:pt x="-6890" y="1375807"/>
                  <a:pt x="21339" y="1304563"/>
                  <a:pt x="0" y="1066800"/>
                </a:cubicBezTo>
                <a:cubicBezTo>
                  <a:pt x="-21339" y="829037"/>
                  <a:pt x="-23009" y="689986"/>
                  <a:pt x="0" y="517398"/>
                </a:cubicBezTo>
                <a:cubicBezTo>
                  <a:pt x="23009" y="344810"/>
                  <a:pt x="-9921" y="122345"/>
                  <a:pt x="0" y="0"/>
                </a:cubicBezTo>
                <a:close/>
              </a:path>
              <a:path w="18288" h="160020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1387" y="104987"/>
                  <a:pt x="17137" y="300374"/>
                  <a:pt x="18288" y="485394"/>
                </a:cubicBezTo>
                <a:cubicBezTo>
                  <a:pt x="19439" y="670414"/>
                  <a:pt x="37394" y="922400"/>
                  <a:pt x="18288" y="1050798"/>
                </a:cubicBezTo>
                <a:cubicBezTo>
                  <a:pt x="-818" y="1179196"/>
                  <a:pt x="6556" y="1394957"/>
                  <a:pt x="18288" y="1600200"/>
                </a:cubicBezTo>
                <a:cubicBezTo>
                  <a:pt x="12642" y="1600430"/>
                  <a:pt x="3803" y="1599869"/>
                  <a:pt x="0" y="1600200"/>
                </a:cubicBezTo>
                <a:cubicBezTo>
                  <a:pt x="10832" y="1355159"/>
                  <a:pt x="-10163" y="1159269"/>
                  <a:pt x="0" y="1034796"/>
                </a:cubicBezTo>
                <a:cubicBezTo>
                  <a:pt x="10163" y="910323"/>
                  <a:pt x="5178" y="626710"/>
                  <a:pt x="0" y="469392"/>
                </a:cubicBezTo>
                <a:cubicBezTo>
                  <a:pt x="-5178" y="312074"/>
                  <a:pt x="20387" y="137476"/>
                  <a:pt x="0" y="0"/>
                </a:cubicBezTo>
                <a:close/>
              </a:path>
            </a:pathLst>
          </a:custGeom>
          <a:solidFill>
            <a:srgbClr val="F4B160"/>
          </a:solidFill>
          <a:ln w="34925">
            <a:solidFill>
              <a:srgbClr val="F4B16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C33F-B7D3-91AC-4A5D-ED04EFE1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127" y="4527708"/>
            <a:ext cx="7107937" cy="2049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K-NN: 94% baseline accuracy, Polynomial Features worsened accuracy slightly.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Categorical Naive Bayes: 82% accuracy.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Decision Tree: Best model, 98% accuracy.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graph with numbers and a blue square&#10;&#10;AI-generated content may be incorrect.">
            <a:extLst>
              <a:ext uri="{FF2B5EF4-FFF2-40B4-BE49-F238E27FC236}">
                <a16:creationId xmlns:a16="http://schemas.microsoft.com/office/drawing/2014/main" id="{C46E1522-C39A-5DCE-7D7D-7B231101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6" y="432054"/>
            <a:ext cx="3840480" cy="3552443"/>
          </a:xfrm>
          <a:prstGeom prst="rect">
            <a:avLst/>
          </a:prstGeom>
        </p:spPr>
      </p:pic>
      <p:pic>
        <p:nvPicPr>
          <p:cNvPr id="4" name="Picture 3" descr="A graph with numbers and a blue square&#10;&#10;AI-generated content may be incorrect.">
            <a:extLst>
              <a:ext uri="{FF2B5EF4-FFF2-40B4-BE49-F238E27FC236}">
                <a16:creationId xmlns:a16="http://schemas.microsoft.com/office/drawing/2014/main" id="{AE4B8EA6-E65E-B95A-748E-3EAB71572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760" y="432054"/>
            <a:ext cx="3840480" cy="3552443"/>
          </a:xfrm>
          <a:prstGeom prst="rect">
            <a:avLst/>
          </a:prstGeom>
        </p:spPr>
      </p:pic>
      <p:pic>
        <p:nvPicPr>
          <p:cNvPr id="5" name="Picture 4" descr="A graph with numbers and a blue square&#10;&#10;AI-generated content may be incorrect.">
            <a:extLst>
              <a:ext uri="{FF2B5EF4-FFF2-40B4-BE49-F238E27FC236}">
                <a16:creationId xmlns:a16="http://schemas.microsoft.com/office/drawing/2014/main" id="{AEA03C20-8119-8A94-2A92-7B51134CE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7784" y="432054"/>
            <a:ext cx="3840480" cy="35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913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37f57-98da-4edc-a729-a83b8aab88e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0D0AC8B1CC949B14EAA1472DD0EC4" ma:contentTypeVersion="10" ma:contentTypeDescription="Create a new document." ma:contentTypeScope="" ma:versionID="938d0fca376b7148e1257476fe6c52ad">
  <xsd:schema xmlns:xsd="http://www.w3.org/2001/XMLSchema" xmlns:xs="http://www.w3.org/2001/XMLSchema" xmlns:p="http://schemas.microsoft.com/office/2006/metadata/properties" xmlns:ns3="21837f57-98da-4edc-a729-a83b8aab88ee" targetNamespace="http://schemas.microsoft.com/office/2006/metadata/properties" ma:root="true" ma:fieldsID="88bf3c3d98f6c5e1a679bf63c74ac0cc" ns3:_="">
    <xsd:import namespace="21837f57-98da-4edc-a729-a83b8aab88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37f57-98da-4edc-a729-a83b8aab88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BFC0D8-373D-4070-8679-3A57D427D75E}">
  <ds:schemaRefs>
    <ds:schemaRef ds:uri="21837f57-98da-4edc-a729-a83b8aab88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DD123-1A0D-46A3-BC08-B43F4659022C}">
  <ds:schemaRefs>
    <ds:schemaRef ds:uri="21837f57-98da-4edc-a729-a83b8aab88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08AC915-A9A1-4BF5-9F81-225BB379DC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 Applied Machine Learning</vt:lpstr>
      <vt:lpstr>Introduction</vt:lpstr>
      <vt:lpstr>2. Related Works</vt:lpstr>
      <vt:lpstr>3. Datasets Overview</vt:lpstr>
      <vt:lpstr>4. Preprocessing Steps</vt:lpstr>
      <vt:lpstr>5. Methodology – Models Used</vt:lpstr>
      <vt:lpstr>5. Methodology – Models Used (Cont. )</vt:lpstr>
      <vt:lpstr>6. Results - Wine Dataset</vt:lpstr>
      <vt:lpstr>6. Results: Car Dataset (cont. )</vt:lpstr>
      <vt:lpstr>7.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Levi, Valencia Rodriguez</dc:creator>
  <cp:revision>1</cp:revision>
  <dcterms:created xsi:type="dcterms:W3CDTF">2025-04-25T23:42:24Z</dcterms:created>
  <dcterms:modified xsi:type="dcterms:W3CDTF">2025-04-27T21:37:02Z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0x0101002370D0AC8B1CC949B14EAA1472DD0EC4</vt:lpwstr>
  </property>
</Properties>
</file>