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C64-3852-4A92-8BD8-26789573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47442-A55E-4BB4-8567-A8EDA3B58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E9EFB-B8F4-48D2-87F5-60B038F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236E-3350-4340-859A-D3314EBE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13FEA-0966-4F70-8F99-4F765AE3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2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F3069-A15C-4BEF-9C19-C99FCAA7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32BF36-630F-4AC5-B59C-AFC3755C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AC63D-9551-43ED-8A5F-5E80974F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70EBE-4650-4160-A928-7B9C85CD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978E9-2CF8-4F8D-891E-FF8375F0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9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5C7A72-E1E7-438C-8439-56E11F9E6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7B6B50-C41B-498F-920D-527AA342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C4228A-8489-46FE-AE44-8469A95E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081D1-A201-4037-9EA4-F0BB4EAE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9E7F0-C454-4BDE-AE03-20C54C56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2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74E4B-EE31-4814-B012-EB19448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80CEA-C749-4BE3-B214-ABF99B9D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FAD12-D9AC-4B03-B0AA-C31E492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1E556-D1C9-49F0-980E-E132907E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3436A-2FA7-42E0-9BBB-0E78289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8157B-77B9-4804-9FC5-4A90021F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2D745-7928-4606-ABBF-27B0CC4F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FDC77-57B7-435F-8E92-962982C5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25D64-DC13-4CF5-A25E-D283978C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19DE3-7BF9-4CDC-A6EC-0499B656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22F0B-1022-4A56-92AE-2401DF6F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79C65-65F1-49A4-9CFF-BF796C31C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8454D0-F483-4BEA-8707-39A2D7E29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01BBD-E0EA-4055-9EEF-E09A8780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CD0BD-2251-46B2-9B58-1C57DB51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DBD65B-8F59-4860-8B9F-BF1DE32A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D07C1-37FA-4329-B864-D03E9C33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DE3F19-A12E-4D80-BDC8-006B5D97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3421B-7B44-4C90-AB36-E436ABE43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8B9C46-A9DB-422C-979F-C0A9F7278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F4A3B6-058C-402A-9126-A6D29A0E5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467A51-FA90-454E-B7EE-98CF5E14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981C27-B663-403B-86AB-E604195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DC4DFB-87DF-4C45-9B40-BA606109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5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589AC-E003-48B0-B54A-EBA1C2E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9EF78D-A7E1-4668-B9A1-54D3B1F1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C9840A-AB43-40F0-96B7-F5C65905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CC1342-6135-4DAE-9B62-E8606854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5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4811AC-7BCA-41CF-93FA-020D68D0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23176B-CBD1-4AE5-8FE2-A4EC0DE4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AF6CA7-8FBC-4932-924A-F4F76C5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5D233-DDE5-4E79-97CB-AEB35295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DF814-1491-43F0-B27A-C3AD5E1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4E3C2-590C-4646-8255-569FD892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5B3B2-2364-42A0-A530-CC575F58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8EC82-CBCB-4DB8-8233-0832F7DB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62111A-F5EE-4E81-A5B3-0DE39EB1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0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8BC4-C101-4254-B998-E676C72D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3AACE3-3AE4-4E16-82F6-E50101F8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6EB7BF-E08B-40B9-8588-2AB1D8C27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EE0F8-41EA-4C37-BD2B-D9C41084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DAAADB-9B11-40A8-979A-23A54868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F12C5-563A-48E8-ABA1-E6E7AE71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3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4084F-ECBD-4127-85D8-C44CD3BF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74C03-1CA9-4DD2-986A-B0EE010D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D46A4-8DBE-45D0-94C1-C999F9187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E8AF-BE88-4C93-9BC2-EB6D0DE8B9A5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84D30B-FA24-4A2E-BC09-424DB1FF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454F-942B-4E08-B84D-11E220C72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2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cons8.com.br/icons/set/andro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94F5D-A450-479E-8685-FA6DBBF3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CBEC6-C68D-489A-8EB4-BF87C0840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50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6EA21-7A0A-4693-8076-DD94C7E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D9E76-4043-4852-86CE-E3418FB0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EEF2B3-D653-4240-893A-6B5CD888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1319632"/>
            <a:ext cx="373432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AA066-E64D-425A-99F8-08BABAD9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1FEBB-6A5C-43C0-8A9E-57881A48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CD63F4-D69C-4261-B30B-533C1E99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12" y="1564735"/>
            <a:ext cx="3287976" cy="50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0C5E1-1ABB-4A22-B627-AAFCDB68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para download de </a:t>
            </a:r>
            <a:r>
              <a:rPr lang="pt-BR" dirty="0" err="1"/>
              <a:t>Icon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A750B3-155F-4E37-AC63-95F76252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https://icons8.com.br/icons/set/android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1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15BFD-ECDE-4FC8-929A-AD9CA1A5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FE84B-6257-48AE-B911-88545B58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8867" cy="4351338"/>
          </a:xfrm>
        </p:spPr>
        <p:txBody>
          <a:bodyPr/>
          <a:lstStyle/>
          <a:p>
            <a:r>
              <a:rPr lang="pt-BR" dirty="0"/>
              <a:t>Escolher um App real e desenvolver o layout “exatamente” como na tela escolhida. </a:t>
            </a:r>
          </a:p>
          <a:p>
            <a:endParaRPr lang="pt-BR" dirty="0"/>
          </a:p>
          <a:p>
            <a:r>
              <a:rPr lang="pt-BR" dirty="0"/>
              <a:t>Como exemplo pode ser desenvolvida a tela da imagem ao lado.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5F9203-1157-422A-806E-BE502F102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" t="7921" r="1200"/>
          <a:stretch/>
        </p:blipFill>
        <p:spPr>
          <a:xfrm>
            <a:off x="8034867" y="1941689"/>
            <a:ext cx="2421466" cy="400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Flex</vt:lpstr>
      <vt:lpstr>Apresentação do PowerPoint</vt:lpstr>
      <vt:lpstr>Apresentação do PowerPoint</vt:lpstr>
      <vt:lpstr>Exemplo para download de Icon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</dc:title>
  <dc:creator>VICTOR PEIXOTO DE OLIVEIRA</dc:creator>
  <cp:lastModifiedBy>Admin</cp:lastModifiedBy>
  <cp:revision>4</cp:revision>
  <dcterms:created xsi:type="dcterms:W3CDTF">2025-03-14T11:50:48Z</dcterms:created>
  <dcterms:modified xsi:type="dcterms:W3CDTF">2025-04-15T12:23:50Z</dcterms:modified>
</cp:coreProperties>
</file>