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4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1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16E4-A4DE-4C8A-87F5-10B5C0AD5CB3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38D3-D6B3-416D-A874-99D9D455F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pr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00A9D9"/>
                </a:solidFill>
              </a:rPr>
              <a:t>Props</a:t>
            </a:r>
            <a:endParaRPr lang="pt-BR" b="1" dirty="0">
              <a:solidFill>
                <a:srgbClr val="00A9D9"/>
              </a:solidFill>
            </a:endParaRPr>
          </a:p>
        </p:txBody>
      </p:sp>
      <p:pic>
        <p:nvPicPr>
          <p:cNvPr id="1028" name="Picture 4" descr="Desenvolvendo em React Native - Devtop">
            <a:extLst>
              <a:ext uri="{FF2B5EF4-FFF2-40B4-BE49-F238E27FC236}">
                <a16:creationId xmlns:a16="http://schemas.microsoft.com/office/drawing/2014/main" id="{D9CF3D81-2F16-4AD9-A3A7-8DFA235E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876425"/>
            <a:ext cx="4972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dos componentes pode ser personalizada ao ser criada, com parâmetros diferentes. Esses parâmetros criados são chamados de </a:t>
            </a:r>
            <a:r>
              <a:rPr lang="pt-BR" dirty="0" err="1"/>
              <a:t>props</a:t>
            </a:r>
            <a:r>
              <a:rPr lang="pt-BR" dirty="0"/>
              <a:t>, abreviação de </a:t>
            </a:r>
            <a:r>
              <a:rPr lang="pt-BR" dirty="0" err="1">
                <a:solidFill>
                  <a:srgbClr val="00A9D9"/>
                </a:solidFill>
              </a:rPr>
              <a:t>properties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Exemplo, um componente básico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a </a:t>
            </a:r>
            <a:r>
              <a:rPr lang="pt-BR" dirty="0" err="1"/>
              <a:t>Image</a:t>
            </a:r>
            <a:r>
              <a:rPr lang="pt-BR" dirty="0"/>
              <a:t>. Ao criar uma imagem, você pode usar uma </a:t>
            </a:r>
            <a:r>
              <a:rPr lang="pt-BR" dirty="0" err="1"/>
              <a:t>prop</a:t>
            </a:r>
            <a:r>
              <a:rPr lang="pt-BR" dirty="0"/>
              <a:t> chamada </a:t>
            </a:r>
            <a:r>
              <a:rPr lang="pt-BR" dirty="0" err="1"/>
              <a:t>source</a:t>
            </a:r>
            <a:r>
              <a:rPr lang="pt-BR" dirty="0"/>
              <a:t> para controlar qual imagem ela exibe.</a:t>
            </a:r>
          </a:p>
        </p:txBody>
      </p:sp>
    </p:spTree>
    <p:extLst>
      <p:ext uri="{BB962C8B-B14F-4D97-AF65-F5344CB8AC3E}">
        <p14:creationId xmlns:p14="http://schemas.microsoft.com/office/powerpoint/2010/main" val="255351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A9D9"/>
                </a:solidFill>
              </a:rPr>
              <a:t>Exemplo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062279-F541-4B33-9E3F-555C6BFB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1955424"/>
            <a:ext cx="6001588" cy="3400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Arquivo Produto.js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00889" y="2543183"/>
            <a:ext cx="1301044" cy="37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253088" y="3242733"/>
            <a:ext cx="3392311" cy="37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53088" y="3693736"/>
            <a:ext cx="3392311" cy="37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53088" y="4152496"/>
            <a:ext cx="4780845" cy="37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Arquivo Style.js (do diretório Produto)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E3D8C6-DE57-404E-84A0-E00D4EB7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290603"/>
            <a:ext cx="432495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Arquivo </a:t>
            </a:r>
            <a:r>
              <a:rPr lang="pt-BR" dirty="0" err="1">
                <a:solidFill>
                  <a:srgbClr val="00A9D9"/>
                </a:solidFill>
              </a:rPr>
              <a:t>ListaProduto</a:t>
            </a:r>
            <a:r>
              <a:rPr lang="pt-BR" dirty="0">
                <a:solidFill>
                  <a:srgbClr val="00A9D9"/>
                </a:solidFill>
              </a:rPr>
              <a:t> (diretório – </a:t>
            </a:r>
            <a:r>
              <a:rPr lang="pt-BR" dirty="0" err="1">
                <a:solidFill>
                  <a:srgbClr val="00A9D9"/>
                </a:solidFill>
              </a:rPr>
              <a:t>ListProduto</a:t>
            </a:r>
            <a:r>
              <a:rPr lang="pt-BR" dirty="0">
                <a:solidFill>
                  <a:srgbClr val="00A9D9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098BA6-62B3-410C-884F-B5963F98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2534239"/>
            <a:ext cx="466790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Arquivo App.js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FFC1EE-B2A5-420A-BA36-7E116D37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207" y="1355155"/>
            <a:ext cx="4996770" cy="529227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52206" y="1752600"/>
            <a:ext cx="4996771" cy="626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52206" y="3708401"/>
            <a:ext cx="4996770" cy="70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29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9D9"/>
                </a:solidFill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https://reactnative.dev/docs/props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42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Props</vt:lpstr>
      <vt:lpstr>Conceitos</vt:lpstr>
      <vt:lpstr>Exemplo</vt:lpstr>
      <vt:lpstr>Arquivo Produto.js</vt:lpstr>
      <vt:lpstr>Arquivo Style.js (do diretório Produto)</vt:lpstr>
      <vt:lpstr>Arquivo ListaProduto (diretório – ListProduto)</vt:lpstr>
      <vt:lpstr>Arquivo App.js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</dc:title>
  <dc:creator>Admin</dc:creator>
  <cp:lastModifiedBy>VICTOR PEIXOTO DE OLIVEIRA</cp:lastModifiedBy>
  <cp:revision>7</cp:revision>
  <dcterms:created xsi:type="dcterms:W3CDTF">2025-05-20T14:13:20Z</dcterms:created>
  <dcterms:modified xsi:type="dcterms:W3CDTF">2025-05-30T11:16:41Z</dcterms:modified>
</cp:coreProperties>
</file>