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57" r:id="rId6"/>
    <p:sldId id="262" r:id="rId7"/>
    <p:sldId id="263" r:id="rId8"/>
    <p:sldId id="258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2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28F70-C1F4-4B21-BF9D-31E5B5A59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0FFF20-4F06-4569-9674-4B59D5C9F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53E9DE6-FB90-4B1A-A73C-BFF864BD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33C-E067-458A-AA49-B2BCAA58EB9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F5EC5AF-EF82-4F81-9F17-7FB01253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1DFE10-C96B-4F55-A7E8-0F82868A4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5E5E-BCA2-4B31-84CF-E08DA1F6A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595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A8709-8E05-4206-BB04-F257EAA9F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DF1C3E-43C5-4286-B1BE-EB8539F238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AB7859-5128-4739-B58B-E0D271B2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33C-E067-458A-AA49-B2BCAA58EB9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818299-C9FC-4AAF-9E82-244B96ED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491C99-0876-4B7F-93D1-EE354671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5E5E-BCA2-4B31-84CF-E08DA1F6A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847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DE7B86-9097-44C9-B50F-6953C5DC8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8522E75-B23A-48A6-90FD-7267B658E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831917-293D-4408-A181-8D34DDB0B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33C-E067-458A-AA49-B2BCAA58EB9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99CE28-76D4-4085-B7F2-2FAEFF593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7EF355-A777-43A0-A9ED-85DA494D2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5E5E-BCA2-4B31-84CF-E08DA1F6A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875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A1D040-44D7-47B9-8162-4FEBB63D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5DCD7C-D38D-4EED-96A8-7CF974010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D6F11C-1DA4-48B7-9966-6DF5AA688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33C-E067-458A-AA49-B2BCAA58EB9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A9627D-6C46-424B-85F7-6E366D525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CB06FB-C3B1-4885-93C8-E58079C46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5E5E-BCA2-4B31-84CF-E08DA1F6A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40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417E9-48F9-4644-8B23-7B6A319CA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EFC2B7C-DF27-488B-A464-143F92841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7CC81C-0968-4520-9B0D-356B9142E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33C-E067-458A-AA49-B2BCAA58EB9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EAC285-7C85-4A7B-AB51-D1BBAA2EE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3A02D5-D18D-48B8-AD51-B9C8FE744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5E5E-BCA2-4B31-84CF-E08DA1F6A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6823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CC3845-9C3C-44C5-8ABF-5566DEB2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F2E94C6-751A-497D-8353-EC99A3CD8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200544-F613-4B76-BC0E-8C75532AB3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AE6034-86EC-4F77-AD3A-3643A55C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33C-E067-458A-AA49-B2BCAA58EB9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D15616-0880-4760-B95F-3049DA9D5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8652C1-2E7D-4DDA-87EE-B5DBEE06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5E5E-BCA2-4B31-84CF-E08DA1F6A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451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5B19AE-A09B-4DCD-9E77-2295B0938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AC1B05-A2AB-4282-A560-A9902F4F1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5BB3D4-3C7D-4478-AB66-27226E56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B6836B8-7BBD-4A26-AD24-DD7B37D48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C80B9D-1A4B-43FA-99E7-553312029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30EF6E1-A27C-4121-8BFD-F32B4157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33C-E067-458A-AA49-B2BCAA58EB9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15FDCA1-1A57-48D1-9C09-30BE77502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DA34781-BAC4-4585-9AB6-7AA6C44D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5E5E-BCA2-4B31-84CF-E08DA1F6A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76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05FAE-5267-49C7-92EB-BBB9A5341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558F88-DF2D-422C-AAF9-CC7D06630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33C-E067-458A-AA49-B2BCAA58EB9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54F6A1-5E04-4530-B90D-D56688166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C61E977-DAC6-4A49-AED1-EA4FC06A0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5E5E-BCA2-4B31-84CF-E08DA1F6A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3240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CE405B8-35A4-446F-A05B-3463BAD5C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33C-E067-458A-AA49-B2BCAA58EB9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7FD630-FAD8-48B9-AF7E-E5F4A9620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1F3EA94-9890-46F5-8F18-DAF7E616C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5E5E-BCA2-4B31-84CF-E08DA1F6A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838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718601-0B51-44EC-ABA5-D3DE6D86F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CFE1702-C9FB-4CBC-AF72-A763D8E9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AF100E-3910-439C-81F9-EFD7563C5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86FCC0-AA6E-4479-9EA6-6A4A394EF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33C-E067-458A-AA49-B2BCAA58EB9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D577AB-45EF-43B8-9801-C87E5E0A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1E8150-E703-4154-A654-20036B9E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5E5E-BCA2-4B31-84CF-E08DA1F6A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573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DA607-C897-4255-87F7-990EAF81E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9A95C80-2531-4CC4-9F1B-11379D60B1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94E9259-98E0-4DF9-B646-744EB6B90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C7041EB-6449-4AF8-8AC8-69B5A4C81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F33C-E067-458A-AA49-B2BCAA58EB9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BBEDF3-CDD8-4DB7-ACCE-1452DACA4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3FD246-6E6D-4A28-8075-AC18858C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65E5E-BCA2-4B31-84CF-E08DA1F6A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715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4708C83-DD7B-4B0B-83D1-C0D77C8C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5A46AC-0BDC-4D5C-A896-33B02D111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EDFD05-0906-4019-AA47-36DD53D02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5F33C-E067-458A-AA49-B2BCAA58EB9B}" type="datetimeFigureOut">
              <a:rPr lang="pt-BR" smtClean="0"/>
              <a:t>13/05/2025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BE7972-4655-4746-A1C5-213CA2E48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920E4E-A5E9-4145-89F7-376D8FB3D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65E5E-BCA2-4B31-84CF-E08DA1F6A5A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8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7A0530-90EA-4945-AA00-7AFE7FBB2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Components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DC0AB5-A528-4FC6-8C72-EAD780FCF9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28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Conceitos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, componentes são blocos reutilizáveis de código que definem como uma parte da interface deve se comportar </a:t>
            </a:r>
            <a:r>
              <a:rPr lang="pt-BR" dirty="0" smtClean="0"/>
              <a:t>ou ser exibida.</a:t>
            </a:r>
          </a:p>
          <a:p>
            <a:endParaRPr lang="pt-BR" dirty="0" smtClean="0"/>
          </a:p>
          <a:p>
            <a:r>
              <a:rPr lang="pt-BR" dirty="0" smtClean="0"/>
              <a:t>São </a:t>
            </a:r>
            <a:r>
              <a:rPr lang="pt-BR" dirty="0"/>
              <a:t>como “peças de LEGO” da sua </a:t>
            </a:r>
            <a:r>
              <a:rPr lang="pt-BR" dirty="0" smtClean="0"/>
              <a:t>aplicação.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767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componentes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Componentes de função (</a:t>
            </a:r>
            <a:r>
              <a:rPr lang="pt-BR" dirty="0" err="1"/>
              <a:t>Function</a:t>
            </a:r>
            <a:r>
              <a:rPr lang="pt-BR" dirty="0"/>
              <a:t> </a:t>
            </a:r>
            <a:r>
              <a:rPr lang="pt-BR" dirty="0" err="1"/>
              <a:t>Components</a:t>
            </a:r>
            <a:r>
              <a:rPr lang="pt-BR" dirty="0"/>
              <a:t>) – simples, usando </a:t>
            </a:r>
            <a:r>
              <a:rPr lang="pt-BR" dirty="0" err="1"/>
              <a:t>function</a:t>
            </a:r>
            <a:r>
              <a:rPr lang="pt-BR" dirty="0"/>
              <a:t> ou const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Componentes </a:t>
            </a:r>
            <a:r>
              <a:rPr lang="pt-BR" dirty="0"/>
              <a:t>nativos (</a:t>
            </a:r>
            <a:r>
              <a:rPr lang="pt-BR" dirty="0" err="1"/>
              <a:t>ex</a:t>
            </a:r>
            <a:r>
              <a:rPr lang="pt-BR" dirty="0"/>
              <a:t>: </a:t>
            </a:r>
            <a:r>
              <a:rPr lang="pt-BR" dirty="0" err="1"/>
              <a:t>View</a:t>
            </a:r>
            <a:r>
              <a:rPr lang="pt-BR" dirty="0"/>
              <a:t>, </a:t>
            </a:r>
            <a:r>
              <a:rPr lang="pt-BR" dirty="0" err="1"/>
              <a:t>Text</a:t>
            </a:r>
            <a:r>
              <a:rPr lang="pt-BR" dirty="0"/>
              <a:t>, Button) – já prontos do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Componentes </a:t>
            </a:r>
            <a:r>
              <a:rPr lang="pt-BR" dirty="0"/>
              <a:t>personalizados – criados por você ou por outras bibliotecas.</a:t>
            </a:r>
          </a:p>
        </p:txBody>
      </p:sp>
    </p:spTree>
    <p:extLst>
      <p:ext uri="{BB962C8B-B14F-4D97-AF65-F5344CB8AC3E}">
        <p14:creationId xmlns:p14="http://schemas.microsoft.com/office/powerpoint/2010/main" val="270686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Exemplo: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1026" name="Picture 2" descr="Startup cria aplicativo para melhorar relacionamento entre aluno e academia  - Pequenas Empresas Grandes Negócios | Estética e bem-est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6197" y="2600501"/>
            <a:ext cx="5905500" cy="3286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31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329CE-8AFD-4C12-AF59-6077C0734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criação e utilização de um </a:t>
            </a:r>
            <a:r>
              <a:rPr lang="pt-BR" dirty="0" err="1" smtClean="0"/>
              <a:t>Component</a:t>
            </a:r>
            <a:endParaRPr lang="pt-BR" dirty="0"/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6423" y="1870781"/>
            <a:ext cx="3010320" cy="3324689"/>
          </a:xfrm>
          <a:prstGeom prst="rect">
            <a:avLst/>
          </a:prstGeom>
        </p:spPr>
      </p:pic>
      <p:sp>
        <p:nvSpPr>
          <p:cNvPr id="7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1870781"/>
            <a:ext cx="5935133" cy="4351338"/>
          </a:xfrm>
        </p:spPr>
        <p:txBody>
          <a:bodyPr/>
          <a:lstStyle/>
          <a:p>
            <a:r>
              <a:rPr lang="pt-BR" dirty="0" smtClean="0"/>
              <a:t>Estrutura do projeto: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7112000" y="2709333"/>
            <a:ext cx="3194755" cy="553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78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do arquivo Header.js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418666" y="1825625"/>
            <a:ext cx="5935133" cy="4351338"/>
          </a:xfrm>
        </p:spPr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639587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57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Código do App.js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54044" y="1825625"/>
            <a:ext cx="5099756" cy="4351338"/>
          </a:xfrm>
        </p:spPr>
        <p:txBody>
          <a:bodyPr/>
          <a:lstStyle/>
          <a:p>
            <a:endParaRPr lang="pt-BR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5491"/>
            <a:ext cx="4060194" cy="5191606"/>
          </a:xfrm>
          <a:prstGeom prst="rect">
            <a:avLst/>
          </a:prstGeom>
        </p:spPr>
      </p:pic>
      <p:sp>
        <p:nvSpPr>
          <p:cNvPr id="5" name="Retângulo 4"/>
          <p:cNvSpPr/>
          <p:nvPr/>
        </p:nvSpPr>
        <p:spPr>
          <a:xfrm>
            <a:off x="838200" y="2348089"/>
            <a:ext cx="4060194" cy="553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/>
          <p:cNvSpPr/>
          <p:nvPr/>
        </p:nvSpPr>
        <p:spPr>
          <a:xfrm>
            <a:off x="838200" y="3671536"/>
            <a:ext cx="4060194" cy="5531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032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359605-DAD5-4615-82F4-31FE4705E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Considerações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C268C1-FAA6-4E4E-B216-533715EB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Componentes ajudam a deixar o código organizado, limpo e reutilizável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Podemos </a:t>
            </a:r>
            <a:r>
              <a:rPr lang="pt-BR" dirty="0"/>
              <a:t>passar </a:t>
            </a:r>
            <a:r>
              <a:rPr lang="pt-BR" dirty="0" err="1"/>
              <a:t>props</a:t>
            </a:r>
            <a:r>
              <a:rPr lang="pt-BR" dirty="0"/>
              <a:t> para personalizar os dados que cada instância do componente recebe</a:t>
            </a:r>
            <a:r>
              <a:rPr lang="pt-BR" dirty="0" smtClean="0"/>
              <a:t>.</a:t>
            </a:r>
          </a:p>
          <a:p>
            <a:endParaRPr lang="pt-BR" dirty="0"/>
          </a:p>
          <a:p>
            <a:r>
              <a:rPr lang="pt-BR" dirty="0" smtClean="0"/>
              <a:t>Usar </a:t>
            </a:r>
            <a:r>
              <a:rPr lang="pt-BR" dirty="0"/>
              <a:t>componentes é a base para escalar um </a:t>
            </a:r>
            <a:r>
              <a:rPr lang="pt-BR" dirty="0" err="1"/>
              <a:t>app</a:t>
            </a:r>
            <a:r>
              <a:rPr lang="pt-BR" dirty="0"/>
              <a:t>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de forma eficiente.</a:t>
            </a:r>
          </a:p>
        </p:txBody>
      </p:sp>
    </p:spTree>
    <p:extLst>
      <p:ext uri="{BB962C8B-B14F-4D97-AF65-F5344CB8AC3E}">
        <p14:creationId xmlns:p14="http://schemas.microsoft.com/office/powerpoint/2010/main" val="5200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Utilizando a interface já criada, crie 3 componentes para a mesma interface.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0365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162</Words>
  <Application>Microsoft Office PowerPoint</Application>
  <PresentationFormat>Widescreen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Components</vt:lpstr>
      <vt:lpstr>Conceitos</vt:lpstr>
      <vt:lpstr>Tipos de componentes</vt:lpstr>
      <vt:lpstr>Exemplo:</vt:lpstr>
      <vt:lpstr>Exemplo de criação e utilização de um Component</vt:lpstr>
      <vt:lpstr>Código do arquivo Header.js</vt:lpstr>
      <vt:lpstr>Código do App.js</vt:lpstr>
      <vt:lpstr>Considerações</vt:lpstr>
      <vt:lpstr>Exercício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Props</dc:title>
  <dc:creator>VICTOR PEIXOTO DE OLIVEIRA</dc:creator>
  <cp:lastModifiedBy>Admin</cp:lastModifiedBy>
  <cp:revision>8</cp:revision>
  <dcterms:created xsi:type="dcterms:W3CDTF">2025-04-11T10:44:42Z</dcterms:created>
  <dcterms:modified xsi:type="dcterms:W3CDTF">2025-05-13T12:06:08Z</dcterms:modified>
</cp:coreProperties>
</file>