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ndro soto" userId="17ab85fa40af9135" providerId="LiveId" clId="{AA1CDEB6-7C15-4C21-B565-647B1B045AC3}"/>
    <pc:docChg chg="modSld">
      <pc:chgData name="lisandro soto" userId="17ab85fa40af9135" providerId="LiveId" clId="{AA1CDEB6-7C15-4C21-B565-647B1B045AC3}" dt="2020-04-27T11:50:50.216" v="3" actId="20577"/>
      <pc:docMkLst>
        <pc:docMk/>
      </pc:docMkLst>
      <pc:sldChg chg="modSp">
        <pc:chgData name="lisandro soto" userId="17ab85fa40af9135" providerId="LiveId" clId="{AA1CDEB6-7C15-4C21-B565-647B1B045AC3}" dt="2020-04-27T11:50:50.216" v="3" actId="20577"/>
        <pc:sldMkLst>
          <pc:docMk/>
          <pc:sldMk cId="643034198" sldId="256"/>
        </pc:sldMkLst>
        <pc:spChg chg="mod">
          <ac:chgData name="lisandro soto" userId="17ab85fa40af9135" providerId="LiveId" clId="{AA1CDEB6-7C15-4C21-B565-647B1B045AC3}" dt="2020-04-27T11:50:50.216" v="3" actId="20577"/>
          <ac:spMkLst>
            <pc:docMk/>
            <pc:sldMk cId="64303419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263-34DF-49BD-A2CB-088F0C478C19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5AB3-189E-475E-A18D-3BC8C9A309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21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263-34DF-49BD-A2CB-088F0C478C19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5AB3-189E-475E-A18D-3BC8C9A309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35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263-34DF-49BD-A2CB-088F0C478C19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5AB3-189E-475E-A18D-3BC8C9A309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18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263-34DF-49BD-A2CB-088F0C478C19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5AB3-189E-475E-A18D-3BC8C9A309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58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263-34DF-49BD-A2CB-088F0C478C19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5AB3-189E-475E-A18D-3BC8C9A309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791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263-34DF-49BD-A2CB-088F0C478C19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5AB3-189E-475E-A18D-3BC8C9A309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402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263-34DF-49BD-A2CB-088F0C478C19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5AB3-189E-475E-A18D-3BC8C9A309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826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263-34DF-49BD-A2CB-088F0C478C19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5AB3-189E-475E-A18D-3BC8C9A309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917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263-34DF-49BD-A2CB-088F0C478C19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5AB3-189E-475E-A18D-3BC8C9A309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924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263-34DF-49BD-A2CB-088F0C478C19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5AB3-189E-475E-A18D-3BC8C9A309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955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A263-34DF-49BD-A2CB-088F0C478C19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85AB3-189E-475E-A18D-3BC8C9A309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882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A263-34DF-49BD-A2CB-088F0C478C19}" type="datetimeFigureOut">
              <a:rPr lang="es-CO" smtClean="0"/>
              <a:t>27/04/2020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85AB3-189E-475E-A18D-3BC8C9A309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46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Cartografía social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800" b="1" dirty="0">
                <a:solidFill>
                  <a:schemeClr val="accent2">
                    <a:lumMod val="75000"/>
                  </a:schemeClr>
                </a:solidFill>
              </a:rPr>
              <a:t>Metodología participativa sobre el territorio y conflicto </a:t>
            </a:r>
          </a:p>
        </p:txBody>
      </p:sp>
    </p:spTree>
    <p:extLst>
      <p:ext uri="{BB962C8B-B14F-4D97-AF65-F5344CB8AC3E}">
        <p14:creationId xmlns:p14="http://schemas.microsoft.com/office/powerpoint/2010/main" val="64303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FF0000"/>
                </a:solidFill>
              </a:rPr>
              <a:t>Territorio y Conflicto 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24098"/>
            <a:ext cx="6172200" cy="4200279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CO" sz="2400" b="1" dirty="0">
                <a:solidFill>
                  <a:schemeClr val="accent1">
                    <a:lumMod val="75000"/>
                  </a:schemeClr>
                </a:solidFill>
              </a:rPr>
              <a:t>La Cartografía social: </a:t>
            </a:r>
          </a:p>
          <a:p>
            <a:r>
              <a:rPr lang="es-CO" sz="2400" b="1" dirty="0">
                <a:solidFill>
                  <a:schemeClr val="accent1">
                    <a:lumMod val="75000"/>
                  </a:schemeClr>
                </a:solidFill>
              </a:rPr>
              <a:t>Política.</a:t>
            </a:r>
          </a:p>
          <a:p>
            <a:r>
              <a:rPr lang="es-CO" sz="2400" b="1" dirty="0">
                <a:solidFill>
                  <a:schemeClr val="accent1">
                    <a:lumMod val="75000"/>
                  </a:schemeClr>
                </a:solidFill>
              </a:rPr>
              <a:t>Histórica.</a:t>
            </a:r>
          </a:p>
          <a:p>
            <a:r>
              <a:rPr lang="es-CO" sz="2400" b="1" dirty="0">
                <a:solidFill>
                  <a:schemeClr val="accent1">
                    <a:lumMod val="75000"/>
                  </a:schemeClr>
                </a:solidFill>
              </a:rPr>
              <a:t>Social </a:t>
            </a:r>
          </a:p>
          <a:p>
            <a:r>
              <a:rPr lang="es-CO" sz="2400" b="1" dirty="0">
                <a:solidFill>
                  <a:schemeClr val="accent1">
                    <a:lumMod val="75000"/>
                  </a:schemeClr>
                </a:solidFill>
              </a:rPr>
              <a:t>Metodologías IAP </a:t>
            </a:r>
          </a:p>
        </p:txBody>
      </p:sp>
    </p:spTree>
    <p:extLst>
      <p:ext uri="{BB962C8B-B14F-4D97-AF65-F5344CB8AC3E}">
        <p14:creationId xmlns:p14="http://schemas.microsoft.com/office/powerpoint/2010/main" val="89601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Cómo hacer una Cartografía social</a:t>
            </a:r>
            <a:r>
              <a:rPr lang="es-CO" dirty="0"/>
              <a:t>.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>
                <a:solidFill>
                  <a:srgbClr val="C00000"/>
                </a:solidFill>
              </a:rPr>
              <a:t>En el marco de una reunión del grupo. </a:t>
            </a:r>
          </a:p>
          <a:p>
            <a:r>
              <a:rPr lang="es-CO" b="1" dirty="0">
                <a:solidFill>
                  <a:srgbClr val="C00000"/>
                </a:solidFill>
              </a:rPr>
              <a:t>Dibujar el territorio, cómo es percibido, por los sujetos </a:t>
            </a:r>
          </a:p>
          <a:p>
            <a:r>
              <a:rPr lang="es-CO" b="1" dirty="0">
                <a:solidFill>
                  <a:srgbClr val="C00000"/>
                </a:solidFill>
              </a:rPr>
              <a:t>Línea de tiempo. Apropiaciones históricas del territorio </a:t>
            </a:r>
          </a:p>
          <a:p>
            <a:r>
              <a:rPr lang="es-CO" b="1" dirty="0">
                <a:solidFill>
                  <a:srgbClr val="C00000"/>
                </a:solidFill>
              </a:rPr>
              <a:t>Combinación con otros métodos como grupos de discusión o talleres de la memoria.</a:t>
            </a:r>
          </a:p>
          <a:p>
            <a:r>
              <a:rPr lang="es-CO" b="1" dirty="0">
                <a:solidFill>
                  <a:srgbClr val="C00000"/>
                </a:solidFill>
              </a:rPr>
              <a:t>Contrastar con mapas oficiales </a:t>
            </a:r>
          </a:p>
        </p:txBody>
      </p:sp>
    </p:spTree>
    <p:extLst>
      <p:ext uri="{BB962C8B-B14F-4D97-AF65-F5344CB8AC3E}">
        <p14:creationId xmlns:p14="http://schemas.microsoft.com/office/powerpoint/2010/main" val="251501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b="1" dirty="0">
                <a:solidFill>
                  <a:schemeClr val="accent6">
                    <a:lumMod val="75000"/>
                  </a:schemeClr>
                </a:solidFill>
              </a:rPr>
              <a:t>Análisis de la Cartografía 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90989"/>
            <a:ext cx="6172200" cy="4266497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CO" sz="2000" b="1" dirty="0">
                <a:solidFill>
                  <a:schemeClr val="accent1">
                    <a:lumMod val="75000"/>
                  </a:schemeClr>
                </a:solidFill>
              </a:rPr>
              <a:t>El territorio más allá del espacio, es socioculturalmente apropiado.</a:t>
            </a:r>
          </a:p>
          <a:p>
            <a:r>
              <a:rPr lang="es-CO" sz="2000" b="1" dirty="0">
                <a:solidFill>
                  <a:schemeClr val="accent1">
                    <a:lumMod val="75000"/>
                  </a:schemeClr>
                </a:solidFill>
              </a:rPr>
              <a:t>Reconocer las diferentes redes sociales que se presentan en el territorio.</a:t>
            </a:r>
          </a:p>
          <a:p>
            <a:r>
              <a:rPr lang="es-CO" sz="2000" b="1" dirty="0">
                <a:solidFill>
                  <a:schemeClr val="accent1">
                    <a:lumMod val="75000"/>
                  </a:schemeClr>
                </a:solidFill>
              </a:rPr>
              <a:t>Reconstrucción de la historia de la comunidad.</a:t>
            </a:r>
          </a:p>
          <a:p>
            <a:r>
              <a:rPr lang="es-CO" sz="2000" b="1" dirty="0">
                <a:solidFill>
                  <a:schemeClr val="accent1">
                    <a:lumMod val="75000"/>
                  </a:schemeClr>
                </a:solidFill>
              </a:rPr>
              <a:t>Evidenciar intereses y relaciones de poder. </a:t>
            </a:r>
          </a:p>
          <a:p>
            <a:r>
              <a:rPr lang="es-CO" sz="2000" b="1" dirty="0">
                <a:solidFill>
                  <a:schemeClr val="accent1">
                    <a:lumMod val="75000"/>
                  </a:schemeClr>
                </a:solidFill>
              </a:rPr>
              <a:t>Identificar como es construido simbólicamente.  </a:t>
            </a:r>
          </a:p>
        </p:txBody>
      </p:sp>
    </p:spTree>
    <p:extLst>
      <p:ext uri="{BB962C8B-B14F-4D97-AF65-F5344CB8AC3E}">
        <p14:creationId xmlns:p14="http://schemas.microsoft.com/office/powerpoint/2010/main" val="54387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Mapas Sociales 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228" y="1825625"/>
            <a:ext cx="68644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8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Qué son  y cómo se hacen los  mapas sociales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Representaciones gráficas de las relaciones.</a:t>
            </a:r>
          </a:p>
          <a:p>
            <a:r>
              <a:rPr lang="es-CO" dirty="0"/>
              <a:t>Como los individuos están unidos a redes.</a:t>
            </a:r>
          </a:p>
          <a:p>
            <a:r>
              <a:rPr lang="es-CO" dirty="0"/>
              <a:t>Pude realizarse por el investigador o con la comunidad </a:t>
            </a:r>
          </a:p>
          <a:p>
            <a:r>
              <a:rPr lang="es-CO" dirty="0"/>
              <a:t>Se hace un análisis de las entrevistas y después un análisis discursivo. </a:t>
            </a:r>
          </a:p>
        </p:txBody>
      </p:sp>
    </p:spTree>
    <p:extLst>
      <p:ext uri="{BB962C8B-B14F-4D97-AF65-F5344CB8AC3E}">
        <p14:creationId xmlns:p14="http://schemas.microsoft.com/office/powerpoint/2010/main" val="184251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Supuestos fundamentales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9850"/>
            <a:ext cx="9439583" cy="48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9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Análisis de los mapas sociales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93" y="2446986"/>
            <a:ext cx="11745414" cy="312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3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solidFill>
                  <a:schemeClr val="accent4">
                    <a:lumMod val="50000"/>
                  </a:schemeClr>
                </a:solidFill>
              </a:rPr>
              <a:t>Análisis de los mapas sociales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b="1" dirty="0">
                <a:solidFill>
                  <a:schemeClr val="accent1"/>
                </a:solidFill>
              </a:rPr>
              <a:t>Intensidad de las relaciones.</a:t>
            </a:r>
          </a:p>
          <a:p>
            <a:r>
              <a:rPr lang="es-CO" sz="3200" b="1" dirty="0">
                <a:solidFill>
                  <a:schemeClr val="accent1"/>
                </a:solidFill>
              </a:rPr>
              <a:t>Densidad de las relaciones </a:t>
            </a:r>
          </a:p>
          <a:p>
            <a:r>
              <a:rPr lang="es-CO" sz="3200" b="1" dirty="0">
                <a:solidFill>
                  <a:schemeClr val="accent1"/>
                </a:solidFill>
              </a:rPr>
              <a:t>Elementos centrales y articuladores</a:t>
            </a:r>
          </a:p>
          <a:p>
            <a:r>
              <a:rPr lang="es-CO" sz="3200" b="1" dirty="0">
                <a:solidFill>
                  <a:schemeClr val="accent1"/>
                </a:solidFill>
              </a:rPr>
              <a:t>Conflictos en la red</a:t>
            </a:r>
          </a:p>
          <a:p>
            <a:r>
              <a:rPr lang="es-CO" sz="3200" b="1" dirty="0">
                <a:solidFill>
                  <a:schemeClr val="accent1"/>
                </a:solidFill>
              </a:rPr>
              <a:t>Espacios sin interacciones.</a:t>
            </a:r>
          </a:p>
          <a:p>
            <a:r>
              <a:rPr lang="es-CO" sz="3200" b="1" dirty="0">
                <a:solidFill>
                  <a:schemeClr val="accent1"/>
                </a:solidFill>
              </a:rPr>
              <a:t>Socio gramas del pasado, del presente y del futuro  </a:t>
            </a:r>
          </a:p>
        </p:txBody>
      </p:sp>
    </p:spTree>
    <p:extLst>
      <p:ext uri="{BB962C8B-B14F-4D97-AF65-F5344CB8AC3E}">
        <p14:creationId xmlns:p14="http://schemas.microsoft.com/office/powerpoint/2010/main" val="4207555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213</Words>
  <Application>Microsoft Office PowerPoint</Application>
  <PresentationFormat>Panorámica</PresentationFormat>
  <Paragraphs>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Tema de Office</vt:lpstr>
      <vt:lpstr>Cartografía social </vt:lpstr>
      <vt:lpstr>Territorio y Conflicto </vt:lpstr>
      <vt:lpstr>Cómo hacer una Cartografía social.</vt:lpstr>
      <vt:lpstr>Análisis de la Cartografía </vt:lpstr>
      <vt:lpstr>Mapas Sociales </vt:lpstr>
      <vt:lpstr>Qué son  y cómo se hacen los  mapas sociales </vt:lpstr>
      <vt:lpstr>Supuestos fundamentales</vt:lpstr>
      <vt:lpstr>Análisis de los mapas sociales </vt:lpstr>
      <vt:lpstr>Análisis de los mapas sociales 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Cartografía social</dc:title>
  <dc:creator>lisandro soto</dc:creator>
  <cp:lastModifiedBy>lisandro soto</cp:lastModifiedBy>
  <cp:revision>13</cp:revision>
  <dcterms:created xsi:type="dcterms:W3CDTF">2020-04-01T16:28:02Z</dcterms:created>
  <dcterms:modified xsi:type="dcterms:W3CDTF">2020-04-27T11:50:59Z</dcterms:modified>
</cp:coreProperties>
</file>