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ola  Garcia Castillo" initials="PGC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01"/>
    <p:restoredTop sz="94303"/>
  </p:normalViewPr>
  <p:slideViewPr>
    <p:cSldViewPr snapToGrid="0" snapToObjects="1">
      <p:cViewPr>
        <p:scale>
          <a:sx n="55" d="100"/>
          <a:sy n="55" d="100"/>
        </p:scale>
        <p:origin x="20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9T08:44:13.098" idx="1">
    <p:pos x="6841" y="368"/>
    <p:text>Hay que buscar otra palabra o expresión para decir anti colegio.... Es el nuevo colegio... algo así... busco un término o frase corta que sea: disruptiva, fuerte y llamativa, inspiradora, atrayente, cercana y tranquilizadora </p:text>
    <p:extLst mod="1">
      <p:ext uri="{C676402C-5697-4E1C-873F-D02D1690AC5C}">
        <p15:threadingInfo xmlns:p15="http://schemas.microsoft.com/office/powerpoint/2012/main" timeZoneBias="300"/>
      </p:ext>
    </p:extLst>
  </p:cm>
  <p:cm authorId="1" dt="2020-07-09T10:56:18.496" idx="2">
    <p:pos x="6841" y="504"/>
    <p:text>NUEVO COLEGIO...</p:text>
    <p:extLst>
      <p:ext uri="{C676402C-5697-4E1C-873F-D02D1690AC5C}">
        <p15:threadingInfo xmlns:p15="http://schemas.microsoft.com/office/powerpoint/2012/main" timeZoneBias="300">
          <p15:parentCm authorId="1" idx="1"/>
        </p15:threadingInfo>
      </p:ext>
    </p:extLst>
  </p:cm>
  <p:cm authorId="1" dt="2020-07-09T10:56:23.838" idx="3">
    <p:pos x="6841" y="640"/>
    <p:text>COLEGIO DEL FUTURO</p:text>
    <p:extLst>
      <p:ext uri="{C676402C-5697-4E1C-873F-D02D1690AC5C}">
        <p15:threadingInfo xmlns:p15="http://schemas.microsoft.com/office/powerpoint/2012/main" timeZoneBias="300">
          <p15:parentCm authorId="1" idx="1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56AE16-95AF-DA4C-B939-083ADD9D6C8D}" type="doc">
      <dgm:prSet loTypeId="urn:microsoft.com/office/officeart/2005/8/layout/radial6" loCatId="" qsTypeId="urn:microsoft.com/office/officeart/2005/8/quickstyle/simple4" qsCatId="simple" csTypeId="urn:microsoft.com/office/officeart/2005/8/colors/accent1_2" csCatId="accent1" phldr="1"/>
      <dgm:spPr/>
    </dgm:pt>
    <dgm:pt modelId="{577145A0-8043-B14A-9A45-49CE54C05283}">
      <dgm:prSet phldrT="[Texto]"/>
      <dgm:spPr/>
      <dgm:t>
        <a:bodyPr/>
        <a:lstStyle/>
        <a:p>
          <a:r>
            <a:rPr lang="es-ES_tradnl" dirty="0" smtClean="0"/>
            <a:t>Estudiante</a:t>
          </a:r>
          <a:endParaRPr lang="es-ES_tradnl" dirty="0"/>
        </a:p>
      </dgm:t>
    </dgm:pt>
    <dgm:pt modelId="{B24834E9-1074-0E47-A037-043AF0A04C74}" type="parTrans" cxnId="{1469C02D-EF50-C14A-BBBF-E9DF3F153D6A}">
      <dgm:prSet/>
      <dgm:spPr/>
      <dgm:t>
        <a:bodyPr/>
        <a:lstStyle/>
        <a:p>
          <a:endParaRPr lang="es-ES_tradnl"/>
        </a:p>
      </dgm:t>
    </dgm:pt>
    <dgm:pt modelId="{B550990B-2679-9545-B48F-FFF5A1BDFD29}" type="sibTrans" cxnId="{1469C02D-EF50-C14A-BBBF-E9DF3F153D6A}">
      <dgm:prSet/>
      <dgm:spPr/>
      <dgm:t>
        <a:bodyPr/>
        <a:lstStyle/>
        <a:p>
          <a:endParaRPr lang="es-ES_tradnl"/>
        </a:p>
      </dgm:t>
    </dgm:pt>
    <dgm:pt modelId="{1A1DA91B-0B2B-004A-84D5-94E9F1C4BC6C}">
      <dgm:prSet phldrT="[Texto]"/>
      <dgm:spPr/>
      <dgm:t>
        <a:bodyPr/>
        <a:lstStyle/>
        <a:p>
          <a:r>
            <a:rPr lang="es-ES_tradnl" dirty="0" smtClean="0"/>
            <a:t>Docente</a:t>
          </a:r>
          <a:endParaRPr lang="es-ES_tradnl" dirty="0"/>
        </a:p>
      </dgm:t>
    </dgm:pt>
    <dgm:pt modelId="{0BFAAB86-0619-404D-BE9D-8CF977CF2A28}" type="parTrans" cxnId="{F408AE1C-42C6-A344-939C-FCC3FF22A74D}">
      <dgm:prSet/>
      <dgm:spPr/>
      <dgm:t>
        <a:bodyPr/>
        <a:lstStyle/>
        <a:p>
          <a:endParaRPr lang="es-ES_tradnl"/>
        </a:p>
      </dgm:t>
    </dgm:pt>
    <dgm:pt modelId="{4D585109-E4A2-F944-AC49-5F87BC0025E6}" type="sibTrans" cxnId="{F408AE1C-42C6-A344-939C-FCC3FF22A74D}">
      <dgm:prSet/>
      <dgm:spPr/>
      <dgm:t>
        <a:bodyPr/>
        <a:lstStyle/>
        <a:p>
          <a:endParaRPr lang="es-ES_tradnl"/>
        </a:p>
      </dgm:t>
    </dgm:pt>
    <dgm:pt modelId="{130015E4-89DD-A847-8692-4FA0620D4B02}">
      <dgm:prSet phldrT="[Texto]"/>
      <dgm:spPr/>
      <dgm:t>
        <a:bodyPr/>
        <a:lstStyle/>
        <a:p>
          <a:r>
            <a:rPr lang="es-ES_tradnl" dirty="0" smtClean="0"/>
            <a:t>Dirección institución</a:t>
          </a:r>
          <a:endParaRPr lang="es-ES_tradnl" dirty="0"/>
        </a:p>
      </dgm:t>
    </dgm:pt>
    <dgm:pt modelId="{167C943D-4C04-9E43-B78D-789900E3C3E5}" type="parTrans" cxnId="{A5E347EF-925C-4B44-BCFA-C5617FA82EC2}">
      <dgm:prSet/>
      <dgm:spPr/>
      <dgm:t>
        <a:bodyPr/>
        <a:lstStyle/>
        <a:p>
          <a:endParaRPr lang="es-ES_tradnl"/>
        </a:p>
      </dgm:t>
    </dgm:pt>
    <dgm:pt modelId="{7CEE30C0-6900-EC4C-9C60-217BFAA5EFD0}" type="sibTrans" cxnId="{A5E347EF-925C-4B44-BCFA-C5617FA82EC2}">
      <dgm:prSet/>
      <dgm:spPr/>
      <dgm:t>
        <a:bodyPr/>
        <a:lstStyle/>
        <a:p>
          <a:endParaRPr lang="es-ES_tradnl"/>
        </a:p>
      </dgm:t>
    </dgm:pt>
    <dgm:pt modelId="{B7339260-2E01-ED48-A49A-2A3210C33F3C}">
      <dgm:prSet phldrT="[Texto]"/>
      <dgm:spPr/>
      <dgm:t>
        <a:bodyPr/>
        <a:lstStyle/>
        <a:p>
          <a:r>
            <a:rPr lang="es-ES_tradnl" dirty="0" smtClean="0"/>
            <a:t>Padres de familia</a:t>
          </a:r>
          <a:endParaRPr lang="es-ES_tradnl" dirty="0"/>
        </a:p>
      </dgm:t>
    </dgm:pt>
    <dgm:pt modelId="{F33542A4-4F66-E648-BDD3-094D899A48C9}" type="parTrans" cxnId="{CFFBFFF5-7468-FB45-B796-00FBB65F4A79}">
      <dgm:prSet/>
      <dgm:spPr/>
      <dgm:t>
        <a:bodyPr/>
        <a:lstStyle/>
        <a:p>
          <a:endParaRPr lang="es-ES_tradnl"/>
        </a:p>
      </dgm:t>
    </dgm:pt>
    <dgm:pt modelId="{94FBF4CC-27F6-4443-BAA6-F557383E2BEC}" type="sibTrans" cxnId="{CFFBFFF5-7468-FB45-B796-00FBB65F4A79}">
      <dgm:prSet/>
      <dgm:spPr/>
      <dgm:t>
        <a:bodyPr/>
        <a:lstStyle/>
        <a:p>
          <a:endParaRPr lang="es-ES_tradnl"/>
        </a:p>
      </dgm:t>
    </dgm:pt>
    <dgm:pt modelId="{E797C011-6326-934F-8C0C-C5887DF7BE61}">
      <dgm:prSet phldrT="[Texto]"/>
      <dgm:spPr/>
      <dgm:t>
        <a:bodyPr/>
        <a:lstStyle/>
        <a:p>
          <a:r>
            <a:rPr lang="es-ES_tradnl" dirty="0" smtClean="0"/>
            <a:t>Realidad</a:t>
          </a:r>
          <a:endParaRPr lang="es-ES_tradnl" dirty="0"/>
        </a:p>
      </dgm:t>
    </dgm:pt>
    <dgm:pt modelId="{366F8551-EF5C-8B4A-B8C2-041071EEDCE5}" type="parTrans" cxnId="{072C4704-3D13-934B-A8CB-238057EBDD18}">
      <dgm:prSet/>
      <dgm:spPr/>
      <dgm:t>
        <a:bodyPr/>
        <a:lstStyle/>
        <a:p>
          <a:endParaRPr lang="es-ES_tradnl"/>
        </a:p>
      </dgm:t>
    </dgm:pt>
    <dgm:pt modelId="{EE69625A-E85D-9B4B-A14C-14AA56EE8B6B}" type="sibTrans" cxnId="{072C4704-3D13-934B-A8CB-238057EBDD18}">
      <dgm:prSet/>
      <dgm:spPr/>
      <dgm:t>
        <a:bodyPr/>
        <a:lstStyle/>
        <a:p>
          <a:endParaRPr lang="es-ES_tradnl"/>
        </a:p>
      </dgm:t>
    </dgm:pt>
    <dgm:pt modelId="{3ACBD713-D2EF-CD40-A762-EA7537618E23}" type="pres">
      <dgm:prSet presAssocID="{7B56AE16-95AF-DA4C-B939-083ADD9D6C8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6B27758-AB1C-FB4D-998D-84A5473D3F1C}" type="pres">
      <dgm:prSet presAssocID="{577145A0-8043-B14A-9A45-49CE54C05283}" presName="centerShape" presStyleLbl="node0" presStyleIdx="0" presStyleCnt="1"/>
      <dgm:spPr/>
      <dgm:t>
        <a:bodyPr/>
        <a:lstStyle/>
        <a:p>
          <a:endParaRPr lang="es-ES_tradnl"/>
        </a:p>
      </dgm:t>
    </dgm:pt>
    <dgm:pt modelId="{16BC1B19-DE5E-4841-83AE-6BC808DFAC30}" type="pres">
      <dgm:prSet presAssocID="{1A1DA91B-0B2B-004A-84D5-94E9F1C4BC6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347AA1EB-C60E-FF4B-94A5-77F27312E132}" type="pres">
      <dgm:prSet presAssocID="{1A1DA91B-0B2B-004A-84D5-94E9F1C4BC6C}" presName="dummy" presStyleCnt="0"/>
      <dgm:spPr/>
    </dgm:pt>
    <dgm:pt modelId="{2B3BC45B-8337-4544-B639-F32EFA0C2AF5}" type="pres">
      <dgm:prSet presAssocID="{4D585109-E4A2-F944-AC49-5F87BC0025E6}" presName="sibTrans" presStyleLbl="sibTrans2D1" presStyleIdx="0" presStyleCnt="4"/>
      <dgm:spPr/>
      <dgm:t>
        <a:bodyPr/>
        <a:lstStyle/>
        <a:p>
          <a:endParaRPr lang="es-ES_tradnl"/>
        </a:p>
      </dgm:t>
    </dgm:pt>
    <dgm:pt modelId="{FBBF5901-55DA-2E40-B160-AF60F416DD5E}" type="pres">
      <dgm:prSet presAssocID="{130015E4-89DD-A847-8692-4FA0620D4B0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C44B93F1-5F90-C74C-81C7-F96FB1756160}" type="pres">
      <dgm:prSet presAssocID="{130015E4-89DD-A847-8692-4FA0620D4B02}" presName="dummy" presStyleCnt="0"/>
      <dgm:spPr/>
    </dgm:pt>
    <dgm:pt modelId="{35F880A6-E881-154B-BC64-0668C7E67BD2}" type="pres">
      <dgm:prSet presAssocID="{7CEE30C0-6900-EC4C-9C60-217BFAA5EFD0}" presName="sibTrans" presStyleLbl="sibTrans2D1" presStyleIdx="1" presStyleCnt="4"/>
      <dgm:spPr/>
      <dgm:t>
        <a:bodyPr/>
        <a:lstStyle/>
        <a:p>
          <a:endParaRPr lang="es-ES_tradnl"/>
        </a:p>
      </dgm:t>
    </dgm:pt>
    <dgm:pt modelId="{92CE212F-450F-A145-AEBE-D0F1D4D22A15}" type="pres">
      <dgm:prSet presAssocID="{B7339260-2E01-ED48-A49A-2A3210C33F3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BE06643-01E5-C14A-97C9-B682F59AAFA7}" type="pres">
      <dgm:prSet presAssocID="{B7339260-2E01-ED48-A49A-2A3210C33F3C}" presName="dummy" presStyleCnt="0"/>
      <dgm:spPr/>
    </dgm:pt>
    <dgm:pt modelId="{CCA1B2AC-9C3E-3840-896B-C1C5F7DFA4B0}" type="pres">
      <dgm:prSet presAssocID="{94FBF4CC-27F6-4443-BAA6-F557383E2BEC}" presName="sibTrans" presStyleLbl="sibTrans2D1" presStyleIdx="2" presStyleCnt="4"/>
      <dgm:spPr/>
      <dgm:t>
        <a:bodyPr/>
        <a:lstStyle/>
        <a:p>
          <a:endParaRPr lang="es-ES_tradnl"/>
        </a:p>
      </dgm:t>
    </dgm:pt>
    <dgm:pt modelId="{A936CDFC-6413-344E-9232-3C246E731DD3}" type="pres">
      <dgm:prSet presAssocID="{E797C011-6326-934F-8C0C-C5887DF7BE6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657939FB-B125-9143-8EAF-11F1BD35C122}" type="pres">
      <dgm:prSet presAssocID="{E797C011-6326-934F-8C0C-C5887DF7BE61}" presName="dummy" presStyleCnt="0"/>
      <dgm:spPr/>
    </dgm:pt>
    <dgm:pt modelId="{3C39B27A-55B1-1744-8B01-F7C7D4A8DD3C}" type="pres">
      <dgm:prSet presAssocID="{EE69625A-E85D-9B4B-A14C-14AA56EE8B6B}" presName="sibTrans" presStyleLbl="sibTrans2D1" presStyleIdx="3" presStyleCnt="4"/>
      <dgm:spPr/>
      <dgm:t>
        <a:bodyPr/>
        <a:lstStyle/>
        <a:p>
          <a:endParaRPr lang="es-ES_tradnl"/>
        </a:p>
      </dgm:t>
    </dgm:pt>
  </dgm:ptLst>
  <dgm:cxnLst>
    <dgm:cxn modelId="{7DD5F9D8-C87D-CF44-801B-CC04F80EB37F}" type="presOf" srcId="{B7339260-2E01-ED48-A49A-2A3210C33F3C}" destId="{92CE212F-450F-A145-AEBE-D0F1D4D22A15}" srcOrd="0" destOrd="0" presId="urn:microsoft.com/office/officeart/2005/8/layout/radial6"/>
    <dgm:cxn modelId="{333C6950-0F16-C04C-B129-0D8F9A27C7D3}" type="presOf" srcId="{4D585109-E4A2-F944-AC49-5F87BC0025E6}" destId="{2B3BC45B-8337-4544-B639-F32EFA0C2AF5}" srcOrd="0" destOrd="0" presId="urn:microsoft.com/office/officeart/2005/8/layout/radial6"/>
    <dgm:cxn modelId="{39CD7FC2-C109-924E-A419-0C1C5826CFEA}" type="presOf" srcId="{EE69625A-E85D-9B4B-A14C-14AA56EE8B6B}" destId="{3C39B27A-55B1-1744-8B01-F7C7D4A8DD3C}" srcOrd="0" destOrd="0" presId="urn:microsoft.com/office/officeart/2005/8/layout/radial6"/>
    <dgm:cxn modelId="{ACB27D65-B801-1243-82F0-882EEE5BF736}" type="presOf" srcId="{7B56AE16-95AF-DA4C-B939-083ADD9D6C8D}" destId="{3ACBD713-D2EF-CD40-A762-EA7537618E23}" srcOrd="0" destOrd="0" presId="urn:microsoft.com/office/officeart/2005/8/layout/radial6"/>
    <dgm:cxn modelId="{8FF5EFAE-3F84-AB42-9EFE-890CDBF71CC7}" type="presOf" srcId="{94FBF4CC-27F6-4443-BAA6-F557383E2BEC}" destId="{CCA1B2AC-9C3E-3840-896B-C1C5F7DFA4B0}" srcOrd="0" destOrd="0" presId="urn:microsoft.com/office/officeart/2005/8/layout/radial6"/>
    <dgm:cxn modelId="{1469C02D-EF50-C14A-BBBF-E9DF3F153D6A}" srcId="{7B56AE16-95AF-DA4C-B939-083ADD9D6C8D}" destId="{577145A0-8043-B14A-9A45-49CE54C05283}" srcOrd="0" destOrd="0" parTransId="{B24834E9-1074-0E47-A037-043AF0A04C74}" sibTransId="{B550990B-2679-9545-B48F-FFF5A1BDFD29}"/>
    <dgm:cxn modelId="{C1821F18-A344-A243-80CC-CDD7FF396688}" type="presOf" srcId="{1A1DA91B-0B2B-004A-84D5-94E9F1C4BC6C}" destId="{16BC1B19-DE5E-4841-83AE-6BC808DFAC30}" srcOrd="0" destOrd="0" presId="urn:microsoft.com/office/officeart/2005/8/layout/radial6"/>
    <dgm:cxn modelId="{3EA8682E-ABBF-E549-A06F-3BB873B329E7}" type="presOf" srcId="{7CEE30C0-6900-EC4C-9C60-217BFAA5EFD0}" destId="{35F880A6-E881-154B-BC64-0668C7E67BD2}" srcOrd="0" destOrd="0" presId="urn:microsoft.com/office/officeart/2005/8/layout/radial6"/>
    <dgm:cxn modelId="{0D503C09-0224-0A45-A27F-2D4F25EC4D2A}" type="presOf" srcId="{577145A0-8043-B14A-9A45-49CE54C05283}" destId="{36B27758-AB1C-FB4D-998D-84A5473D3F1C}" srcOrd="0" destOrd="0" presId="urn:microsoft.com/office/officeart/2005/8/layout/radial6"/>
    <dgm:cxn modelId="{FD082342-DB44-FE4D-B6F6-C9234DBE741D}" type="presOf" srcId="{130015E4-89DD-A847-8692-4FA0620D4B02}" destId="{FBBF5901-55DA-2E40-B160-AF60F416DD5E}" srcOrd="0" destOrd="0" presId="urn:microsoft.com/office/officeart/2005/8/layout/radial6"/>
    <dgm:cxn modelId="{072C4704-3D13-934B-A8CB-238057EBDD18}" srcId="{577145A0-8043-B14A-9A45-49CE54C05283}" destId="{E797C011-6326-934F-8C0C-C5887DF7BE61}" srcOrd="3" destOrd="0" parTransId="{366F8551-EF5C-8B4A-B8C2-041071EEDCE5}" sibTransId="{EE69625A-E85D-9B4B-A14C-14AA56EE8B6B}"/>
    <dgm:cxn modelId="{BC301027-7303-B646-A1A4-820B778CB273}" type="presOf" srcId="{E797C011-6326-934F-8C0C-C5887DF7BE61}" destId="{A936CDFC-6413-344E-9232-3C246E731DD3}" srcOrd="0" destOrd="0" presId="urn:microsoft.com/office/officeart/2005/8/layout/radial6"/>
    <dgm:cxn modelId="{CFFBFFF5-7468-FB45-B796-00FBB65F4A79}" srcId="{577145A0-8043-B14A-9A45-49CE54C05283}" destId="{B7339260-2E01-ED48-A49A-2A3210C33F3C}" srcOrd="2" destOrd="0" parTransId="{F33542A4-4F66-E648-BDD3-094D899A48C9}" sibTransId="{94FBF4CC-27F6-4443-BAA6-F557383E2BEC}"/>
    <dgm:cxn modelId="{A5E347EF-925C-4B44-BCFA-C5617FA82EC2}" srcId="{577145A0-8043-B14A-9A45-49CE54C05283}" destId="{130015E4-89DD-A847-8692-4FA0620D4B02}" srcOrd="1" destOrd="0" parTransId="{167C943D-4C04-9E43-B78D-789900E3C3E5}" sibTransId="{7CEE30C0-6900-EC4C-9C60-217BFAA5EFD0}"/>
    <dgm:cxn modelId="{F408AE1C-42C6-A344-939C-FCC3FF22A74D}" srcId="{577145A0-8043-B14A-9A45-49CE54C05283}" destId="{1A1DA91B-0B2B-004A-84D5-94E9F1C4BC6C}" srcOrd="0" destOrd="0" parTransId="{0BFAAB86-0619-404D-BE9D-8CF977CF2A28}" sibTransId="{4D585109-E4A2-F944-AC49-5F87BC0025E6}"/>
    <dgm:cxn modelId="{168A18CD-6C02-9E44-AB13-21CE2D115EB1}" type="presParOf" srcId="{3ACBD713-D2EF-CD40-A762-EA7537618E23}" destId="{36B27758-AB1C-FB4D-998D-84A5473D3F1C}" srcOrd="0" destOrd="0" presId="urn:microsoft.com/office/officeart/2005/8/layout/radial6"/>
    <dgm:cxn modelId="{30E9FD28-9164-5E4C-B60D-6CD2DD49AF3B}" type="presParOf" srcId="{3ACBD713-D2EF-CD40-A762-EA7537618E23}" destId="{16BC1B19-DE5E-4841-83AE-6BC808DFAC30}" srcOrd="1" destOrd="0" presId="urn:microsoft.com/office/officeart/2005/8/layout/radial6"/>
    <dgm:cxn modelId="{E17C02F4-770B-0946-A3C4-837B85F69267}" type="presParOf" srcId="{3ACBD713-D2EF-CD40-A762-EA7537618E23}" destId="{347AA1EB-C60E-FF4B-94A5-77F27312E132}" srcOrd="2" destOrd="0" presId="urn:microsoft.com/office/officeart/2005/8/layout/radial6"/>
    <dgm:cxn modelId="{8297F06F-45AA-DA44-9C6E-F7BAB9DD0975}" type="presParOf" srcId="{3ACBD713-D2EF-CD40-A762-EA7537618E23}" destId="{2B3BC45B-8337-4544-B639-F32EFA0C2AF5}" srcOrd="3" destOrd="0" presId="urn:microsoft.com/office/officeart/2005/8/layout/radial6"/>
    <dgm:cxn modelId="{B756939C-63F8-1C4D-865C-8E1D5DC3E13D}" type="presParOf" srcId="{3ACBD713-D2EF-CD40-A762-EA7537618E23}" destId="{FBBF5901-55DA-2E40-B160-AF60F416DD5E}" srcOrd="4" destOrd="0" presId="urn:microsoft.com/office/officeart/2005/8/layout/radial6"/>
    <dgm:cxn modelId="{33F5D1E6-C7D7-2E41-98C9-DA159D7B932C}" type="presParOf" srcId="{3ACBD713-D2EF-CD40-A762-EA7537618E23}" destId="{C44B93F1-5F90-C74C-81C7-F96FB1756160}" srcOrd="5" destOrd="0" presId="urn:microsoft.com/office/officeart/2005/8/layout/radial6"/>
    <dgm:cxn modelId="{8A499B36-BF35-CB49-B1B5-A73835C87310}" type="presParOf" srcId="{3ACBD713-D2EF-CD40-A762-EA7537618E23}" destId="{35F880A6-E881-154B-BC64-0668C7E67BD2}" srcOrd="6" destOrd="0" presId="urn:microsoft.com/office/officeart/2005/8/layout/radial6"/>
    <dgm:cxn modelId="{19FC63B3-405A-1C45-8EB4-3391E0BA3BE2}" type="presParOf" srcId="{3ACBD713-D2EF-CD40-A762-EA7537618E23}" destId="{92CE212F-450F-A145-AEBE-D0F1D4D22A15}" srcOrd="7" destOrd="0" presId="urn:microsoft.com/office/officeart/2005/8/layout/radial6"/>
    <dgm:cxn modelId="{BF11A1B4-0C1B-F24F-BE4A-E278B505BC06}" type="presParOf" srcId="{3ACBD713-D2EF-CD40-A762-EA7537618E23}" destId="{DBE06643-01E5-C14A-97C9-B682F59AAFA7}" srcOrd="8" destOrd="0" presId="urn:microsoft.com/office/officeart/2005/8/layout/radial6"/>
    <dgm:cxn modelId="{0AE6607B-CF1F-8044-BE0A-704987B4299D}" type="presParOf" srcId="{3ACBD713-D2EF-CD40-A762-EA7537618E23}" destId="{CCA1B2AC-9C3E-3840-896B-C1C5F7DFA4B0}" srcOrd="9" destOrd="0" presId="urn:microsoft.com/office/officeart/2005/8/layout/radial6"/>
    <dgm:cxn modelId="{7BD3A180-3390-C34C-B4C9-0D0B060454A6}" type="presParOf" srcId="{3ACBD713-D2EF-CD40-A762-EA7537618E23}" destId="{A936CDFC-6413-344E-9232-3C246E731DD3}" srcOrd="10" destOrd="0" presId="urn:microsoft.com/office/officeart/2005/8/layout/radial6"/>
    <dgm:cxn modelId="{35B9C53F-FF19-134B-B32A-ACA0E983DD3F}" type="presParOf" srcId="{3ACBD713-D2EF-CD40-A762-EA7537618E23}" destId="{657939FB-B125-9143-8EAF-11F1BD35C122}" srcOrd="11" destOrd="0" presId="urn:microsoft.com/office/officeart/2005/8/layout/radial6"/>
    <dgm:cxn modelId="{2C0A9AB5-5502-D34B-A943-7B141923477C}" type="presParOf" srcId="{3ACBD713-D2EF-CD40-A762-EA7537618E23}" destId="{3C39B27A-55B1-1744-8B01-F7C7D4A8DD3C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48ADE1-EE14-4F4E-95C8-C5DF91D5ECAD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54F43B9A-F358-004E-9FCD-E42E2A491777}">
      <dgm:prSet phldrT="[Texto]" custT="1"/>
      <dgm:spPr/>
      <dgm:t>
        <a:bodyPr/>
        <a:lstStyle/>
        <a:p>
          <a:r>
            <a:rPr lang="es-ES_tradnl" sz="2600" dirty="0" smtClean="0"/>
            <a:t>Pensamiento científico y crítico</a:t>
          </a:r>
          <a:endParaRPr lang="es-ES_tradnl" sz="2600" dirty="0"/>
        </a:p>
      </dgm:t>
    </dgm:pt>
    <dgm:pt modelId="{F51CF8CA-0C2E-FE4C-8768-205BAA339D13}" type="parTrans" cxnId="{D9AF1BD9-8D34-6D4E-B43D-6B7906C5706D}">
      <dgm:prSet/>
      <dgm:spPr/>
      <dgm:t>
        <a:bodyPr/>
        <a:lstStyle/>
        <a:p>
          <a:endParaRPr lang="es-ES_tradnl"/>
        </a:p>
      </dgm:t>
    </dgm:pt>
    <dgm:pt modelId="{7FD3D03D-EFBA-824C-B28C-885358F55657}" type="sibTrans" cxnId="{D9AF1BD9-8D34-6D4E-B43D-6B7906C5706D}">
      <dgm:prSet/>
      <dgm:spPr/>
      <dgm:t>
        <a:bodyPr/>
        <a:lstStyle/>
        <a:p>
          <a:endParaRPr lang="es-ES_tradnl"/>
        </a:p>
      </dgm:t>
    </dgm:pt>
    <dgm:pt modelId="{3067AD2F-DA92-B04E-9A74-45DD81E2BEBD}">
      <dgm:prSet phldrT="[Texto]" custT="1"/>
      <dgm:spPr/>
      <dgm:t>
        <a:bodyPr/>
        <a:lstStyle/>
        <a:p>
          <a:r>
            <a:rPr lang="es-ES_tradnl" sz="2600" dirty="0" smtClean="0"/>
            <a:t>Pensamiento social y gobierno</a:t>
          </a:r>
          <a:endParaRPr lang="es-ES_tradnl" sz="2600" dirty="0"/>
        </a:p>
      </dgm:t>
    </dgm:pt>
    <dgm:pt modelId="{A4917B12-F1C1-5942-AD3F-F754A3CB2A50}" type="parTrans" cxnId="{2DDA6721-8D03-E742-8F98-B75C4BF5E60E}">
      <dgm:prSet/>
      <dgm:spPr/>
      <dgm:t>
        <a:bodyPr/>
        <a:lstStyle/>
        <a:p>
          <a:endParaRPr lang="es-ES_tradnl"/>
        </a:p>
      </dgm:t>
    </dgm:pt>
    <dgm:pt modelId="{069940E4-06B2-F942-B1CB-6252D21239A0}" type="sibTrans" cxnId="{2DDA6721-8D03-E742-8F98-B75C4BF5E60E}">
      <dgm:prSet/>
      <dgm:spPr/>
      <dgm:t>
        <a:bodyPr/>
        <a:lstStyle/>
        <a:p>
          <a:endParaRPr lang="es-ES_tradnl"/>
        </a:p>
      </dgm:t>
    </dgm:pt>
    <dgm:pt modelId="{2DFA1B5F-4D66-D04A-8672-AD547D55D119}">
      <dgm:prSet phldrT="[Texto]" custT="1"/>
      <dgm:spPr/>
      <dgm:t>
        <a:bodyPr/>
        <a:lstStyle/>
        <a:p>
          <a:r>
            <a:rPr lang="es-ES_tradnl" sz="2600" dirty="0" smtClean="0"/>
            <a:t>Pensamiento matemático y financiero</a:t>
          </a:r>
        </a:p>
      </dgm:t>
    </dgm:pt>
    <dgm:pt modelId="{0CAD3443-49D2-A54E-A8A6-0606F6629329}" type="parTrans" cxnId="{B08A9505-9082-644E-9716-4CF314A8804D}">
      <dgm:prSet/>
      <dgm:spPr/>
      <dgm:t>
        <a:bodyPr/>
        <a:lstStyle/>
        <a:p>
          <a:endParaRPr lang="es-ES_tradnl"/>
        </a:p>
      </dgm:t>
    </dgm:pt>
    <dgm:pt modelId="{1753381E-628F-564D-8E57-0490C0F27010}" type="sibTrans" cxnId="{B08A9505-9082-644E-9716-4CF314A8804D}">
      <dgm:prSet/>
      <dgm:spPr/>
      <dgm:t>
        <a:bodyPr/>
        <a:lstStyle/>
        <a:p>
          <a:endParaRPr lang="es-ES_tradnl"/>
        </a:p>
      </dgm:t>
    </dgm:pt>
    <dgm:pt modelId="{958965AA-5739-954D-8126-002254C3BD25}">
      <dgm:prSet/>
      <dgm:spPr/>
      <dgm:t>
        <a:bodyPr/>
        <a:lstStyle/>
        <a:p>
          <a:r>
            <a:rPr lang="es-ES_tradnl" dirty="0" smtClean="0"/>
            <a:t>Dimensión comunicativa y lenguaje</a:t>
          </a:r>
          <a:endParaRPr lang="es-ES_tradnl" dirty="0"/>
        </a:p>
      </dgm:t>
    </dgm:pt>
    <dgm:pt modelId="{56A25D34-AED5-BC40-B99F-029F569DD4AA}" type="parTrans" cxnId="{AE37F0D1-2418-2245-954E-D6F50A679784}">
      <dgm:prSet/>
      <dgm:spPr/>
      <dgm:t>
        <a:bodyPr/>
        <a:lstStyle/>
        <a:p>
          <a:endParaRPr lang="es-ES_tradnl"/>
        </a:p>
      </dgm:t>
    </dgm:pt>
    <dgm:pt modelId="{62DD3BC9-C604-B848-9749-7816AB1330ED}" type="sibTrans" cxnId="{AE37F0D1-2418-2245-954E-D6F50A679784}">
      <dgm:prSet/>
      <dgm:spPr/>
      <dgm:t>
        <a:bodyPr/>
        <a:lstStyle/>
        <a:p>
          <a:endParaRPr lang="es-ES_tradnl"/>
        </a:p>
      </dgm:t>
    </dgm:pt>
    <dgm:pt modelId="{34380D3E-AB05-624A-8696-0BD9FE861E4D}">
      <dgm:prSet/>
      <dgm:spPr/>
      <dgm:t>
        <a:bodyPr/>
        <a:lstStyle/>
        <a:p>
          <a:r>
            <a:rPr lang="es-ES_tradnl" dirty="0" smtClean="0"/>
            <a:t>Dimensión trascendente</a:t>
          </a:r>
          <a:endParaRPr lang="es-ES_tradnl" dirty="0"/>
        </a:p>
      </dgm:t>
    </dgm:pt>
    <dgm:pt modelId="{714129E7-268A-EF4E-B79F-F9A954FB820E}" type="parTrans" cxnId="{73C8A678-2424-1F4D-A8BE-76730C95C96F}">
      <dgm:prSet/>
      <dgm:spPr/>
      <dgm:t>
        <a:bodyPr/>
        <a:lstStyle/>
        <a:p>
          <a:endParaRPr lang="es-ES_tradnl"/>
        </a:p>
      </dgm:t>
    </dgm:pt>
    <dgm:pt modelId="{28F5B10D-C1AD-2C47-BF78-22DE43D503A5}" type="sibTrans" cxnId="{73C8A678-2424-1F4D-A8BE-76730C95C96F}">
      <dgm:prSet/>
      <dgm:spPr/>
      <dgm:t>
        <a:bodyPr/>
        <a:lstStyle/>
        <a:p>
          <a:endParaRPr lang="es-ES_tradnl"/>
        </a:p>
      </dgm:t>
    </dgm:pt>
    <dgm:pt modelId="{8D5CFE2F-C900-ED47-967B-A3A71995EDF4}" type="pres">
      <dgm:prSet presAssocID="{8248ADE1-EE14-4F4E-95C8-C5DF91D5ECA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_tradnl"/>
        </a:p>
      </dgm:t>
    </dgm:pt>
    <dgm:pt modelId="{C3C068A6-1448-D24A-853E-1CF430FD3A2D}" type="pres">
      <dgm:prSet presAssocID="{8248ADE1-EE14-4F4E-95C8-C5DF91D5ECAD}" presName="Name1" presStyleCnt="0"/>
      <dgm:spPr/>
    </dgm:pt>
    <dgm:pt modelId="{D9E76103-A817-CB48-BC99-640C5D2DDC5F}" type="pres">
      <dgm:prSet presAssocID="{8248ADE1-EE14-4F4E-95C8-C5DF91D5ECAD}" presName="cycle" presStyleCnt="0"/>
      <dgm:spPr/>
    </dgm:pt>
    <dgm:pt modelId="{BE4D8F7D-6D66-BE4A-AA51-4C2872FCB4EA}" type="pres">
      <dgm:prSet presAssocID="{8248ADE1-EE14-4F4E-95C8-C5DF91D5ECAD}" presName="srcNode" presStyleLbl="node1" presStyleIdx="0" presStyleCnt="5"/>
      <dgm:spPr/>
    </dgm:pt>
    <dgm:pt modelId="{CCD58C9E-85A3-F14D-95F8-8960BB896D1C}" type="pres">
      <dgm:prSet presAssocID="{8248ADE1-EE14-4F4E-95C8-C5DF91D5ECAD}" presName="conn" presStyleLbl="parChTrans1D2" presStyleIdx="0" presStyleCnt="1"/>
      <dgm:spPr/>
      <dgm:t>
        <a:bodyPr/>
        <a:lstStyle/>
        <a:p>
          <a:endParaRPr lang="es-ES_tradnl"/>
        </a:p>
      </dgm:t>
    </dgm:pt>
    <dgm:pt modelId="{5DB38ED2-9660-C340-A951-26EE6F495EB4}" type="pres">
      <dgm:prSet presAssocID="{8248ADE1-EE14-4F4E-95C8-C5DF91D5ECAD}" presName="extraNode" presStyleLbl="node1" presStyleIdx="0" presStyleCnt="5"/>
      <dgm:spPr/>
    </dgm:pt>
    <dgm:pt modelId="{F11C5565-ACB2-B546-A57C-B9C8DB6E00F7}" type="pres">
      <dgm:prSet presAssocID="{8248ADE1-EE14-4F4E-95C8-C5DF91D5ECAD}" presName="dstNode" presStyleLbl="node1" presStyleIdx="0" presStyleCnt="5"/>
      <dgm:spPr/>
    </dgm:pt>
    <dgm:pt modelId="{3B52F905-15C4-FA44-BDFD-C94A98F30C7A}" type="pres">
      <dgm:prSet presAssocID="{54F43B9A-F358-004E-9FCD-E42E2A491777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34512308-5B7A-A24F-B04E-CC55871102C4}" type="pres">
      <dgm:prSet presAssocID="{54F43B9A-F358-004E-9FCD-E42E2A491777}" presName="accent_1" presStyleCnt="0"/>
      <dgm:spPr/>
    </dgm:pt>
    <dgm:pt modelId="{691BB143-7BD1-CE4D-8515-36B8351E0580}" type="pres">
      <dgm:prSet presAssocID="{54F43B9A-F358-004E-9FCD-E42E2A491777}" presName="accentRepeatNode" presStyleLbl="solidFgAcc1" presStyleIdx="0" presStyleCnt="5"/>
      <dgm:spPr/>
    </dgm:pt>
    <dgm:pt modelId="{69F26301-1AD2-044F-9177-892A1E1E4DED}" type="pres">
      <dgm:prSet presAssocID="{3067AD2F-DA92-B04E-9A74-45DD81E2BEBD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615D8F2-8703-D342-8848-8E42318B8B22}" type="pres">
      <dgm:prSet presAssocID="{3067AD2F-DA92-B04E-9A74-45DD81E2BEBD}" presName="accent_2" presStyleCnt="0"/>
      <dgm:spPr/>
    </dgm:pt>
    <dgm:pt modelId="{0DE35069-7F0B-4E44-9376-DBE6ED3DDA73}" type="pres">
      <dgm:prSet presAssocID="{3067AD2F-DA92-B04E-9A74-45DD81E2BEBD}" presName="accentRepeatNode" presStyleLbl="solidFgAcc1" presStyleIdx="1" presStyleCnt="5"/>
      <dgm:spPr/>
    </dgm:pt>
    <dgm:pt modelId="{0EAC21A2-C5AB-E745-86C9-CA1CE73EBC98}" type="pres">
      <dgm:prSet presAssocID="{2DFA1B5F-4D66-D04A-8672-AD547D55D119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1E324DA-437E-FF47-BD56-648861DA40F3}" type="pres">
      <dgm:prSet presAssocID="{2DFA1B5F-4D66-D04A-8672-AD547D55D119}" presName="accent_3" presStyleCnt="0"/>
      <dgm:spPr/>
    </dgm:pt>
    <dgm:pt modelId="{485CFCF1-3F02-A848-A258-A755BFB22FDE}" type="pres">
      <dgm:prSet presAssocID="{2DFA1B5F-4D66-D04A-8672-AD547D55D119}" presName="accentRepeatNode" presStyleLbl="solidFgAcc1" presStyleIdx="2" presStyleCnt="5"/>
      <dgm:spPr/>
    </dgm:pt>
    <dgm:pt modelId="{B25DCC4D-D41A-714F-A0B5-FCC9E51F247A}" type="pres">
      <dgm:prSet presAssocID="{958965AA-5739-954D-8126-002254C3BD25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2950FCCC-22E6-7843-8F53-3AA8F6300495}" type="pres">
      <dgm:prSet presAssocID="{958965AA-5739-954D-8126-002254C3BD25}" presName="accent_4" presStyleCnt="0"/>
      <dgm:spPr/>
    </dgm:pt>
    <dgm:pt modelId="{CC87D8E2-5409-D642-A373-8144B04D317D}" type="pres">
      <dgm:prSet presAssocID="{958965AA-5739-954D-8126-002254C3BD25}" presName="accentRepeatNode" presStyleLbl="solidFgAcc1" presStyleIdx="3" presStyleCnt="5"/>
      <dgm:spPr/>
    </dgm:pt>
    <dgm:pt modelId="{3CB71020-5FE5-744F-9B12-60DC710192CB}" type="pres">
      <dgm:prSet presAssocID="{34380D3E-AB05-624A-8696-0BD9FE861E4D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B945CBD7-31B0-4C46-828B-276CFDEE7C4E}" type="pres">
      <dgm:prSet presAssocID="{34380D3E-AB05-624A-8696-0BD9FE861E4D}" presName="accent_5" presStyleCnt="0"/>
      <dgm:spPr/>
    </dgm:pt>
    <dgm:pt modelId="{1C803C1C-A0FB-EE4A-9D90-70FF55151C1F}" type="pres">
      <dgm:prSet presAssocID="{34380D3E-AB05-624A-8696-0BD9FE861E4D}" presName="accentRepeatNode" presStyleLbl="solidFgAcc1" presStyleIdx="4" presStyleCnt="5"/>
      <dgm:spPr/>
    </dgm:pt>
  </dgm:ptLst>
  <dgm:cxnLst>
    <dgm:cxn modelId="{D9AF1BD9-8D34-6D4E-B43D-6B7906C5706D}" srcId="{8248ADE1-EE14-4F4E-95C8-C5DF91D5ECAD}" destId="{54F43B9A-F358-004E-9FCD-E42E2A491777}" srcOrd="0" destOrd="0" parTransId="{F51CF8CA-0C2E-FE4C-8768-205BAA339D13}" sibTransId="{7FD3D03D-EFBA-824C-B28C-885358F55657}"/>
    <dgm:cxn modelId="{F7DB5F04-9F0A-E340-9D72-0A14093E4728}" type="presOf" srcId="{958965AA-5739-954D-8126-002254C3BD25}" destId="{B25DCC4D-D41A-714F-A0B5-FCC9E51F247A}" srcOrd="0" destOrd="0" presId="urn:microsoft.com/office/officeart/2008/layout/VerticalCurvedList"/>
    <dgm:cxn modelId="{911E946D-32DF-D042-BBCC-1685A7C56C98}" type="presOf" srcId="{34380D3E-AB05-624A-8696-0BD9FE861E4D}" destId="{3CB71020-5FE5-744F-9B12-60DC710192CB}" srcOrd="0" destOrd="0" presId="urn:microsoft.com/office/officeart/2008/layout/VerticalCurvedList"/>
    <dgm:cxn modelId="{2DDA6721-8D03-E742-8F98-B75C4BF5E60E}" srcId="{8248ADE1-EE14-4F4E-95C8-C5DF91D5ECAD}" destId="{3067AD2F-DA92-B04E-9A74-45DD81E2BEBD}" srcOrd="1" destOrd="0" parTransId="{A4917B12-F1C1-5942-AD3F-F754A3CB2A50}" sibTransId="{069940E4-06B2-F942-B1CB-6252D21239A0}"/>
    <dgm:cxn modelId="{B0A6EDC9-1528-1B4C-ABD1-323BB736E5BF}" type="presOf" srcId="{3067AD2F-DA92-B04E-9A74-45DD81E2BEBD}" destId="{69F26301-1AD2-044F-9177-892A1E1E4DED}" srcOrd="0" destOrd="0" presId="urn:microsoft.com/office/officeart/2008/layout/VerticalCurvedList"/>
    <dgm:cxn modelId="{AD3AC6A2-5FC8-454B-96F4-F263F7DA50FE}" type="presOf" srcId="{2DFA1B5F-4D66-D04A-8672-AD547D55D119}" destId="{0EAC21A2-C5AB-E745-86C9-CA1CE73EBC98}" srcOrd="0" destOrd="0" presId="urn:microsoft.com/office/officeart/2008/layout/VerticalCurvedList"/>
    <dgm:cxn modelId="{EAA6CF94-4922-644C-9483-D8B51B98211F}" type="presOf" srcId="{8248ADE1-EE14-4F4E-95C8-C5DF91D5ECAD}" destId="{8D5CFE2F-C900-ED47-967B-A3A71995EDF4}" srcOrd="0" destOrd="0" presId="urn:microsoft.com/office/officeart/2008/layout/VerticalCurvedList"/>
    <dgm:cxn modelId="{03C9674B-CF6B-C849-B082-6F3834288A1E}" type="presOf" srcId="{7FD3D03D-EFBA-824C-B28C-885358F55657}" destId="{CCD58C9E-85A3-F14D-95F8-8960BB896D1C}" srcOrd="0" destOrd="0" presId="urn:microsoft.com/office/officeart/2008/layout/VerticalCurvedList"/>
    <dgm:cxn modelId="{B08A9505-9082-644E-9716-4CF314A8804D}" srcId="{8248ADE1-EE14-4F4E-95C8-C5DF91D5ECAD}" destId="{2DFA1B5F-4D66-D04A-8672-AD547D55D119}" srcOrd="2" destOrd="0" parTransId="{0CAD3443-49D2-A54E-A8A6-0606F6629329}" sibTransId="{1753381E-628F-564D-8E57-0490C0F27010}"/>
    <dgm:cxn modelId="{DFD56CD5-BBA2-684A-B668-B137FFA549B2}" type="presOf" srcId="{54F43B9A-F358-004E-9FCD-E42E2A491777}" destId="{3B52F905-15C4-FA44-BDFD-C94A98F30C7A}" srcOrd="0" destOrd="0" presId="urn:microsoft.com/office/officeart/2008/layout/VerticalCurvedList"/>
    <dgm:cxn modelId="{AE37F0D1-2418-2245-954E-D6F50A679784}" srcId="{8248ADE1-EE14-4F4E-95C8-C5DF91D5ECAD}" destId="{958965AA-5739-954D-8126-002254C3BD25}" srcOrd="3" destOrd="0" parTransId="{56A25D34-AED5-BC40-B99F-029F569DD4AA}" sibTransId="{62DD3BC9-C604-B848-9749-7816AB1330ED}"/>
    <dgm:cxn modelId="{73C8A678-2424-1F4D-A8BE-76730C95C96F}" srcId="{8248ADE1-EE14-4F4E-95C8-C5DF91D5ECAD}" destId="{34380D3E-AB05-624A-8696-0BD9FE861E4D}" srcOrd="4" destOrd="0" parTransId="{714129E7-268A-EF4E-B79F-F9A954FB820E}" sibTransId="{28F5B10D-C1AD-2C47-BF78-22DE43D503A5}"/>
    <dgm:cxn modelId="{07C3030F-2439-DF4D-8481-C82422B63A9D}" type="presParOf" srcId="{8D5CFE2F-C900-ED47-967B-A3A71995EDF4}" destId="{C3C068A6-1448-D24A-853E-1CF430FD3A2D}" srcOrd="0" destOrd="0" presId="urn:microsoft.com/office/officeart/2008/layout/VerticalCurvedList"/>
    <dgm:cxn modelId="{A5397E3C-449D-924F-A7E3-059267F12FF3}" type="presParOf" srcId="{C3C068A6-1448-D24A-853E-1CF430FD3A2D}" destId="{D9E76103-A817-CB48-BC99-640C5D2DDC5F}" srcOrd="0" destOrd="0" presId="urn:microsoft.com/office/officeart/2008/layout/VerticalCurvedList"/>
    <dgm:cxn modelId="{2DAA4B3F-B962-5548-A619-AF0DA8A79758}" type="presParOf" srcId="{D9E76103-A817-CB48-BC99-640C5D2DDC5F}" destId="{BE4D8F7D-6D66-BE4A-AA51-4C2872FCB4EA}" srcOrd="0" destOrd="0" presId="urn:microsoft.com/office/officeart/2008/layout/VerticalCurvedList"/>
    <dgm:cxn modelId="{6480E0AE-B87C-7743-B592-C68397DE1DAE}" type="presParOf" srcId="{D9E76103-A817-CB48-BC99-640C5D2DDC5F}" destId="{CCD58C9E-85A3-F14D-95F8-8960BB896D1C}" srcOrd="1" destOrd="0" presId="urn:microsoft.com/office/officeart/2008/layout/VerticalCurvedList"/>
    <dgm:cxn modelId="{EB4B4E0E-FE4E-B143-8447-9270110C7CFB}" type="presParOf" srcId="{D9E76103-A817-CB48-BC99-640C5D2DDC5F}" destId="{5DB38ED2-9660-C340-A951-26EE6F495EB4}" srcOrd="2" destOrd="0" presId="urn:microsoft.com/office/officeart/2008/layout/VerticalCurvedList"/>
    <dgm:cxn modelId="{0E848D75-2EC2-934D-9294-C71335F07102}" type="presParOf" srcId="{D9E76103-A817-CB48-BC99-640C5D2DDC5F}" destId="{F11C5565-ACB2-B546-A57C-B9C8DB6E00F7}" srcOrd="3" destOrd="0" presId="urn:microsoft.com/office/officeart/2008/layout/VerticalCurvedList"/>
    <dgm:cxn modelId="{13AA284A-11AC-404D-8F2A-19341087C37B}" type="presParOf" srcId="{C3C068A6-1448-D24A-853E-1CF430FD3A2D}" destId="{3B52F905-15C4-FA44-BDFD-C94A98F30C7A}" srcOrd="1" destOrd="0" presId="urn:microsoft.com/office/officeart/2008/layout/VerticalCurvedList"/>
    <dgm:cxn modelId="{2FB12EE9-4370-DC41-9782-18FCF3877EEE}" type="presParOf" srcId="{C3C068A6-1448-D24A-853E-1CF430FD3A2D}" destId="{34512308-5B7A-A24F-B04E-CC55871102C4}" srcOrd="2" destOrd="0" presId="urn:microsoft.com/office/officeart/2008/layout/VerticalCurvedList"/>
    <dgm:cxn modelId="{EE12D42A-8043-D34E-BFCD-0B1D7C1E9ACA}" type="presParOf" srcId="{34512308-5B7A-A24F-B04E-CC55871102C4}" destId="{691BB143-7BD1-CE4D-8515-36B8351E0580}" srcOrd="0" destOrd="0" presId="urn:microsoft.com/office/officeart/2008/layout/VerticalCurvedList"/>
    <dgm:cxn modelId="{CCB2417C-8445-5A4C-9102-3DFD5DAB243A}" type="presParOf" srcId="{C3C068A6-1448-D24A-853E-1CF430FD3A2D}" destId="{69F26301-1AD2-044F-9177-892A1E1E4DED}" srcOrd="3" destOrd="0" presId="urn:microsoft.com/office/officeart/2008/layout/VerticalCurvedList"/>
    <dgm:cxn modelId="{006DDD93-28A2-E244-9729-6ECF18A27BC1}" type="presParOf" srcId="{C3C068A6-1448-D24A-853E-1CF430FD3A2D}" destId="{D615D8F2-8703-D342-8848-8E42318B8B22}" srcOrd="4" destOrd="0" presId="urn:microsoft.com/office/officeart/2008/layout/VerticalCurvedList"/>
    <dgm:cxn modelId="{86901D1F-14A3-9C4F-B96B-3E3ED8E8DEB2}" type="presParOf" srcId="{D615D8F2-8703-D342-8848-8E42318B8B22}" destId="{0DE35069-7F0B-4E44-9376-DBE6ED3DDA73}" srcOrd="0" destOrd="0" presId="urn:microsoft.com/office/officeart/2008/layout/VerticalCurvedList"/>
    <dgm:cxn modelId="{50D47EF8-9A78-994D-B824-FFA2A408EA2B}" type="presParOf" srcId="{C3C068A6-1448-D24A-853E-1CF430FD3A2D}" destId="{0EAC21A2-C5AB-E745-86C9-CA1CE73EBC98}" srcOrd="5" destOrd="0" presId="urn:microsoft.com/office/officeart/2008/layout/VerticalCurvedList"/>
    <dgm:cxn modelId="{00031AFC-2C3D-4B47-BB0F-4008A90BF45B}" type="presParOf" srcId="{C3C068A6-1448-D24A-853E-1CF430FD3A2D}" destId="{A1E324DA-437E-FF47-BD56-648861DA40F3}" srcOrd="6" destOrd="0" presId="urn:microsoft.com/office/officeart/2008/layout/VerticalCurvedList"/>
    <dgm:cxn modelId="{89791C2E-78ED-E843-8012-AEB83D10CE43}" type="presParOf" srcId="{A1E324DA-437E-FF47-BD56-648861DA40F3}" destId="{485CFCF1-3F02-A848-A258-A755BFB22FDE}" srcOrd="0" destOrd="0" presId="urn:microsoft.com/office/officeart/2008/layout/VerticalCurvedList"/>
    <dgm:cxn modelId="{2D7FFB0B-17F2-734A-A199-D13B3652EC0F}" type="presParOf" srcId="{C3C068A6-1448-D24A-853E-1CF430FD3A2D}" destId="{B25DCC4D-D41A-714F-A0B5-FCC9E51F247A}" srcOrd="7" destOrd="0" presId="urn:microsoft.com/office/officeart/2008/layout/VerticalCurvedList"/>
    <dgm:cxn modelId="{9F7166B7-449C-1940-9DFB-CD976051DC5C}" type="presParOf" srcId="{C3C068A6-1448-D24A-853E-1CF430FD3A2D}" destId="{2950FCCC-22E6-7843-8F53-3AA8F6300495}" srcOrd="8" destOrd="0" presId="urn:microsoft.com/office/officeart/2008/layout/VerticalCurvedList"/>
    <dgm:cxn modelId="{9CBE0DBA-B9CC-4147-B102-4687F9FEFCCB}" type="presParOf" srcId="{2950FCCC-22E6-7843-8F53-3AA8F6300495}" destId="{CC87D8E2-5409-D642-A373-8144B04D317D}" srcOrd="0" destOrd="0" presId="urn:microsoft.com/office/officeart/2008/layout/VerticalCurvedList"/>
    <dgm:cxn modelId="{3D4BFDB2-B40B-494F-9A62-33E5007AFB28}" type="presParOf" srcId="{C3C068A6-1448-D24A-853E-1CF430FD3A2D}" destId="{3CB71020-5FE5-744F-9B12-60DC710192CB}" srcOrd="9" destOrd="0" presId="urn:microsoft.com/office/officeart/2008/layout/VerticalCurvedList"/>
    <dgm:cxn modelId="{6362A1B6-23F8-1D49-88D2-886ADFDD4101}" type="presParOf" srcId="{C3C068A6-1448-D24A-853E-1CF430FD3A2D}" destId="{B945CBD7-31B0-4C46-828B-276CFDEE7C4E}" srcOrd="10" destOrd="0" presId="urn:microsoft.com/office/officeart/2008/layout/VerticalCurvedList"/>
    <dgm:cxn modelId="{6C0D7A89-E9D8-494D-8B0E-12AD5C8F6158}" type="presParOf" srcId="{B945CBD7-31B0-4C46-828B-276CFDEE7C4E}" destId="{1C803C1C-A0FB-EE4A-9D90-70FF55151C1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DD5C3F-CA75-9E4C-8068-1779C70B3368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154D17D5-FFCE-4446-BF92-60D1AE3C2075}">
      <dgm:prSet phldrT="[Texto]"/>
      <dgm:spPr/>
      <dgm:t>
        <a:bodyPr/>
        <a:lstStyle/>
        <a:p>
          <a:r>
            <a:rPr lang="es-ES_tradnl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Desarrollo pleno </a:t>
          </a:r>
          <a:endParaRPr lang="es-ES_tradnl" dirty="0">
            <a:solidFill>
              <a:schemeClr val="bg1"/>
            </a:solidFill>
          </a:endParaRPr>
        </a:p>
      </dgm:t>
    </dgm:pt>
    <dgm:pt modelId="{E807BDEC-229F-EB4A-8036-AB68D1CFD777}" type="parTrans" cxnId="{C809D2F2-AE46-9C41-812F-91F9C39863DD}">
      <dgm:prSet/>
      <dgm:spPr/>
      <dgm:t>
        <a:bodyPr/>
        <a:lstStyle/>
        <a:p>
          <a:endParaRPr lang="es-ES_tradnl"/>
        </a:p>
      </dgm:t>
    </dgm:pt>
    <dgm:pt modelId="{076FFE56-F9CC-2C49-8036-CD871FB98398}" type="sibTrans" cxnId="{C809D2F2-AE46-9C41-812F-91F9C39863DD}">
      <dgm:prSet/>
      <dgm:spPr/>
      <dgm:t>
        <a:bodyPr/>
        <a:lstStyle/>
        <a:p>
          <a:endParaRPr lang="es-ES_tradnl"/>
        </a:p>
      </dgm:t>
    </dgm:pt>
    <dgm:pt modelId="{B39D10E4-93B6-1641-A4D9-A12CA84E35A7}">
      <dgm:prSet phldrT="[Texto]"/>
      <dgm:spPr/>
      <dgm:t>
        <a:bodyPr/>
        <a:lstStyle/>
        <a:p>
          <a:r>
            <a:rPr lang="es-ES_tradnl" dirty="0" smtClean="0"/>
            <a:t>Interacción y relaciones constructivas</a:t>
          </a:r>
          <a:endParaRPr lang="es-ES_tradnl" dirty="0"/>
        </a:p>
      </dgm:t>
    </dgm:pt>
    <dgm:pt modelId="{36C743CE-506D-2842-B289-E0EAC9A6FC71}" type="parTrans" cxnId="{8EA0D192-7E6C-5349-A505-18CF4C54ED59}">
      <dgm:prSet/>
      <dgm:spPr/>
      <dgm:t>
        <a:bodyPr/>
        <a:lstStyle/>
        <a:p>
          <a:endParaRPr lang="es-ES_tradnl"/>
        </a:p>
      </dgm:t>
    </dgm:pt>
    <dgm:pt modelId="{3B8967A0-616C-B547-838E-07DA54788C1F}" type="sibTrans" cxnId="{8EA0D192-7E6C-5349-A505-18CF4C54ED59}">
      <dgm:prSet/>
      <dgm:spPr/>
      <dgm:t>
        <a:bodyPr/>
        <a:lstStyle/>
        <a:p>
          <a:endParaRPr lang="es-ES_tradnl"/>
        </a:p>
      </dgm:t>
    </dgm:pt>
    <dgm:pt modelId="{78D9FE2A-26D1-8C49-826A-0F1E548138E1}">
      <dgm:prSet phldrT="[Texto]"/>
      <dgm:spPr/>
      <dgm:t>
        <a:bodyPr/>
        <a:lstStyle/>
        <a:p>
          <a:r>
            <a:rPr lang="es-ES_tradnl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Desarrollo socioemocional </a:t>
          </a:r>
          <a:endParaRPr lang="es-ES_tradnl" dirty="0">
            <a:solidFill>
              <a:schemeClr val="bg1"/>
            </a:solidFill>
          </a:endParaRPr>
        </a:p>
      </dgm:t>
    </dgm:pt>
    <dgm:pt modelId="{9EFF5DFE-2AA9-C741-8B19-5B6D05FABCB4}" type="parTrans" cxnId="{03617FAF-34D6-CD46-86AE-D3D0181A1BC6}">
      <dgm:prSet/>
      <dgm:spPr/>
      <dgm:t>
        <a:bodyPr/>
        <a:lstStyle/>
        <a:p>
          <a:endParaRPr lang="es-ES_tradnl"/>
        </a:p>
      </dgm:t>
    </dgm:pt>
    <dgm:pt modelId="{C6267734-092C-334D-B1CB-F280D0569FB9}" type="sibTrans" cxnId="{03617FAF-34D6-CD46-86AE-D3D0181A1BC6}">
      <dgm:prSet/>
      <dgm:spPr/>
      <dgm:t>
        <a:bodyPr/>
        <a:lstStyle/>
        <a:p>
          <a:endParaRPr lang="es-ES_tradnl"/>
        </a:p>
      </dgm:t>
    </dgm:pt>
    <dgm:pt modelId="{E3930904-0796-7A4D-9331-B84012CC89E1}">
      <dgm:prSet phldrT="[Texto]"/>
      <dgm:spPr/>
      <dgm:t>
        <a:bodyPr/>
        <a:lstStyle/>
        <a:p>
          <a:r>
            <a:rPr lang="es-ES_tradnl" dirty="0" smtClean="0"/>
            <a:t>Competencias ciudadanas y globales</a:t>
          </a:r>
          <a:endParaRPr lang="es-ES_tradnl" dirty="0"/>
        </a:p>
      </dgm:t>
    </dgm:pt>
    <dgm:pt modelId="{50539085-1D2C-5D43-965B-116CC4953D3F}" type="parTrans" cxnId="{D13E84A7-C794-6248-8512-1F0AB39FCC25}">
      <dgm:prSet/>
      <dgm:spPr/>
      <dgm:t>
        <a:bodyPr/>
        <a:lstStyle/>
        <a:p>
          <a:endParaRPr lang="es-ES_tradnl"/>
        </a:p>
      </dgm:t>
    </dgm:pt>
    <dgm:pt modelId="{2978608A-5F40-684D-A850-AF4D9C8893E5}" type="sibTrans" cxnId="{D13E84A7-C794-6248-8512-1F0AB39FCC25}">
      <dgm:prSet/>
      <dgm:spPr/>
      <dgm:t>
        <a:bodyPr/>
        <a:lstStyle/>
        <a:p>
          <a:endParaRPr lang="es-ES_tradnl"/>
        </a:p>
      </dgm:t>
    </dgm:pt>
    <dgm:pt modelId="{4F4FA0A7-3255-B643-83D6-FF4D22510526}">
      <dgm:prSet phldrT="[Texto]"/>
      <dgm:spPr/>
      <dgm:t>
        <a:bodyPr/>
        <a:lstStyle/>
        <a:p>
          <a:r>
            <a:rPr lang="es-ES_tradnl" dirty="0" smtClean="0"/>
            <a:t>Libres de toda agresión y violencia</a:t>
          </a:r>
          <a:endParaRPr lang="es-ES_tradnl" dirty="0"/>
        </a:p>
      </dgm:t>
    </dgm:pt>
    <dgm:pt modelId="{74505C33-7592-5349-8C40-95BB75C73D1B}" type="parTrans" cxnId="{AC553E34-7ADD-5A48-B98C-8BB33748AECC}">
      <dgm:prSet/>
      <dgm:spPr/>
      <dgm:t>
        <a:bodyPr/>
        <a:lstStyle/>
        <a:p>
          <a:endParaRPr lang="es-ES_tradnl"/>
        </a:p>
      </dgm:t>
    </dgm:pt>
    <dgm:pt modelId="{24A3D88A-2C4F-6D40-8533-4C64AB146399}" type="sibTrans" cxnId="{AC553E34-7ADD-5A48-B98C-8BB33748AECC}">
      <dgm:prSet/>
      <dgm:spPr/>
      <dgm:t>
        <a:bodyPr/>
        <a:lstStyle/>
        <a:p>
          <a:endParaRPr lang="es-ES_tradnl"/>
        </a:p>
      </dgm:t>
    </dgm:pt>
    <dgm:pt modelId="{F10AF005-4D81-DA4E-AEE2-B3A9A0A3F9E2}">
      <dgm:prSet phldrT="[Texto]"/>
      <dgm:spPr/>
      <dgm:t>
        <a:bodyPr/>
        <a:lstStyle/>
        <a:p>
          <a:r>
            <a:rPr lang="es-ES_tradnl" dirty="0" smtClean="0"/>
            <a:t>Habilidades para negoción de conflictos y la mediación</a:t>
          </a:r>
          <a:endParaRPr lang="es-ES_tradnl" dirty="0"/>
        </a:p>
      </dgm:t>
    </dgm:pt>
    <dgm:pt modelId="{C1748A3B-33B8-FA45-BF31-2F6EF5DE2522}" type="parTrans" cxnId="{803691BC-8C65-EB4B-A659-35F76A575A7D}">
      <dgm:prSet/>
      <dgm:spPr/>
      <dgm:t>
        <a:bodyPr/>
        <a:lstStyle/>
        <a:p>
          <a:endParaRPr lang="es-ES_tradnl"/>
        </a:p>
      </dgm:t>
    </dgm:pt>
    <dgm:pt modelId="{D848624D-7E09-0F4D-B94C-1791C3401F9B}" type="sibTrans" cxnId="{803691BC-8C65-EB4B-A659-35F76A575A7D}">
      <dgm:prSet/>
      <dgm:spPr/>
      <dgm:t>
        <a:bodyPr/>
        <a:lstStyle/>
        <a:p>
          <a:endParaRPr lang="es-ES_tradnl"/>
        </a:p>
      </dgm:t>
    </dgm:pt>
    <dgm:pt modelId="{8E254CDB-60F6-664D-80C2-378E792D4EC4}" type="pres">
      <dgm:prSet presAssocID="{A5DD5C3F-CA75-9E4C-8068-1779C70B336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96B3720D-E0FE-E343-B692-EA94FD4A7079}" type="pres">
      <dgm:prSet presAssocID="{154D17D5-FFCE-4446-BF92-60D1AE3C207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B716671-90D9-3841-BB2E-B9C54C362E3D}" type="pres">
      <dgm:prSet presAssocID="{076FFE56-F9CC-2C49-8036-CD871FB98398}" presName="sibTrans" presStyleCnt="0"/>
      <dgm:spPr/>
    </dgm:pt>
    <dgm:pt modelId="{34E86565-44B4-C04D-8FCB-573941EA7893}" type="pres">
      <dgm:prSet presAssocID="{B39D10E4-93B6-1641-A4D9-A12CA84E35A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5C5C1A6-FF1B-EE47-AD81-E80248F22EE4}" type="pres">
      <dgm:prSet presAssocID="{3B8967A0-616C-B547-838E-07DA54788C1F}" presName="sibTrans" presStyleCnt="0"/>
      <dgm:spPr/>
    </dgm:pt>
    <dgm:pt modelId="{180F6D8B-3576-6E4A-A622-D6976A2DB86A}" type="pres">
      <dgm:prSet presAssocID="{78D9FE2A-26D1-8C49-826A-0F1E548138E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F15A4870-9F1E-284A-84F0-8F2FF2FCCCF1}" type="pres">
      <dgm:prSet presAssocID="{C6267734-092C-334D-B1CB-F280D0569FB9}" presName="sibTrans" presStyleCnt="0"/>
      <dgm:spPr/>
    </dgm:pt>
    <dgm:pt modelId="{94BA1131-801B-3C46-A0C0-860AA8162594}" type="pres">
      <dgm:prSet presAssocID="{E3930904-0796-7A4D-9331-B84012CC89E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505EEA5D-A4A1-7B42-9439-EB90E47F6BA9}" type="pres">
      <dgm:prSet presAssocID="{2978608A-5F40-684D-A850-AF4D9C8893E5}" presName="sibTrans" presStyleCnt="0"/>
      <dgm:spPr/>
    </dgm:pt>
    <dgm:pt modelId="{110062A1-FD8D-0649-9E31-212D00A71748}" type="pres">
      <dgm:prSet presAssocID="{4F4FA0A7-3255-B643-83D6-FF4D2251052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A7E962B-E557-5E42-B62E-C9DC6C6E2291}" type="pres">
      <dgm:prSet presAssocID="{24A3D88A-2C4F-6D40-8533-4C64AB146399}" presName="sibTrans" presStyleCnt="0"/>
      <dgm:spPr/>
    </dgm:pt>
    <dgm:pt modelId="{6752B0EC-4011-7C45-B3C4-75CE5D3780C6}" type="pres">
      <dgm:prSet presAssocID="{F10AF005-4D81-DA4E-AEE2-B3A9A0A3F9E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8EA0D192-7E6C-5349-A505-18CF4C54ED59}" srcId="{A5DD5C3F-CA75-9E4C-8068-1779C70B3368}" destId="{B39D10E4-93B6-1641-A4D9-A12CA84E35A7}" srcOrd="1" destOrd="0" parTransId="{36C743CE-506D-2842-B289-E0EAC9A6FC71}" sibTransId="{3B8967A0-616C-B547-838E-07DA54788C1F}"/>
    <dgm:cxn modelId="{AC553E34-7ADD-5A48-B98C-8BB33748AECC}" srcId="{A5DD5C3F-CA75-9E4C-8068-1779C70B3368}" destId="{4F4FA0A7-3255-B643-83D6-FF4D22510526}" srcOrd="4" destOrd="0" parTransId="{74505C33-7592-5349-8C40-95BB75C73D1B}" sibTransId="{24A3D88A-2C4F-6D40-8533-4C64AB146399}"/>
    <dgm:cxn modelId="{F3057A77-9183-9246-A377-CC689988C54A}" type="presOf" srcId="{154D17D5-FFCE-4446-BF92-60D1AE3C2075}" destId="{96B3720D-E0FE-E343-B692-EA94FD4A7079}" srcOrd="0" destOrd="0" presId="urn:microsoft.com/office/officeart/2005/8/layout/default"/>
    <dgm:cxn modelId="{C809D2F2-AE46-9C41-812F-91F9C39863DD}" srcId="{A5DD5C3F-CA75-9E4C-8068-1779C70B3368}" destId="{154D17D5-FFCE-4446-BF92-60D1AE3C2075}" srcOrd="0" destOrd="0" parTransId="{E807BDEC-229F-EB4A-8036-AB68D1CFD777}" sibTransId="{076FFE56-F9CC-2C49-8036-CD871FB98398}"/>
    <dgm:cxn modelId="{7373D991-F115-DC40-8C96-6621FAA1A225}" type="presOf" srcId="{E3930904-0796-7A4D-9331-B84012CC89E1}" destId="{94BA1131-801B-3C46-A0C0-860AA8162594}" srcOrd="0" destOrd="0" presId="urn:microsoft.com/office/officeart/2005/8/layout/default"/>
    <dgm:cxn modelId="{D13E84A7-C794-6248-8512-1F0AB39FCC25}" srcId="{A5DD5C3F-CA75-9E4C-8068-1779C70B3368}" destId="{E3930904-0796-7A4D-9331-B84012CC89E1}" srcOrd="3" destOrd="0" parTransId="{50539085-1D2C-5D43-965B-116CC4953D3F}" sibTransId="{2978608A-5F40-684D-A850-AF4D9C8893E5}"/>
    <dgm:cxn modelId="{03617FAF-34D6-CD46-86AE-D3D0181A1BC6}" srcId="{A5DD5C3F-CA75-9E4C-8068-1779C70B3368}" destId="{78D9FE2A-26D1-8C49-826A-0F1E548138E1}" srcOrd="2" destOrd="0" parTransId="{9EFF5DFE-2AA9-C741-8B19-5B6D05FABCB4}" sibTransId="{C6267734-092C-334D-B1CB-F280D0569FB9}"/>
    <dgm:cxn modelId="{28A2F13C-411B-9342-B68A-1A98EB9A4C9B}" type="presOf" srcId="{4F4FA0A7-3255-B643-83D6-FF4D22510526}" destId="{110062A1-FD8D-0649-9E31-212D00A71748}" srcOrd="0" destOrd="0" presId="urn:microsoft.com/office/officeart/2005/8/layout/default"/>
    <dgm:cxn modelId="{803691BC-8C65-EB4B-A659-35F76A575A7D}" srcId="{A5DD5C3F-CA75-9E4C-8068-1779C70B3368}" destId="{F10AF005-4D81-DA4E-AEE2-B3A9A0A3F9E2}" srcOrd="5" destOrd="0" parTransId="{C1748A3B-33B8-FA45-BF31-2F6EF5DE2522}" sibTransId="{D848624D-7E09-0F4D-B94C-1791C3401F9B}"/>
    <dgm:cxn modelId="{F8213ECE-8845-4E46-BCDA-EC6014E13924}" type="presOf" srcId="{A5DD5C3F-CA75-9E4C-8068-1779C70B3368}" destId="{8E254CDB-60F6-664D-80C2-378E792D4EC4}" srcOrd="0" destOrd="0" presId="urn:microsoft.com/office/officeart/2005/8/layout/default"/>
    <dgm:cxn modelId="{14B085BD-54A9-A04A-AB79-1B48732502A7}" type="presOf" srcId="{B39D10E4-93B6-1641-A4D9-A12CA84E35A7}" destId="{34E86565-44B4-C04D-8FCB-573941EA7893}" srcOrd="0" destOrd="0" presId="urn:microsoft.com/office/officeart/2005/8/layout/default"/>
    <dgm:cxn modelId="{3F935FE5-3A38-884F-B360-8CE5AB2224A4}" type="presOf" srcId="{F10AF005-4D81-DA4E-AEE2-B3A9A0A3F9E2}" destId="{6752B0EC-4011-7C45-B3C4-75CE5D3780C6}" srcOrd="0" destOrd="0" presId="urn:microsoft.com/office/officeart/2005/8/layout/default"/>
    <dgm:cxn modelId="{87FCD6EF-FE5D-1847-AF4E-2AB2E34B9ABA}" type="presOf" srcId="{78D9FE2A-26D1-8C49-826A-0F1E548138E1}" destId="{180F6D8B-3576-6E4A-A622-D6976A2DB86A}" srcOrd="0" destOrd="0" presId="urn:microsoft.com/office/officeart/2005/8/layout/default"/>
    <dgm:cxn modelId="{C0B84B5D-54A5-FC46-850F-500C0F52549E}" type="presParOf" srcId="{8E254CDB-60F6-664D-80C2-378E792D4EC4}" destId="{96B3720D-E0FE-E343-B692-EA94FD4A7079}" srcOrd="0" destOrd="0" presId="urn:microsoft.com/office/officeart/2005/8/layout/default"/>
    <dgm:cxn modelId="{7DC0A340-0E72-A84C-B717-F62A6E0CB320}" type="presParOf" srcId="{8E254CDB-60F6-664D-80C2-378E792D4EC4}" destId="{DB716671-90D9-3841-BB2E-B9C54C362E3D}" srcOrd="1" destOrd="0" presId="urn:microsoft.com/office/officeart/2005/8/layout/default"/>
    <dgm:cxn modelId="{7E73A4C7-7123-D549-9350-71F445241EEE}" type="presParOf" srcId="{8E254CDB-60F6-664D-80C2-378E792D4EC4}" destId="{34E86565-44B4-C04D-8FCB-573941EA7893}" srcOrd="2" destOrd="0" presId="urn:microsoft.com/office/officeart/2005/8/layout/default"/>
    <dgm:cxn modelId="{14F7936E-E3FD-FD40-8BE4-D53DCC762C8C}" type="presParOf" srcId="{8E254CDB-60F6-664D-80C2-378E792D4EC4}" destId="{A5C5C1A6-FF1B-EE47-AD81-E80248F22EE4}" srcOrd="3" destOrd="0" presId="urn:microsoft.com/office/officeart/2005/8/layout/default"/>
    <dgm:cxn modelId="{9B59B75C-5731-A54F-A5DB-F975E2C01229}" type="presParOf" srcId="{8E254CDB-60F6-664D-80C2-378E792D4EC4}" destId="{180F6D8B-3576-6E4A-A622-D6976A2DB86A}" srcOrd="4" destOrd="0" presId="urn:microsoft.com/office/officeart/2005/8/layout/default"/>
    <dgm:cxn modelId="{DF4C6CE5-B517-204B-A0C4-F42A3AB7CEBB}" type="presParOf" srcId="{8E254CDB-60F6-664D-80C2-378E792D4EC4}" destId="{F15A4870-9F1E-284A-84F0-8F2FF2FCCCF1}" srcOrd="5" destOrd="0" presId="urn:microsoft.com/office/officeart/2005/8/layout/default"/>
    <dgm:cxn modelId="{7D132CD5-D01B-5940-A5B3-EB479978B614}" type="presParOf" srcId="{8E254CDB-60F6-664D-80C2-378E792D4EC4}" destId="{94BA1131-801B-3C46-A0C0-860AA8162594}" srcOrd="6" destOrd="0" presId="urn:microsoft.com/office/officeart/2005/8/layout/default"/>
    <dgm:cxn modelId="{4B9285F0-4610-3C4D-A50D-04297DEB259A}" type="presParOf" srcId="{8E254CDB-60F6-664D-80C2-378E792D4EC4}" destId="{505EEA5D-A4A1-7B42-9439-EB90E47F6BA9}" srcOrd="7" destOrd="0" presId="urn:microsoft.com/office/officeart/2005/8/layout/default"/>
    <dgm:cxn modelId="{55066C2C-F1BE-CD48-9CBB-9D91E43B9B9F}" type="presParOf" srcId="{8E254CDB-60F6-664D-80C2-378E792D4EC4}" destId="{110062A1-FD8D-0649-9E31-212D00A71748}" srcOrd="8" destOrd="0" presId="urn:microsoft.com/office/officeart/2005/8/layout/default"/>
    <dgm:cxn modelId="{45A4A540-05EC-594F-97FB-4E71B7A812C0}" type="presParOf" srcId="{8E254CDB-60F6-664D-80C2-378E792D4EC4}" destId="{8A7E962B-E557-5E42-B62E-C9DC6C6E2291}" srcOrd="9" destOrd="0" presId="urn:microsoft.com/office/officeart/2005/8/layout/default"/>
    <dgm:cxn modelId="{F3234164-277D-7448-BABE-B61C222D230A}" type="presParOf" srcId="{8E254CDB-60F6-664D-80C2-378E792D4EC4}" destId="{6752B0EC-4011-7C45-B3C4-75CE5D3780C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9B27A-55B1-1744-8B01-F7C7D4A8DD3C}">
      <dsp:nvSpPr>
        <dsp:cNvPr id="0" name=""/>
        <dsp:cNvSpPr/>
      </dsp:nvSpPr>
      <dsp:spPr>
        <a:xfrm>
          <a:off x="1582923" y="441837"/>
          <a:ext cx="2945701" cy="2945701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A1B2AC-9C3E-3840-896B-C1C5F7DFA4B0}">
      <dsp:nvSpPr>
        <dsp:cNvPr id="0" name=""/>
        <dsp:cNvSpPr/>
      </dsp:nvSpPr>
      <dsp:spPr>
        <a:xfrm>
          <a:off x="1582923" y="441837"/>
          <a:ext cx="2945701" cy="2945701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F880A6-E881-154B-BC64-0668C7E67BD2}">
      <dsp:nvSpPr>
        <dsp:cNvPr id="0" name=""/>
        <dsp:cNvSpPr/>
      </dsp:nvSpPr>
      <dsp:spPr>
        <a:xfrm>
          <a:off x="1582923" y="441837"/>
          <a:ext cx="2945701" cy="2945701"/>
        </a:xfrm>
        <a:prstGeom prst="blockArc">
          <a:avLst>
            <a:gd name="adj1" fmla="val 0"/>
            <a:gd name="adj2" fmla="val 5400000"/>
            <a:gd name="adj3" fmla="val 464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3BC45B-8337-4544-B639-F32EFA0C2AF5}">
      <dsp:nvSpPr>
        <dsp:cNvPr id="0" name=""/>
        <dsp:cNvSpPr/>
      </dsp:nvSpPr>
      <dsp:spPr>
        <a:xfrm>
          <a:off x="1582923" y="441837"/>
          <a:ext cx="2945701" cy="2945701"/>
        </a:xfrm>
        <a:prstGeom prst="blockArc">
          <a:avLst>
            <a:gd name="adj1" fmla="val 16200000"/>
            <a:gd name="adj2" fmla="val 0"/>
            <a:gd name="adj3" fmla="val 464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B27758-AB1C-FB4D-998D-84A5473D3F1C}">
      <dsp:nvSpPr>
        <dsp:cNvPr id="0" name=""/>
        <dsp:cNvSpPr/>
      </dsp:nvSpPr>
      <dsp:spPr>
        <a:xfrm>
          <a:off x="2377625" y="1236538"/>
          <a:ext cx="1356298" cy="13562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Estudiante</a:t>
          </a:r>
          <a:endParaRPr lang="es-ES_tradnl" sz="1600" kern="1200" dirty="0"/>
        </a:p>
      </dsp:txBody>
      <dsp:txXfrm>
        <a:off x="2576250" y="1435163"/>
        <a:ext cx="959048" cy="959048"/>
      </dsp:txXfrm>
    </dsp:sp>
    <dsp:sp modelId="{16BC1B19-DE5E-4841-83AE-6BC808DFAC30}">
      <dsp:nvSpPr>
        <dsp:cNvPr id="0" name=""/>
        <dsp:cNvSpPr/>
      </dsp:nvSpPr>
      <dsp:spPr>
        <a:xfrm>
          <a:off x="2581070" y="1311"/>
          <a:ext cx="949408" cy="9494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100" kern="1200" dirty="0" smtClean="0"/>
            <a:t>Docente</a:t>
          </a:r>
          <a:endParaRPr lang="es-ES_tradnl" sz="1100" kern="1200" dirty="0"/>
        </a:p>
      </dsp:txBody>
      <dsp:txXfrm>
        <a:off x="2720108" y="140349"/>
        <a:ext cx="671332" cy="671332"/>
      </dsp:txXfrm>
    </dsp:sp>
    <dsp:sp modelId="{FBBF5901-55DA-2E40-B160-AF60F416DD5E}">
      <dsp:nvSpPr>
        <dsp:cNvPr id="0" name=""/>
        <dsp:cNvSpPr/>
      </dsp:nvSpPr>
      <dsp:spPr>
        <a:xfrm>
          <a:off x="4019741" y="1439983"/>
          <a:ext cx="949408" cy="9494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100" kern="1200" dirty="0" smtClean="0"/>
            <a:t>Dirección institución</a:t>
          </a:r>
          <a:endParaRPr lang="es-ES_tradnl" sz="1100" kern="1200" dirty="0"/>
        </a:p>
      </dsp:txBody>
      <dsp:txXfrm>
        <a:off x="4158779" y="1579021"/>
        <a:ext cx="671332" cy="671332"/>
      </dsp:txXfrm>
    </dsp:sp>
    <dsp:sp modelId="{92CE212F-450F-A145-AEBE-D0F1D4D22A15}">
      <dsp:nvSpPr>
        <dsp:cNvPr id="0" name=""/>
        <dsp:cNvSpPr/>
      </dsp:nvSpPr>
      <dsp:spPr>
        <a:xfrm>
          <a:off x="2581070" y="2878655"/>
          <a:ext cx="949408" cy="9494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100" kern="1200" dirty="0" smtClean="0"/>
            <a:t>Padres de familia</a:t>
          </a:r>
          <a:endParaRPr lang="es-ES_tradnl" sz="1100" kern="1200" dirty="0"/>
        </a:p>
      </dsp:txBody>
      <dsp:txXfrm>
        <a:off x="2720108" y="3017693"/>
        <a:ext cx="671332" cy="671332"/>
      </dsp:txXfrm>
    </dsp:sp>
    <dsp:sp modelId="{A936CDFC-6413-344E-9232-3C246E731DD3}">
      <dsp:nvSpPr>
        <dsp:cNvPr id="0" name=""/>
        <dsp:cNvSpPr/>
      </dsp:nvSpPr>
      <dsp:spPr>
        <a:xfrm>
          <a:off x="1142398" y="1439983"/>
          <a:ext cx="949408" cy="9494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100" kern="1200" dirty="0" smtClean="0"/>
            <a:t>Realidad</a:t>
          </a:r>
          <a:endParaRPr lang="es-ES_tradnl" sz="1100" kern="1200" dirty="0"/>
        </a:p>
      </dsp:txBody>
      <dsp:txXfrm>
        <a:off x="1281436" y="1579021"/>
        <a:ext cx="671332" cy="671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58C9E-85A3-F14D-95F8-8960BB896D1C}">
      <dsp:nvSpPr>
        <dsp:cNvPr id="0" name=""/>
        <dsp:cNvSpPr/>
      </dsp:nvSpPr>
      <dsp:spPr>
        <a:xfrm>
          <a:off x="-7755416" y="-1184976"/>
          <a:ext cx="9227952" cy="9227952"/>
        </a:xfrm>
        <a:prstGeom prst="blockArc">
          <a:avLst>
            <a:gd name="adj1" fmla="val 18900000"/>
            <a:gd name="adj2" fmla="val 2700000"/>
            <a:gd name="adj3" fmla="val 234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52F905-15C4-FA44-BDFD-C94A98F30C7A}">
      <dsp:nvSpPr>
        <dsp:cNvPr id="0" name=""/>
        <dsp:cNvSpPr/>
      </dsp:nvSpPr>
      <dsp:spPr>
        <a:xfrm>
          <a:off x="642720" y="428487"/>
          <a:ext cx="5096054" cy="8575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660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600" kern="1200" dirty="0" smtClean="0"/>
            <a:t>Pensamiento científico y crítico</a:t>
          </a:r>
          <a:endParaRPr lang="es-ES_tradnl" sz="2600" kern="1200" dirty="0"/>
        </a:p>
      </dsp:txBody>
      <dsp:txXfrm>
        <a:off x="642720" y="428487"/>
        <a:ext cx="5096054" cy="857524"/>
      </dsp:txXfrm>
    </dsp:sp>
    <dsp:sp modelId="{691BB143-7BD1-CE4D-8515-36B8351E0580}">
      <dsp:nvSpPr>
        <dsp:cNvPr id="0" name=""/>
        <dsp:cNvSpPr/>
      </dsp:nvSpPr>
      <dsp:spPr>
        <a:xfrm>
          <a:off x="106768" y="321297"/>
          <a:ext cx="1071905" cy="10719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F26301-1AD2-044F-9177-892A1E1E4DED}">
      <dsp:nvSpPr>
        <dsp:cNvPr id="0" name=""/>
        <dsp:cNvSpPr/>
      </dsp:nvSpPr>
      <dsp:spPr>
        <a:xfrm>
          <a:off x="1257197" y="1714362"/>
          <a:ext cx="4481577" cy="8575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660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600" kern="1200" dirty="0" smtClean="0"/>
            <a:t>Pensamiento social y gobierno</a:t>
          </a:r>
          <a:endParaRPr lang="es-ES_tradnl" sz="2600" kern="1200" dirty="0"/>
        </a:p>
      </dsp:txBody>
      <dsp:txXfrm>
        <a:off x="1257197" y="1714362"/>
        <a:ext cx="4481577" cy="857524"/>
      </dsp:txXfrm>
    </dsp:sp>
    <dsp:sp modelId="{0DE35069-7F0B-4E44-9376-DBE6ED3DDA73}">
      <dsp:nvSpPr>
        <dsp:cNvPr id="0" name=""/>
        <dsp:cNvSpPr/>
      </dsp:nvSpPr>
      <dsp:spPr>
        <a:xfrm>
          <a:off x="721244" y="1607172"/>
          <a:ext cx="1071905" cy="10719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C21A2-C5AB-E745-86C9-CA1CE73EBC98}">
      <dsp:nvSpPr>
        <dsp:cNvPr id="0" name=""/>
        <dsp:cNvSpPr/>
      </dsp:nvSpPr>
      <dsp:spPr>
        <a:xfrm>
          <a:off x="1445792" y="3000237"/>
          <a:ext cx="4292982" cy="8575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660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600" kern="1200" dirty="0" smtClean="0"/>
            <a:t>Pensamiento matemático y financiero</a:t>
          </a:r>
        </a:p>
      </dsp:txBody>
      <dsp:txXfrm>
        <a:off x="1445792" y="3000237"/>
        <a:ext cx="4292982" cy="857524"/>
      </dsp:txXfrm>
    </dsp:sp>
    <dsp:sp modelId="{485CFCF1-3F02-A848-A258-A755BFB22FDE}">
      <dsp:nvSpPr>
        <dsp:cNvPr id="0" name=""/>
        <dsp:cNvSpPr/>
      </dsp:nvSpPr>
      <dsp:spPr>
        <a:xfrm>
          <a:off x="909839" y="2893047"/>
          <a:ext cx="1071905" cy="10719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DCC4D-D41A-714F-A0B5-FCC9E51F247A}">
      <dsp:nvSpPr>
        <dsp:cNvPr id="0" name=""/>
        <dsp:cNvSpPr/>
      </dsp:nvSpPr>
      <dsp:spPr>
        <a:xfrm>
          <a:off x="1257197" y="4286112"/>
          <a:ext cx="4481577" cy="8575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660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600" kern="1200" dirty="0" smtClean="0"/>
            <a:t>Dimensión comunicativa y lenguaje</a:t>
          </a:r>
          <a:endParaRPr lang="es-ES_tradnl" sz="2600" kern="1200" dirty="0"/>
        </a:p>
      </dsp:txBody>
      <dsp:txXfrm>
        <a:off x="1257197" y="4286112"/>
        <a:ext cx="4481577" cy="857524"/>
      </dsp:txXfrm>
    </dsp:sp>
    <dsp:sp modelId="{CC87D8E2-5409-D642-A373-8144B04D317D}">
      <dsp:nvSpPr>
        <dsp:cNvPr id="0" name=""/>
        <dsp:cNvSpPr/>
      </dsp:nvSpPr>
      <dsp:spPr>
        <a:xfrm>
          <a:off x="721244" y="4178922"/>
          <a:ext cx="1071905" cy="10719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B71020-5FE5-744F-9B12-60DC710192CB}">
      <dsp:nvSpPr>
        <dsp:cNvPr id="0" name=""/>
        <dsp:cNvSpPr/>
      </dsp:nvSpPr>
      <dsp:spPr>
        <a:xfrm>
          <a:off x="642720" y="5571987"/>
          <a:ext cx="5096054" cy="8575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660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600" kern="1200" dirty="0" smtClean="0"/>
            <a:t>Dimensión trascendente</a:t>
          </a:r>
          <a:endParaRPr lang="es-ES_tradnl" sz="2600" kern="1200" dirty="0"/>
        </a:p>
      </dsp:txBody>
      <dsp:txXfrm>
        <a:off x="642720" y="5571987"/>
        <a:ext cx="5096054" cy="857524"/>
      </dsp:txXfrm>
    </dsp:sp>
    <dsp:sp modelId="{1C803C1C-A0FB-EE4A-9D90-70FF55151C1F}">
      <dsp:nvSpPr>
        <dsp:cNvPr id="0" name=""/>
        <dsp:cNvSpPr/>
      </dsp:nvSpPr>
      <dsp:spPr>
        <a:xfrm>
          <a:off x="106768" y="5464797"/>
          <a:ext cx="1071905" cy="10719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3720D-E0FE-E343-B692-EA94FD4A7079}">
      <dsp:nvSpPr>
        <dsp:cNvPr id="0" name=""/>
        <dsp:cNvSpPr/>
      </dsp:nvSpPr>
      <dsp:spPr>
        <a:xfrm>
          <a:off x="562946" y="1483"/>
          <a:ext cx="1774981" cy="10649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Desarrollo pleno </a:t>
          </a:r>
          <a:endParaRPr lang="es-ES_tradnl" sz="1600" kern="1200" dirty="0">
            <a:solidFill>
              <a:schemeClr val="bg1"/>
            </a:solidFill>
          </a:endParaRPr>
        </a:p>
      </dsp:txBody>
      <dsp:txXfrm>
        <a:off x="562946" y="1483"/>
        <a:ext cx="1774981" cy="1064988"/>
      </dsp:txXfrm>
    </dsp:sp>
    <dsp:sp modelId="{34E86565-44B4-C04D-8FCB-573941EA7893}">
      <dsp:nvSpPr>
        <dsp:cNvPr id="0" name=""/>
        <dsp:cNvSpPr/>
      </dsp:nvSpPr>
      <dsp:spPr>
        <a:xfrm>
          <a:off x="2515425" y="1483"/>
          <a:ext cx="1774981" cy="10649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Interacción y relaciones constructivas</a:t>
          </a:r>
          <a:endParaRPr lang="es-ES_tradnl" sz="1600" kern="1200" dirty="0"/>
        </a:p>
      </dsp:txBody>
      <dsp:txXfrm>
        <a:off x="2515425" y="1483"/>
        <a:ext cx="1774981" cy="1064988"/>
      </dsp:txXfrm>
    </dsp:sp>
    <dsp:sp modelId="{180F6D8B-3576-6E4A-A622-D6976A2DB86A}">
      <dsp:nvSpPr>
        <dsp:cNvPr id="0" name=""/>
        <dsp:cNvSpPr/>
      </dsp:nvSpPr>
      <dsp:spPr>
        <a:xfrm>
          <a:off x="562946" y="1243970"/>
          <a:ext cx="1774981" cy="10649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Desarrollo socioemocional </a:t>
          </a:r>
          <a:endParaRPr lang="es-ES_tradnl" sz="1600" kern="1200" dirty="0">
            <a:solidFill>
              <a:schemeClr val="bg1"/>
            </a:solidFill>
          </a:endParaRPr>
        </a:p>
      </dsp:txBody>
      <dsp:txXfrm>
        <a:off x="562946" y="1243970"/>
        <a:ext cx="1774981" cy="1064988"/>
      </dsp:txXfrm>
    </dsp:sp>
    <dsp:sp modelId="{94BA1131-801B-3C46-A0C0-860AA8162594}">
      <dsp:nvSpPr>
        <dsp:cNvPr id="0" name=""/>
        <dsp:cNvSpPr/>
      </dsp:nvSpPr>
      <dsp:spPr>
        <a:xfrm>
          <a:off x="2515425" y="1243970"/>
          <a:ext cx="1774981" cy="10649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Competencias ciudadanas y globales</a:t>
          </a:r>
          <a:endParaRPr lang="es-ES_tradnl" sz="1600" kern="1200" dirty="0"/>
        </a:p>
      </dsp:txBody>
      <dsp:txXfrm>
        <a:off x="2515425" y="1243970"/>
        <a:ext cx="1774981" cy="1064988"/>
      </dsp:txXfrm>
    </dsp:sp>
    <dsp:sp modelId="{110062A1-FD8D-0649-9E31-212D00A71748}">
      <dsp:nvSpPr>
        <dsp:cNvPr id="0" name=""/>
        <dsp:cNvSpPr/>
      </dsp:nvSpPr>
      <dsp:spPr>
        <a:xfrm>
          <a:off x="562946" y="2486456"/>
          <a:ext cx="1774981" cy="10649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Libres de toda agresión y violencia</a:t>
          </a:r>
          <a:endParaRPr lang="es-ES_tradnl" sz="1600" kern="1200" dirty="0"/>
        </a:p>
      </dsp:txBody>
      <dsp:txXfrm>
        <a:off x="562946" y="2486456"/>
        <a:ext cx="1774981" cy="1064988"/>
      </dsp:txXfrm>
    </dsp:sp>
    <dsp:sp modelId="{6752B0EC-4011-7C45-B3C4-75CE5D3780C6}">
      <dsp:nvSpPr>
        <dsp:cNvPr id="0" name=""/>
        <dsp:cNvSpPr/>
      </dsp:nvSpPr>
      <dsp:spPr>
        <a:xfrm>
          <a:off x="2515425" y="2486456"/>
          <a:ext cx="1774981" cy="10649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Habilidades para negoción de conflictos y la mediación</a:t>
          </a:r>
          <a:endParaRPr lang="es-ES_tradnl" sz="1600" kern="1200" dirty="0"/>
        </a:p>
      </dsp:txBody>
      <dsp:txXfrm>
        <a:off x="2515425" y="2486456"/>
        <a:ext cx="1774981" cy="1064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52126-3184-F34F-ABF5-7469EF697CFB}" type="datetimeFigureOut">
              <a:rPr lang="es-ES_tradnl" smtClean="0"/>
              <a:t>9/7/20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A7B40-5E13-8648-AB44-B23EF6BAD3C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718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PARA UN</a:t>
            </a:r>
            <a:r>
              <a:rPr lang="es-ES_tradnl" baseline="0" dirty="0" smtClean="0"/>
              <a:t> DOCUMENTO VISUAL MUY LLAMATIVO DE LIVE 4T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A7B40-5E13-8648-AB44-B23EF6BAD3C0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72721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PARA LA PÁGINA Y UN</a:t>
            </a:r>
            <a:r>
              <a:rPr lang="es-ES_tradnl" baseline="0" dirty="0" smtClean="0"/>
              <a:t> DOCUMENTO VISUAL MUY LLAMATIVO DE TRIKELE 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A7B40-5E13-8648-AB44-B23EF6BAD3C0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75067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PARA LA PÁGINA Y UN</a:t>
            </a:r>
            <a:r>
              <a:rPr lang="es-ES_tradnl" baseline="0" dirty="0" smtClean="0"/>
              <a:t> DOCUMENTO VISUAL MUY LLAMATIVO DE TRIKELE </a:t>
            </a:r>
            <a:endParaRPr lang="es-ES_tradnl" dirty="0" smtClean="0"/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A7B40-5E13-8648-AB44-B23EF6BAD3C0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95280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PARA LA PÁGINA Y UN</a:t>
            </a:r>
            <a:r>
              <a:rPr lang="es-ES_tradnl" baseline="0" dirty="0" smtClean="0"/>
              <a:t> DOCUMENTO VISUAL MUY LLAMATIVO DE TRIKELE </a:t>
            </a:r>
            <a:endParaRPr lang="es-ES_tradnl" dirty="0" smtClean="0"/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A7B40-5E13-8648-AB44-B23EF6BAD3C0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9669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mtClean="0"/>
              <a:t>PARA LA PÁGINA Y UN</a:t>
            </a:r>
            <a:r>
              <a:rPr lang="es-ES_tradnl" baseline="0" smtClean="0"/>
              <a:t> DOCUMENTO VISUAL MUY LLAMATIVO DE TRIKELE </a:t>
            </a:r>
            <a:endParaRPr lang="es-ES_tradnl" smtClean="0"/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A7B40-5E13-8648-AB44-B23EF6BAD3C0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10802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6890-7F5F-4746-9BCC-86E7F3CC9D6E}" type="datetimeFigureOut">
              <a:rPr lang="es-ES_tradnl" smtClean="0"/>
              <a:t>9/7/20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4908D-C5D6-AD42-9FF5-0EDCDA2014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650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6890-7F5F-4746-9BCC-86E7F3CC9D6E}" type="datetimeFigureOut">
              <a:rPr lang="es-ES_tradnl" smtClean="0"/>
              <a:t>9/7/20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4908D-C5D6-AD42-9FF5-0EDCDA2014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7928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6890-7F5F-4746-9BCC-86E7F3CC9D6E}" type="datetimeFigureOut">
              <a:rPr lang="es-ES_tradnl" smtClean="0"/>
              <a:t>9/7/20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4908D-C5D6-AD42-9FF5-0EDCDA2014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7078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6890-7F5F-4746-9BCC-86E7F3CC9D6E}" type="datetimeFigureOut">
              <a:rPr lang="es-ES_tradnl" smtClean="0"/>
              <a:t>9/7/20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4908D-C5D6-AD42-9FF5-0EDCDA2014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6354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6890-7F5F-4746-9BCC-86E7F3CC9D6E}" type="datetimeFigureOut">
              <a:rPr lang="es-ES_tradnl" smtClean="0"/>
              <a:t>9/7/20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4908D-C5D6-AD42-9FF5-0EDCDA2014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174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6890-7F5F-4746-9BCC-86E7F3CC9D6E}" type="datetimeFigureOut">
              <a:rPr lang="es-ES_tradnl" smtClean="0"/>
              <a:t>9/7/20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4908D-C5D6-AD42-9FF5-0EDCDA2014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731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6890-7F5F-4746-9BCC-86E7F3CC9D6E}" type="datetimeFigureOut">
              <a:rPr lang="es-ES_tradnl" smtClean="0"/>
              <a:t>9/7/20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4908D-C5D6-AD42-9FF5-0EDCDA2014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992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6890-7F5F-4746-9BCC-86E7F3CC9D6E}" type="datetimeFigureOut">
              <a:rPr lang="es-ES_tradnl" smtClean="0"/>
              <a:t>9/7/20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4908D-C5D6-AD42-9FF5-0EDCDA2014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5729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6890-7F5F-4746-9BCC-86E7F3CC9D6E}" type="datetimeFigureOut">
              <a:rPr lang="es-ES_tradnl" smtClean="0"/>
              <a:t>9/7/20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4908D-C5D6-AD42-9FF5-0EDCDA2014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602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6890-7F5F-4746-9BCC-86E7F3CC9D6E}" type="datetimeFigureOut">
              <a:rPr lang="es-ES_tradnl" smtClean="0"/>
              <a:t>9/7/20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4908D-C5D6-AD42-9FF5-0EDCDA2014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193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6890-7F5F-4746-9BCC-86E7F3CC9D6E}" type="datetimeFigureOut">
              <a:rPr lang="es-ES_tradnl" smtClean="0"/>
              <a:t>9/7/20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4908D-C5D6-AD42-9FF5-0EDCDA2014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013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56890-7F5F-4746-9BCC-86E7F3CC9D6E}" type="datetimeFigureOut">
              <a:rPr lang="es-ES_tradnl" smtClean="0"/>
              <a:t>9/7/20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4908D-C5D6-AD42-9FF5-0EDCDA2014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825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3.xml"/><Relationship Id="rId12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diagramData" Target="../diagrams/data3.xml"/><Relationship Id="rId9" Type="http://schemas.openxmlformats.org/officeDocument/2006/relationships/diagramLayout" Target="../diagrams/layout3.xml"/><Relationship Id="rId10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1913466" y="575075"/>
            <a:ext cx="2438400" cy="1134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Herramienta tecnológica</a:t>
            </a:r>
          </a:p>
          <a:p>
            <a:pPr algn="ctr"/>
            <a:r>
              <a:rPr lang="es-ES_tradnl" dirty="0" smtClean="0"/>
              <a:t>Amigable</a:t>
            </a:r>
          </a:p>
          <a:p>
            <a:pPr algn="ctr"/>
            <a:r>
              <a:rPr lang="es-ES_tradnl" dirty="0" smtClean="0"/>
              <a:t>Robusta</a:t>
            </a:r>
          </a:p>
        </p:txBody>
      </p:sp>
      <p:sp>
        <p:nvSpPr>
          <p:cNvPr id="3" name="Rectángulo redondeado 2"/>
          <p:cNvSpPr/>
          <p:nvPr/>
        </p:nvSpPr>
        <p:spPr>
          <a:xfrm>
            <a:off x="269822" y="2099075"/>
            <a:ext cx="2168577" cy="440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mtClean="0"/>
              <a:t>Administrativo </a:t>
            </a:r>
            <a:endParaRPr lang="es-ES_tradnl" dirty="0" smtClean="0"/>
          </a:p>
        </p:txBody>
      </p:sp>
      <p:sp>
        <p:nvSpPr>
          <p:cNvPr id="4" name="Rectángulo redondeado 3"/>
          <p:cNvSpPr/>
          <p:nvPr/>
        </p:nvSpPr>
        <p:spPr>
          <a:xfrm>
            <a:off x="3572933" y="2099074"/>
            <a:ext cx="2438400" cy="440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Pedagógico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2650066" y="2099074"/>
            <a:ext cx="677334" cy="440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mtClean="0"/>
              <a:t>+ </a:t>
            </a:r>
            <a:endParaRPr lang="es-ES_tradnl" dirty="0" smtClean="0"/>
          </a:p>
        </p:txBody>
      </p:sp>
      <p:sp>
        <p:nvSpPr>
          <p:cNvPr id="6" name="Rectángulo redondeado 5"/>
          <p:cNvSpPr/>
          <p:nvPr/>
        </p:nvSpPr>
        <p:spPr>
          <a:xfrm>
            <a:off x="4097307" y="2671481"/>
            <a:ext cx="1361608" cy="421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mtClean="0"/>
              <a:t>Sueño</a:t>
            </a:r>
            <a:endParaRPr lang="es-ES_tradnl" dirty="0" smtClean="0"/>
          </a:p>
        </p:txBody>
      </p:sp>
      <p:sp>
        <p:nvSpPr>
          <p:cNvPr id="7" name="Rectángulo redondeado 6"/>
          <p:cNvSpPr/>
          <p:nvPr/>
        </p:nvSpPr>
        <p:spPr>
          <a:xfrm>
            <a:off x="8440616" y="2787107"/>
            <a:ext cx="2421467" cy="558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mtClean="0"/>
              <a:t>Estudiante</a:t>
            </a:r>
            <a:endParaRPr lang="es-ES_tradnl" dirty="0" smtClean="0"/>
          </a:p>
        </p:txBody>
      </p:sp>
      <p:sp>
        <p:nvSpPr>
          <p:cNvPr id="8" name="Rectángulo redondeado 7"/>
          <p:cNvSpPr/>
          <p:nvPr/>
        </p:nvSpPr>
        <p:spPr>
          <a:xfrm>
            <a:off x="8440616" y="2058973"/>
            <a:ext cx="2421467" cy="558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Docente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8440616" y="1229240"/>
            <a:ext cx="2421467" cy="558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Dirección institución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7864882" y="501106"/>
            <a:ext cx="3572934" cy="558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Dirección de redes de colegios, zonas, secretarías o Ministerio</a:t>
            </a:r>
          </a:p>
        </p:txBody>
      </p:sp>
      <p:sp>
        <p:nvSpPr>
          <p:cNvPr id="11" name="Rectángulo redondeado 10"/>
          <p:cNvSpPr/>
          <p:nvPr/>
        </p:nvSpPr>
        <p:spPr>
          <a:xfrm>
            <a:off x="749366" y="2783064"/>
            <a:ext cx="1439333" cy="338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Optimización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3575710" y="3212436"/>
            <a:ext cx="2421467" cy="558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Ambiente Virtual de Aprendizaje</a:t>
            </a:r>
          </a:p>
        </p:txBody>
      </p:sp>
      <p:sp>
        <p:nvSpPr>
          <p:cNvPr id="13" name="Rectángulo redondeado 12"/>
          <p:cNvSpPr/>
          <p:nvPr/>
        </p:nvSpPr>
        <p:spPr>
          <a:xfrm>
            <a:off x="1167500" y="4769144"/>
            <a:ext cx="3335867" cy="668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Acompañamiento, seguimiento </a:t>
            </a:r>
            <a:r>
              <a:rPr lang="es-ES_tradnl" smtClean="0"/>
              <a:t>y aseguramiento de la calidad</a:t>
            </a:r>
            <a:endParaRPr lang="es-ES_tradnl" dirty="0" smtClean="0"/>
          </a:p>
        </p:txBody>
      </p:sp>
      <p:sp>
        <p:nvSpPr>
          <p:cNvPr id="14" name="Rectángulo redondeado 13"/>
          <p:cNvSpPr/>
          <p:nvPr/>
        </p:nvSpPr>
        <p:spPr>
          <a:xfrm>
            <a:off x="664699" y="3274127"/>
            <a:ext cx="1659467" cy="406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Comunicación</a:t>
            </a:r>
          </a:p>
        </p:txBody>
      </p:sp>
      <p:sp>
        <p:nvSpPr>
          <p:cNvPr id="16" name="Rectángulo redondeado 15"/>
          <p:cNvSpPr/>
          <p:nvPr/>
        </p:nvSpPr>
        <p:spPr>
          <a:xfrm>
            <a:off x="1574799" y="5549893"/>
            <a:ext cx="2438400" cy="1134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Infraestructura  educativa VIRTUAL óptima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7020391" y="3740597"/>
            <a:ext cx="1862667" cy="558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mtClean="0"/>
              <a:t>SINCRÓNICO</a:t>
            </a:r>
            <a:endParaRPr lang="es-ES_tradnl" dirty="0" smtClean="0"/>
          </a:p>
        </p:txBody>
      </p:sp>
      <p:sp>
        <p:nvSpPr>
          <p:cNvPr id="18" name="Rectángulo redondeado 17"/>
          <p:cNvSpPr/>
          <p:nvPr/>
        </p:nvSpPr>
        <p:spPr>
          <a:xfrm>
            <a:off x="9668933" y="3757073"/>
            <a:ext cx="1862667" cy="558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ASINCRÓNICO</a:t>
            </a:r>
          </a:p>
        </p:txBody>
      </p:sp>
      <p:sp>
        <p:nvSpPr>
          <p:cNvPr id="19" name="Rectángulo redondeado 18"/>
          <p:cNvSpPr/>
          <p:nvPr/>
        </p:nvSpPr>
        <p:spPr>
          <a:xfrm>
            <a:off x="6740990" y="4476159"/>
            <a:ext cx="2421467" cy="558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Presencialidad</a:t>
            </a:r>
            <a:r>
              <a:rPr lang="es-ES_tradnl" dirty="0" smtClean="0"/>
              <a:t>, interacción</a:t>
            </a:r>
          </a:p>
        </p:txBody>
      </p:sp>
      <p:sp>
        <p:nvSpPr>
          <p:cNvPr id="20" name="Rectángulo redondeado 19"/>
          <p:cNvSpPr/>
          <p:nvPr/>
        </p:nvSpPr>
        <p:spPr>
          <a:xfrm>
            <a:off x="9389534" y="4435144"/>
            <a:ext cx="2421467" cy="558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Flexibilidad - COBERTURA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3572933" y="3889769"/>
            <a:ext cx="2421467" cy="558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Objetos Virtuales de Aprendizaje </a:t>
            </a:r>
          </a:p>
        </p:txBody>
      </p:sp>
      <p:sp>
        <p:nvSpPr>
          <p:cNvPr id="22" name="Rectángulo redondeado 21"/>
          <p:cNvSpPr/>
          <p:nvPr/>
        </p:nvSpPr>
        <p:spPr>
          <a:xfrm>
            <a:off x="8178799" y="5252934"/>
            <a:ext cx="2421467" cy="558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REMOTO</a:t>
            </a:r>
          </a:p>
          <a:p>
            <a:pPr algn="ctr"/>
            <a:r>
              <a:rPr lang="es-ES_tradnl" dirty="0" smtClean="0"/>
              <a:t>INCLIYENTE</a:t>
            </a:r>
          </a:p>
        </p:txBody>
      </p:sp>
      <p:sp>
        <p:nvSpPr>
          <p:cNvPr id="24" name="Rectángulo redondeado 23"/>
          <p:cNvSpPr/>
          <p:nvPr/>
        </p:nvSpPr>
        <p:spPr>
          <a:xfrm>
            <a:off x="6088513" y="6112758"/>
            <a:ext cx="4662355" cy="558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mtClean="0"/>
              <a:t>ACCESO A EDUCACIÓN DE CALIDAD</a:t>
            </a:r>
            <a:endParaRPr lang="es-ES_tradnl" dirty="0" smtClean="0"/>
          </a:p>
        </p:txBody>
      </p:sp>
      <p:sp>
        <p:nvSpPr>
          <p:cNvPr id="25" name="Rectángulo 24"/>
          <p:cNvSpPr/>
          <p:nvPr/>
        </p:nvSpPr>
        <p:spPr>
          <a:xfrm>
            <a:off x="5469359" y="157467"/>
            <a:ext cx="1551032" cy="47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mtClean="0"/>
              <a:t>LIVE4T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0512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redondeado 21"/>
          <p:cNvSpPr/>
          <p:nvPr/>
        </p:nvSpPr>
        <p:spPr>
          <a:xfrm>
            <a:off x="4221054" y="4634959"/>
            <a:ext cx="3222245" cy="31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mtClean="0"/>
              <a:t>Es potenciadora </a:t>
            </a:r>
            <a:r>
              <a:rPr lang="es-ES_tradnl" dirty="0" smtClean="0"/>
              <a:t>del talento</a:t>
            </a:r>
          </a:p>
        </p:txBody>
      </p:sp>
      <p:sp>
        <p:nvSpPr>
          <p:cNvPr id="24" name="Rectángulo redondeado 23"/>
          <p:cNvSpPr/>
          <p:nvPr/>
        </p:nvSpPr>
        <p:spPr>
          <a:xfrm>
            <a:off x="8343046" y="1545498"/>
            <a:ext cx="3713921" cy="482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mtClean="0"/>
              <a:t>EDUCACIÓN DE EXCELENTE CALIDAD</a:t>
            </a:r>
            <a:endParaRPr lang="es-ES_tradnl" dirty="0" smtClean="0"/>
          </a:p>
        </p:txBody>
      </p:sp>
      <p:sp>
        <p:nvSpPr>
          <p:cNvPr id="26" name="Rectángulo redondeado 25"/>
          <p:cNvSpPr/>
          <p:nvPr/>
        </p:nvSpPr>
        <p:spPr>
          <a:xfrm>
            <a:off x="9362081" y="1051117"/>
            <a:ext cx="1941848" cy="328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ANTICOLEGIO</a:t>
            </a:r>
          </a:p>
        </p:txBody>
      </p:sp>
      <p:sp>
        <p:nvSpPr>
          <p:cNvPr id="29" name="Rectángulo redondeado 28"/>
          <p:cNvSpPr/>
          <p:nvPr/>
        </p:nvSpPr>
        <p:spPr>
          <a:xfrm>
            <a:off x="4981604" y="5029706"/>
            <a:ext cx="1915003" cy="377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mtClean="0"/>
              <a:t>Ama la diferencia</a:t>
            </a:r>
            <a:endParaRPr lang="es-ES_tradnl" dirty="0" smtClean="0"/>
          </a:p>
        </p:txBody>
      </p:sp>
      <p:sp>
        <p:nvSpPr>
          <p:cNvPr id="30" name="Rectángulo redondeado 29"/>
          <p:cNvSpPr/>
          <p:nvPr/>
        </p:nvSpPr>
        <p:spPr>
          <a:xfrm>
            <a:off x="4928878" y="1381969"/>
            <a:ext cx="3270767" cy="357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COLEGIO SIN FRONTERAS</a:t>
            </a:r>
          </a:p>
        </p:txBody>
      </p:sp>
      <p:sp>
        <p:nvSpPr>
          <p:cNvPr id="31" name="Rectángulo redondeado 30"/>
          <p:cNvSpPr/>
          <p:nvPr/>
        </p:nvSpPr>
        <p:spPr>
          <a:xfrm>
            <a:off x="4278918" y="5496071"/>
            <a:ext cx="3337661" cy="467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mtClean="0"/>
              <a:t>Tiene </a:t>
            </a:r>
            <a:r>
              <a:rPr lang="es-ES_tradnl" dirty="0" smtClean="0"/>
              <a:t>CIUDADANÍA GLOBAL</a:t>
            </a:r>
          </a:p>
        </p:txBody>
      </p:sp>
      <p:sp>
        <p:nvSpPr>
          <p:cNvPr id="34" name="Rectángulo redondeado 33"/>
          <p:cNvSpPr/>
          <p:nvPr/>
        </p:nvSpPr>
        <p:spPr>
          <a:xfrm>
            <a:off x="8426824" y="3662494"/>
            <a:ext cx="1091393" cy="502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Mente</a:t>
            </a:r>
          </a:p>
        </p:txBody>
      </p:sp>
      <p:sp>
        <p:nvSpPr>
          <p:cNvPr id="35" name="Rectángulo redondeado 34"/>
          <p:cNvSpPr/>
          <p:nvPr/>
        </p:nvSpPr>
        <p:spPr>
          <a:xfrm>
            <a:off x="9717858" y="3633893"/>
            <a:ext cx="1091393" cy="502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mtClean="0"/>
              <a:t>Cuerpo</a:t>
            </a:r>
            <a:endParaRPr lang="es-ES_tradnl" dirty="0" smtClean="0"/>
          </a:p>
        </p:txBody>
      </p:sp>
      <p:sp>
        <p:nvSpPr>
          <p:cNvPr id="36" name="Rectángulo redondeado 35"/>
          <p:cNvSpPr/>
          <p:nvPr/>
        </p:nvSpPr>
        <p:spPr>
          <a:xfrm>
            <a:off x="10965574" y="3618877"/>
            <a:ext cx="1091393" cy="502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Espíritu</a:t>
            </a:r>
          </a:p>
        </p:txBody>
      </p:sp>
      <p:sp>
        <p:nvSpPr>
          <p:cNvPr id="37" name="Rectángulo redondeado 36"/>
          <p:cNvSpPr/>
          <p:nvPr/>
        </p:nvSpPr>
        <p:spPr>
          <a:xfrm>
            <a:off x="5258164" y="766447"/>
            <a:ext cx="2660719" cy="411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REVOLUCIÓN EDUCATIVA</a:t>
            </a:r>
          </a:p>
        </p:txBody>
      </p:sp>
      <p:sp>
        <p:nvSpPr>
          <p:cNvPr id="38" name="Rectángulo redondeado 37"/>
          <p:cNvSpPr/>
          <p:nvPr/>
        </p:nvSpPr>
        <p:spPr>
          <a:xfrm>
            <a:off x="5140275" y="1859489"/>
            <a:ext cx="2914199" cy="376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EVOLUCIÓN </a:t>
            </a:r>
            <a:r>
              <a:rPr lang="es-ES_tradnl" smtClean="0"/>
              <a:t>PERMANENTE </a:t>
            </a:r>
            <a:endParaRPr lang="es-ES_tradnl" dirty="0" smtClean="0"/>
          </a:p>
        </p:txBody>
      </p:sp>
      <p:sp>
        <p:nvSpPr>
          <p:cNvPr id="42" name="Rectángulo redondeado 41"/>
          <p:cNvSpPr/>
          <p:nvPr/>
        </p:nvSpPr>
        <p:spPr>
          <a:xfrm>
            <a:off x="865012" y="3263282"/>
            <a:ext cx="2552509" cy="1104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TODO VA A SER DISTINTO</a:t>
            </a:r>
          </a:p>
        </p:txBody>
      </p:sp>
      <p:sp>
        <p:nvSpPr>
          <p:cNvPr id="43" name="Rectángulo redondeado 42"/>
          <p:cNvSpPr/>
          <p:nvPr/>
        </p:nvSpPr>
        <p:spPr>
          <a:xfrm>
            <a:off x="1420965" y="1579401"/>
            <a:ext cx="1440602" cy="1492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smtClean="0"/>
              <a:t>Dar la educación que el mundo necesita</a:t>
            </a:r>
            <a:endParaRPr lang="es-ES_tradnl" sz="2000" dirty="0" smtClean="0"/>
          </a:p>
        </p:txBody>
      </p:sp>
      <p:sp>
        <p:nvSpPr>
          <p:cNvPr id="45" name="Rectángulo redondeado 44"/>
          <p:cNvSpPr/>
          <p:nvPr/>
        </p:nvSpPr>
        <p:spPr>
          <a:xfrm>
            <a:off x="9146797" y="2098154"/>
            <a:ext cx="2434716" cy="275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Aprender de otra forma</a:t>
            </a:r>
          </a:p>
        </p:txBody>
      </p:sp>
      <p:sp>
        <p:nvSpPr>
          <p:cNvPr id="46" name="Rectángulo redondeado 45"/>
          <p:cNvSpPr/>
          <p:nvPr/>
        </p:nvSpPr>
        <p:spPr>
          <a:xfrm>
            <a:off x="5591810" y="2326802"/>
            <a:ext cx="2011128" cy="4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mtClean="0"/>
              <a:t>INNOVACIÓN</a:t>
            </a:r>
            <a:endParaRPr lang="es-ES_tradnl" dirty="0" smtClean="0"/>
          </a:p>
        </p:txBody>
      </p:sp>
      <p:sp>
        <p:nvSpPr>
          <p:cNvPr id="47" name="Rectángulo redondeado 46"/>
          <p:cNvSpPr/>
          <p:nvPr/>
        </p:nvSpPr>
        <p:spPr>
          <a:xfrm>
            <a:off x="158067" y="104702"/>
            <a:ext cx="4110840" cy="394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LA EDUCACIÓN NECESITABA UN CAMBIO</a:t>
            </a:r>
          </a:p>
        </p:txBody>
      </p:sp>
      <p:sp>
        <p:nvSpPr>
          <p:cNvPr id="48" name="Rectángulo redondeado 47"/>
          <p:cNvSpPr/>
          <p:nvPr/>
        </p:nvSpPr>
        <p:spPr>
          <a:xfrm>
            <a:off x="263149" y="588685"/>
            <a:ext cx="4005758" cy="462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mtClean="0"/>
              <a:t>TRIKELE ES UNA FORMA DE LOGRARLO</a:t>
            </a:r>
            <a:endParaRPr lang="es-ES_tradnl" dirty="0" smtClean="0"/>
          </a:p>
        </p:txBody>
      </p:sp>
      <p:sp>
        <p:nvSpPr>
          <p:cNvPr id="49" name="Rectángulo redondeado 48"/>
          <p:cNvSpPr/>
          <p:nvPr/>
        </p:nvSpPr>
        <p:spPr>
          <a:xfrm>
            <a:off x="825442" y="4621811"/>
            <a:ext cx="2696949" cy="1104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 smtClean="0"/>
              <a:t>Todo el colegio a un </a:t>
            </a:r>
            <a:r>
              <a:rPr lang="es-ES_tradnl" sz="2800" dirty="0" err="1" smtClean="0"/>
              <a:t>click</a:t>
            </a:r>
            <a:endParaRPr lang="es-ES_tradnl" sz="2800" dirty="0" smtClean="0"/>
          </a:p>
        </p:txBody>
      </p:sp>
      <p:sp>
        <p:nvSpPr>
          <p:cNvPr id="50" name="Rectángulo redondeado 49"/>
          <p:cNvSpPr/>
          <p:nvPr/>
        </p:nvSpPr>
        <p:spPr>
          <a:xfrm>
            <a:off x="5380016" y="2933966"/>
            <a:ext cx="2434716" cy="275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Aprendizaje para la vida</a:t>
            </a:r>
          </a:p>
        </p:txBody>
      </p:sp>
      <p:sp>
        <p:nvSpPr>
          <p:cNvPr id="51" name="Rectángulo redondeado 50"/>
          <p:cNvSpPr/>
          <p:nvPr/>
        </p:nvSpPr>
        <p:spPr>
          <a:xfrm>
            <a:off x="5258164" y="159854"/>
            <a:ext cx="2660719" cy="411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TRIKELE ES</a:t>
            </a:r>
          </a:p>
        </p:txBody>
      </p:sp>
      <p:sp>
        <p:nvSpPr>
          <p:cNvPr id="52" name="Rectángulo redondeado 51"/>
          <p:cNvSpPr/>
          <p:nvPr/>
        </p:nvSpPr>
        <p:spPr>
          <a:xfrm>
            <a:off x="4599101" y="4136300"/>
            <a:ext cx="2660719" cy="411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NUESTRA COMUNIDAD</a:t>
            </a:r>
          </a:p>
        </p:txBody>
      </p:sp>
      <p:sp>
        <p:nvSpPr>
          <p:cNvPr id="53" name="Rectángulo redondeado 52"/>
          <p:cNvSpPr/>
          <p:nvPr/>
        </p:nvSpPr>
        <p:spPr>
          <a:xfrm>
            <a:off x="8865944" y="501050"/>
            <a:ext cx="2660719" cy="411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TRIKELE ES</a:t>
            </a:r>
          </a:p>
        </p:txBody>
      </p:sp>
      <p:sp>
        <p:nvSpPr>
          <p:cNvPr id="54" name="Rectángulo redondeado 53"/>
          <p:cNvSpPr/>
          <p:nvPr/>
        </p:nvSpPr>
        <p:spPr>
          <a:xfrm>
            <a:off x="9028974" y="3041792"/>
            <a:ext cx="2660719" cy="411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TRIKELE ES</a:t>
            </a:r>
          </a:p>
        </p:txBody>
      </p:sp>
      <p:sp>
        <p:nvSpPr>
          <p:cNvPr id="55" name="Rectángulo redondeado 54"/>
          <p:cNvSpPr/>
          <p:nvPr/>
        </p:nvSpPr>
        <p:spPr>
          <a:xfrm>
            <a:off x="7726308" y="6286871"/>
            <a:ext cx="1211625" cy="290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Libertad</a:t>
            </a:r>
          </a:p>
        </p:txBody>
      </p:sp>
      <p:sp>
        <p:nvSpPr>
          <p:cNvPr id="56" name="Rectángulo redondeado 55"/>
          <p:cNvSpPr/>
          <p:nvPr/>
        </p:nvSpPr>
        <p:spPr>
          <a:xfrm>
            <a:off x="10592508" y="6191881"/>
            <a:ext cx="1422842" cy="385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Autonomía</a:t>
            </a:r>
          </a:p>
        </p:txBody>
      </p:sp>
      <p:sp>
        <p:nvSpPr>
          <p:cNvPr id="57" name="Rectángulo redondeado 56"/>
          <p:cNvSpPr/>
          <p:nvPr/>
        </p:nvSpPr>
        <p:spPr>
          <a:xfrm>
            <a:off x="8787148" y="4730596"/>
            <a:ext cx="2124308" cy="1278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dirty="0" smtClean="0"/>
              <a:t>Cada estudiante tiene su propio camino de aprendizaje</a:t>
            </a:r>
          </a:p>
        </p:txBody>
      </p:sp>
      <p:sp>
        <p:nvSpPr>
          <p:cNvPr id="58" name="Rectángulo redondeado 57"/>
          <p:cNvSpPr/>
          <p:nvPr/>
        </p:nvSpPr>
        <p:spPr>
          <a:xfrm>
            <a:off x="9069233" y="6245879"/>
            <a:ext cx="1422842" cy="385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Flexibilidad</a:t>
            </a:r>
          </a:p>
        </p:txBody>
      </p:sp>
    </p:spTree>
    <p:extLst>
      <p:ext uri="{BB962C8B-B14F-4D97-AF65-F5344CB8AC3E}">
        <p14:creationId xmlns:p14="http://schemas.microsoft.com/office/powerpoint/2010/main" val="67067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75138" y="671148"/>
            <a:ext cx="3235570" cy="82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TRIKELE </a:t>
            </a:r>
          </a:p>
          <a:p>
            <a:pPr algn="ctr"/>
            <a:r>
              <a:rPr lang="es-ES_tradnl" dirty="0" smtClean="0"/>
              <a:t>COLEGIO SIN FRONTERAS</a:t>
            </a:r>
            <a:endParaRPr lang="es-ES_tradnl" dirty="0"/>
          </a:p>
        </p:txBody>
      </p:sp>
      <p:sp>
        <p:nvSpPr>
          <p:cNvPr id="3" name="Rectángulo 2"/>
          <p:cNvSpPr/>
          <p:nvPr/>
        </p:nvSpPr>
        <p:spPr>
          <a:xfrm>
            <a:off x="4876798" y="3933093"/>
            <a:ext cx="2907323" cy="1312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TRIKELE</a:t>
            </a:r>
          </a:p>
          <a:p>
            <a:pPr algn="ctr"/>
            <a:r>
              <a:rPr lang="es-ES_tradnl" dirty="0" smtClean="0"/>
              <a:t>HOMESCHOOLING </a:t>
            </a:r>
            <a:endParaRPr lang="es-ES" dirty="0"/>
          </a:p>
          <a:p>
            <a:pPr algn="ctr"/>
            <a:endParaRPr lang="es-ES" dirty="0" smtClean="0"/>
          </a:p>
          <a:p>
            <a:pPr algn="ctr"/>
            <a:r>
              <a:rPr lang="es-ES_tradnl" dirty="0" smtClean="0"/>
              <a:t>SELF STUDY</a:t>
            </a:r>
            <a:endParaRPr lang="es-ES_tradnl" dirty="0"/>
          </a:p>
        </p:txBody>
      </p:sp>
      <p:sp>
        <p:nvSpPr>
          <p:cNvPr id="4" name="Rectángulo 3"/>
          <p:cNvSpPr/>
          <p:nvPr/>
        </p:nvSpPr>
        <p:spPr>
          <a:xfrm>
            <a:off x="8006860" y="3434862"/>
            <a:ext cx="4185139" cy="996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Material de apoyo  de </a:t>
            </a:r>
            <a:r>
              <a:rPr lang="es-ES_tradnl" smtClean="0"/>
              <a:t>excelente calidad para </a:t>
            </a:r>
            <a:r>
              <a:rPr lang="es-ES_tradnl" dirty="0" smtClean="0"/>
              <a:t>padres y estudiantes que han decidido seguir los procesos educativos en casa por fuera del sistema educativo.</a:t>
            </a:r>
            <a:endParaRPr lang="es-ES_tradnl" dirty="0"/>
          </a:p>
        </p:txBody>
      </p:sp>
      <p:sp>
        <p:nvSpPr>
          <p:cNvPr id="5" name="Rectángulo 4"/>
          <p:cNvSpPr/>
          <p:nvPr/>
        </p:nvSpPr>
        <p:spPr>
          <a:xfrm>
            <a:off x="8006861" y="4583725"/>
            <a:ext cx="3587262" cy="1312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Alineado con los lineamientos del Ministerio de educación Nacional, los Estándares Básico de Competencias y las matrices de referencia de </a:t>
            </a:r>
            <a:r>
              <a:rPr lang="es-ES_tradnl" smtClean="0"/>
              <a:t>las pruebas Saber.</a:t>
            </a:r>
            <a:endParaRPr lang="es-ES_tradnl" dirty="0"/>
          </a:p>
        </p:txBody>
      </p:sp>
      <p:sp>
        <p:nvSpPr>
          <p:cNvPr id="6" name="Rectángulo 5"/>
          <p:cNvSpPr/>
          <p:nvPr/>
        </p:nvSpPr>
        <p:spPr>
          <a:xfrm>
            <a:off x="8006860" y="2620107"/>
            <a:ext cx="3587262" cy="662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Opción de estudio o refuerzo auto-dirigido (</a:t>
            </a:r>
            <a:r>
              <a:rPr lang="es-ES_tradnl" dirty="0" err="1" smtClean="0"/>
              <a:t>self</a:t>
            </a:r>
            <a:r>
              <a:rPr lang="es-ES_tradnl" dirty="0" smtClean="0"/>
              <a:t> </a:t>
            </a:r>
            <a:r>
              <a:rPr lang="mr-IN" dirty="0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/>
              <a:t>study</a:t>
            </a:r>
            <a:r>
              <a:rPr lang="es-ES_tradnl" dirty="0" smtClean="0"/>
              <a:t>)</a:t>
            </a:r>
            <a:endParaRPr lang="es-ES_tradnl" dirty="0"/>
          </a:p>
        </p:txBody>
      </p:sp>
      <p:sp>
        <p:nvSpPr>
          <p:cNvPr id="7" name="Rectángulo 6"/>
          <p:cNvSpPr/>
          <p:nvPr/>
        </p:nvSpPr>
        <p:spPr>
          <a:xfrm>
            <a:off x="8006861" y="6049111"/>
            <a:ext cx="3587262" cy="662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 conduce a certificado de estudios o título de bachillerato</a:t>
            </a:r>
            <a:endParaRPr lang="es-ES_tradnl" dirty="0"/>
          </a:p>
        </p:txBody>
      </p:sp>
      <p:sp>
        <p:nvSpPr>
          <p:cNvPr id="8" name="Rectángulo 7"/>
          <p:cNvSpPr/>
          <p:nvPr/>
        </p:nvSpPr>
        <p:spPr>
          <a:xfrm>
            <a:off x="3915507" y="342901"/>
            <a:ext cx="2614246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 un colegio virtual</a:t>
            </a:r>
            <a:endParaRPr lang="es-ES_tradnl" dirty="0"/>
          </a:p>
        </p:txBody>
      </p:sp>
      <p:sp>
        <p:nvSpPr>
          <p:cNvPr id="9" name="Rectángulo 8"/>
          <p:cNvSpPr/>
          <p:nvPr/>
        </p:nvSpPr>
        <p:spPr>
          <a:xfrm>
            <a:off x="3915508" y="1651492"/>
            <a:ext cx="2766646" cy="1175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Conducente a certificados y títulos nacionales de educación básica y media </a:t>
            </a:r>
            <a:r>
              <a:rPr lang="es-ES" smtClean="0"/>
              <a:t>(Bachillerato </a:t>
            </a:r>
            <a:r>
              <a:rPr lang="es-ES" dirty="0" smtClean="0"/>
              <a:t>6to a 11)</a:t>
            </a:r>
            <a:endParaRPr lang="es-ES_tradnl" dirty="0"/>
          </a:p>
        </p:txBody>
      </p:sp>
      <p:sp>
        <p:nvSpPr>
          <p:cNvPr id="10" name="Rectángulo 9"/>
          <p:cNvSpPr/>
          <p:nvPr/>
        </p:nvSpPr>
        <p:spPr>
          <a:xfrm>
            <a:off x="3915507" y="1041891"/>
            <a:ext cx="2766646" cy="436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Nueva forma de aprender</a:t>
            </a:r>
            <a:endParaRPr lang="es-ES_tradnl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5399125" y="5462282"/>
            <a:ext cx="1862667" cy="434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ASINCRÓNICO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1061589" y="1637078"/>
            <a:ext cx="1862667" cy="450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SINCRÓNICO</a:t>
            </a:r>
          </a:p>
        </p:txBody>
      </p:sp>
      <p:sp>
        <p:nvSpPr>
          <p:cNvPr id="13" name="Rectángulo redondeado 12"/>
          <p:cNvSpPr/>
          <p:nvPr/>
        </p:nvSpPr>
        <p:spPr>
          <a:xfrm>
            <a:off x="1061589" y="2238771"/>
            <a:ext cx="1862667" cy="434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ASINCRÓNICO</a:t>
            </a:r>
          </a:p>
        </p:txBody>
      </p:sp>
    </p:spTree>
    <p:extLst>
      <p:ext uri="{BB962C8B-B14F-4D97-AF65-F5344CB8AC3E}">
        <p14:creationId xmlns:p14="http://schemas.microsoft.com/office/powerpoint/2010/main" val="56619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597940497"/>
              </p:ext>
            </p:extLst>
          </p:nvPr>
        </p:nvGraphicFramePr>
        <p:xfrm>
          <a:off x="6510603" y="2521640"/>
          <a:ext cx="6111549" cy="3829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ángulo redondeado 5"/>
          <p:cNvSpPr/>
          <p:nvPr/>
        </p:nvSpPr>
        <p:spPr>
          <a:xfrm>
            <a:off x="467195" y="3004994"/>
            <a:ext cx="2168577" cy="340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Administración fácil 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3770306" y="3004994"/>
            <a:ext cx="2438400" cy="231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Pedagogía innovadora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2870885" y="3004994"/>
            <a:ext cx="677334" cy="340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mtClean="0"/>
              <a:t>+ </a:t>
            </a:r>
            <a:endParaRPr lang="es-ES_tradnl" dirty="0" smtClean="0"/>
          </a:p>
        </p:txBody>
      </p:sp>
      <p:sp>
        <p:nvSpPr>
          <p:cNvPr id="9" name="Rectángulo redondeado 8"/>
          <p:cNvSpPr/>
          <p:nvPr/>
        </p:nvSpPr>
        <p:spPr>
          <a:xfrm>
            <a:off x="3809737" y="3343148"/>
            <a:ext cx="2421467" cy="558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Ambiente Virtual de Aprendizaje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721749" y="3572111"/>
            <a:ext cx="1659467" cy="659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Comunicación efectiva</a:t>
            </a:r>
          </a:p>
        </p:txBody>
      </p:sp>
      <p:sp>
        <p:nvSpPr>
          <p:cNvPr id="11" name="Rectángulo redondeado 10"/>
          <p:cNvSpPr/>
          <p:nvPr/>
        </p:nvSpPr>
        <p:spPr>
          <a:xfrm>
            <a:off x="6761707" y="861173"/>
            <a:ext cx="1862667" cy="450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SINCRÓNICO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9668155" y="877649"/>
            <a:ext cx="1862667" cy="434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ASINCRÓNICO</a:t>
            </a:r>
          </a:p>
        </p:txBody>
      </p:sp>
      <p:sp>
        <p:nvSpPr>
          <p:cNvPr id="13" name="Rectángulo redondeado 12"/>
          <p:cNvSpPr/>
          <p:nvPr/>
        </p:nvSpPr>
        <p:spPr>
          <a:xfrm>
            <a:off x="9898922" y="1509878"/>
            <a:ext cx="1401132" cy="393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mtClean="0"/>
              <a:t>Flexible</a:t>
            </a:r>
            <a:endParaRPr lang="es-ES_tradnl" dirty="0" smtClean="0"/>
          </a:p>
        </p:txBody>
      </p:sp>
      <p:sp>
        <p:nvSpPr>
          <p:cNvPr id="14" name="Rectángulo redondeado 13"/>
          <p:cNvSpPr/>
          <p:nvPr/>
        </p:nvSpPr>
        <p:spPr>
          <a:xfrm>
            <a:off x="3806960" y="4020481"/>
            <a:ext cx="2421467" cy="558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Objetos Virtuales de Aprendizaje 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1983839" y="1840836"/>
            <a:ext cx="2438400" cy="387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Un COLEGIO VIRTUAL</a:t>
            </a:r>
          </a:p>
        </p:txBody>
      </p:sp>
      <p:sp>
        <p:nvSpPr>
          <p:cNvPr id="16" name="Rectángulo redondeado 15"/>
          <p:cNvSpPr/>
          <p:nvPr/>
        </p:nvSpPr>
        <p:spPr>
          <a:xfrm>
            <a:off x="1241945" y="2442165"/>
            <a:ext cx="4068189" cy="437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mtClean="0"/>
              <a:t>Con una Infraestructura </a:t>
            </a:r>
            <a:r>
              <a:rPr lang="es-ES_tradnl" dirty="0" smtClean="0"/>
              <a:t>digital óptima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8903773" y="919403"/>
            <a:ext cx="435191" cy="290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mtClean="0"/>
              <a:t>+ </a:t>
            </a:r>
            <a:endParaRPr lang="es-ES_tradnl" dirty="0" smtClean="0"/>
          </a:p>
        </p:txBody>
      </p:sp>
      <p:sp>
        <p:nvSpPr>
          <p:cNvPr id="18" name="Rectángulo redondeado 17"/>
          <p:cNvSpPr/>
          <p:nvPr/>
        </p:nvSpPr>
        <p:spPr>
          <a:xfrm>
            <a:off x="6992474" y="1527783"/>
            <a:ext cx="1401132" cy="393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Interacción</a:t>
            </a:r>
          </a:p>
        </p:txBody>
      </p:sp>
      <p:sp>
        <p:nvSpPr>
          <p:cNvPr id="20" name="Rectángulo redondeado 19"/>
          <p:cNvSpPr/>
          <p:nvPr/>
        </p:nvSpPr>
        <p:spPr>
          <a:xfrm>
            <a:off x="747187" y="4478499"/>
            <a:ext cx="1659467" cy="659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Información disponible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1576920" y="797458"/>
            <a:ext cx="3235570" cy="82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TRIKELE </a:t>
            </a:r>
          </a:p>
          <a:p>
            <a:pPr algn="ctr"/>
            <a:r>
              <a:rPr lang="es-ES_tradnl" dirty="0" smtClean="0"/>
              <a:t>COLEGIO SIN FRONTERAS ES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2392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222735030"/>
              </p:ext>
            </p:extLst>
          </p:nvPr>
        </p:nvGraphicFramePr>
        <p:xfrm>
          <a:off x="-187568" y="187570"/>
          <a:ext cx="583809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ángulo redondeado 2"/>
          <p:cNvSpPr/>
          <p:nvPr/>
        </p:nvSpPr>
        <p:spPr>
          <a:xfrm>
            <a:off x="5650522" y="4499683"/>
            <a:ext cx="2977662" cy="98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ES_tradnl" sz="1600" u="none" dirty="0" smtClean="0"/>
              <a:t>Lengua materna</a:t>
            </a:r>
            <a:endParaRPr lang="es-ES_tradnl" sz="1600" dirty="0" smtClean="0"/>
          </a:p>
          <a:p>
            <a:pPr lvl="0"/>
            <a:r>
              <a:rPr lang="es-ES_tradnl" sz="1600" u="none" dirty="0" smtClean="0"/>
              <a:t>Segunda lengua</a:t>
            </a:r>
            <a:endParaRPr lang="es-ES_tradnl" sz="1600" dirty="0" smtClean="0"/>
          </a:p>
          <a:p>
            <a:pPr lvl="0"/>
            <a:r>
              <a:rPr lang="es-ES_tradnl" sz="1600" u="none" dirty="0" smtClean="0"/>
              <a:t>Lenguaje artístico</a:t>
            </a:r>
          </a:p>
          <a:p>
            <a:pPr lvl="0"/>
            <a:r>
              <a:rPr lang="es-ES_tradnl" sz="1600" dirty="0" smtClean="0"/>
              <a:t>Lenguaje tecnológico</a:t>
            </a:r>
            <a:endParaRPr lang="es-ES_tradnl" sz="1600" dirty="0"/>
          </a:p>
        </p:txBody>
      </p:sp>
      <p:sp>
        <p:nvSpPr>
          <p:cNvPr id="4" name="Rectángulo redondeado 3"/>
          <p:cNvSpPr/>
          <p:nvPr/>
        </p:nvSpPr>
        <p:spPr>
          <a:xfrm>
            <a:off x="5650522" y="5704191"/>
            <a:ext cx="271975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ES_tradnl" dirty="0" smtClean="0"/>
              <a:t>Proyecto de vida</a:t>
            </a:r>
          </a:p>
          <a:p>
            <a:pPr lvl="0"/>
            <a:r>
              <a:rPr lang="es-ES_tradnl" dirty="0" smtClean="0"/>
              <a:t>Dimensión corporal</a:t>
            </a:r>
          </a:p>
          <a:p>
            <a:pPr lvl="0"/>
            <a:r>
              <a:rPr lang="es-ES_tradnl" dirty="0" smtClean="0"/>
              <a:t> Formación integral</a:t>
            </a:r>
            <a:endParaRPr lang="es-ES_tradnl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43348792"/>
              </p:ext>
            </p:extLst>
          </p:nvPr>
        </p:nvGraphicFramePr>
        <p:xfrm>
          <a:off x="7057291" y="519775"/>
          <a:ext cx="4853353" cy="3552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8604738" y="103551"/>
            <a:ext cx="330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CONVIVENCIA</a:t>
            </a:r>
            <a:endParaRPr lang="es-ES_tradnl" dirty="0"/>
          </a:p>
        </p:txBody>
      </p:sp>
      <p:sp>
        <p:nvSpPr>
          <p:cNvPr id="7" name="CuadroTexto 6"/>
          <p:cNvSpPr txBox="1"/>
          <p:nvPr/>
        </p:nvSpPr>
        <p:spPr>
          <a:xfrm>
            <a:off x="1066798" y="103551"/>
            <a:ext cx="481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ACADEMIA </a:t>
            </a:r>
            <a:r>
              <a:rPr lang="mr-IN" dirty="0" smtClean="0"/>
              <a:t>–</a:t>
            </a:r>
            <a:r>
              <a:rPr lang="es-ES_tradnl" dirty="0" smtClean="0"/>
              <a:t> METODOLOGÍA CONSTRUCTIVISTA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506727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416</Words>
  <Application>Microsoft Macintosh PowerPoint</Application>
  <PresentationFormat>Panorámica</PresentationFormat>
  <Paragraphs>119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Mangal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Paola  Garcia Castillo</dc:creator>
  <cp:lastModifiedBy>Paola  Garcia Castillo</cp:lastModifiedBy>
  <cp:revision>19</cp:revision>
  <dcterms:created xsi:type="dcterms:W3CDTF">2020-07-09T13:14:48Z</dcterms:created>
  <dcterms:modified xsi:type="dcterms:W3CDTF">2020-07-09T15:59:12Z</dcterms:modified>
</cp:coreProperties>
</file>