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0" autoAdjust="0"/>
    <p:restoredTop sz="94660"/>
  </p:normalViewPr>
  <p:slideViewPr>
    <p:cSldViewPr snapToGrid="0">
      <p:cViewPr>
        <p:scale>
          <a:sx n="66" d="100"/>
          <a:sy n="66" d="100"/>
        </p:scale>
        <p:origin x="-1548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C9CD2-316B-437F-B13A-BAE35A248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3235DE-FDC9-4745-939C-5EFA579FF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49210-D681-4F3D-8C6F-7021FC3C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062-1885-4D9E-89F2-7DBE955C0762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2D704-CABF-4DBD-B107-1EF00AD2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C236A-7DFF-4823-9ED1-89B8C03C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387B-7D4A-4676-9B45-AB663AE6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0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17FE6-D262-4D65-B5D8-61B3D50A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C123D3-B94E-4D21-AC92-B02E05C14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3AADA-D172-45EE-ABEB-F812C179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062-1885-4D9E-89F2-7DBE955C0762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12EC1-ACB5-4626-97EA-74544343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31A5D-D197-4657-8D94-19628B79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387B-7D4A-4676-9B45-AB663AE6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94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A3EE96-80A2-424C-B510-D0C9AA29B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1F9E1-D806-4CC1-AF36-5B9ED5E72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B0120-6930-47E5-BB0D-DCCA5D9C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062-1885-4D9E-89F2-7DBE955C0762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7B7B0-238B-45DF-AC01-39385717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04260-323A-421E-B225-3BA3C111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387B-7D4A-4676-9B45-AB663AE6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8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6D77-0914-4F46-B937-3DE5E263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FE00B-D4B2-451D-BD69-E78EE5FD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059A3-3AEB-4AB2-95B9-2556920E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062-1885-4D9E-89F2-7DBE955C0762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31EE1-0D41-49A6-9578-B19EE20E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DCFE4-5441-402A-868E-715AAF2E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387B-7D4A-4676-9B45-AB663AE6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23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B92EB-4FD4-48CC-A020-92C24298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C16F0-DEDF-47A0-BFF1-46661713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0FF74-4D8E-4A03-8C45-657A43C7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062-1885-4D9E-89F2-7DBE955C0762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2E84D-C700-40AC-B0B5-469EA092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C7663-473D-4B23-860F-733E73D1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387B-7D4A-4676-9B45-AB663AE6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4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AAF18-6360-4F74-83B3-C333DFB2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9977F-2E35-48C7-B5E2-A79E15707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EECE04-77D1-4F72-A21E-221629163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1A055-A770-4F1C-806B-82E02A57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062-1885-4D9E-89F2-7DBE955C0762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BD1C34-9467-4A70-AF92-5546361C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E6CAE-9A4D-4A79-A478-98F4C5F3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387B-7D4A-4676-9B45-AB663AE6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29DE4-7A95-46F3-94A3-099DFE1F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63DE4-1682-4668-A968-6E00182F5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D05AB2-4E33-47D2-99A7-079B68F07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A67C46-3478-4DA1-ADA2-AF74B82F1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D16B7F-9045-4FE1-AEF3-DBF7A2F13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C4E3A4-E4D2-45BF-9EBA-D6C50423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062-1885-4D9E-89F2-7DBE955C0762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2818C1-58BA-4246-B83C-2CB658E5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4649E8-1DC9-4A58-9059-D9D1673C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387B-7D4A-4676-9B45-AB663AE6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8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B3099-EE47-4A81-8A30-107C1FE6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D92E15-4424-44BE-B1B4-3B26F2C7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062-1885-4D9E-89F2-7DBE955C0762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1ED76-B045-41BD-906C-042D6C2E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3C9748-202B-448C-8A3A-9A14F195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387B-7D4A-4676-9B45-AB663AE6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2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792582-4B4B-4F04-B3A8-FF07EE6C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062-1885-4D9E-89F2-7DBE955C0762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A800AD-8136-45F3-8CCF-C382CB99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5F79DC-B4C7-4DA7-A1EC-03AD8F88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387B-7D4A-4676-9B45-AB663AE6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8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66DFC-A37D-4F99-BFB9-850276AA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A0896-42AB-4A69-8825-D1E12D810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DB69E1-F83D-4139-A6D6-2233D3831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D2E977-196A-4871-8E44-11FDC120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062-1885-4D9E-89F2-7DBE955C0762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091E2-83D3-4B36-A9AB-832BE6D0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07F8E-9A9A-4B19-9B6C-1503C7A8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387B-7D4A-4676-9B45-AB663AE6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0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FD786-F323-4606-B174-AAFC8593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5F78E9-65DE-48A1-A8E0-A8716E459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ACAF02-7F17-459E-B723-FD01A887F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61B070-76AD-4E84-A22E-FFC0BDB0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062-1885-4D9E-89F2-7DBE955C0762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808209-0D0A-4826-A859-94761EED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A360-B282-4B6C-ACFE-3DF4AF86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387B-7D4A-4676-9B45-AB663AE6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0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700E54-B8DD-4474-A594-E6B190B9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679BE-8152-42D6-8DBF-65882612C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44A86-C341-41A6-ABE5-7520F04EA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F9062-1885-4D9E-89F2-7DBE955C0762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3F59E-E296-4687-98C9-EBF381FFF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9BF0D-C996-4304-8B07-3AF1601AF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4387B-7D4A-4676-9B45-AB663AE6A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0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DA5840-0CC0-45DB-A238-3DAB0F68D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1562100"/>
            <a:ext cx="3644900" cy="3644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B24B68-8D94-4DF6-B73B-060943AB2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8443" y="1562100"/>
            <a:ext cx="3733800" cy="3733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7E7387-C66E-448A-A51B-181621653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562100"/>
            <a:ext cx="3733800" cy="3733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EA1E46-820C-42C9-B090-F741D7515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0" y="1562100"/>
            <a:ext cx="3644900" cy="364490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6AF3230-6380-447B-8365-481377F68E83}"/>
              </a:ext>
            </a:extLst>
          </p:cNvPr>
          <p:cNvSpPr/>
          <p:nvPr/>
        </p:nvSpPr>
        <p:spPr>
          <a:xfrm>
            <a:off x="5051143" y="3187700"/>
            <a:ext cx="445064" cy="4826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0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9EA1E46-820C-42C9-B090-F741D7515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" y="28121"/>
            <a:ext cx="6801758" cy="680175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C6BE7E-B794-4F41-9AA7-5C03B7F95A79}"/>
              </a:ext>
            </a:extLst>
          </p:cNvPr>
          <p:cNvSpPr/>
          <p:nvPr/>
        </p:nvSpPr>
        <p:spPr>
          <a:xfrm>
            <a:off x="1025796" y="0"/>
            <a:ext cx="4833257" cy="377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8FEB1D-5199-4C91-A871-618C3EA3AC32}"/>
              </a:ext>
            </a:extLst>
          </p:cNvPr>
          <p:cNvSpPr/>
          <p:nvPr/>
        </p:nvSpPr>
        <p:spPr>
          <a:xfrm>
            <a:off x="662940" y="487680"/>
            <a:ext cx="5859780" cy="5890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287CFD2-D656-475D-BBFF-BFDBC63BD904}"/>
              </a:ext>
            </a:extLst>
          </p:cNvPr>
          <p:cNvSpPr/>
          <p:nvPr/>
        </p:nvSpPr>
        <p:spPr>
          <a:xfrm rot="2370947">
            <a:off x="1409700" y="1325880"/>
            <a:ext cx="1264920" cy="16154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6DD136-34E7-4266-9DDB-AFAA6A7C8DF7}"/>
              </a:ext>
            </a:extLst>
          </p:cNvPr>
          <p:cNvSpPr/>
          <p:nvPr/>
        </p:nvSpPr>
        <p:spPr>
          <a:xfrm rot="20565033">
            <a:off x="4780234" y="1380721"/>
            <a:ext cx="801800" cy="22301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90D7B4-DBA1-4B17-904A-ACB9E615CDBF}"/>
              </a:ext>
            </a:extLst>
          </p:cNvPr>
          <p:cNvSpPr/>
          <p:nvPr/>
        </p:nvSpPr>
        <p:spPr>
          <a:xfrm rot="16200000">
            <a:off x="1281061" y="4461858"/>
            <a:ext cx="1522197" cy="123970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73645AA-E09D-4505-8CB2-DDEF3F779E21}"/>
              </a:ext>
            </a:extLst>
          </p:cNvPr>
          <p:cNvSpPr/>
          <p:nvPr/>
        </p:nvSpPr>
        <p:spPr>
          <a:xfrm rot="13989389">
            <a:off x="3219386" y="2974026"/>
            <a:ext cx="446075" cy="8221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8BC5A4A-611F-4561-BDDA-B20EEE08EDC9}"/>
              </a:ext>
            </a:extLst>
          </p:cNvPr>
          <p:cNvSpPr/>
          <p:nvPr/>
        </p:nvSpPr>
        <p:spPr>
          <a:xfrm rot="12322180">
            <a:off x="4075707" y="4565945"/>
            <a:ext cx="2288083" cy="13143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21873E3-04B8-460E-84E3-829940AF8D3A}"/>
              </a:ext>
            </a:extLst>
          </p:cNvPr>
          <p:cNvSpPr/>
          <p:nvPr/>
        </p:nvSpPr>
        <p:spPr>
          <a:xfrm>
            <a:off x="2451373" y="1607820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78C5B6A-B60C-4496-A60F-756889A28CF9}"/>
              </a:ext>
            </a:extLst>
          </p:cNvPr>
          <p:cNvSpPr/>
          <p:nvPr/>
        </p:nvSpPr>
        <p:spPr>
          <a:xfrm>
            <a:off x="1747102" y="1711507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493A772-EEB7-493C-8DD8-07C01C05D94C}"/>
              </a:ext>
            </a:extLst>
          </p:cNvPr>
          <p:cNvSpPr/>
          <p:nvPr/>
        </p:nvSpPr>
        <p:spPr>
          <a:xfrm>
            <a:off x="1495642" y="2493537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FA5DE37-F52F-49F8-9C1A-1DE4A672A816}"/>
              </a:ext>
            </a:extLst>
          </p:cNvPr>
          <p:cNvSpPr/>
          <p:nvPr/>
        </p:nvSpPr>
        <p:spPr>
          <a:xfrm>
            <a:off x="2210521" y="2493537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D2DF4A4-DECD-484E-8BB4-20300AA18C12}"/>
              </a:ext>
            </a:extLst>
          </p:cNvPr>
          <p:cNvSpPr/>
          <p:nvPr/>
        </p:nvSpPr>
        <p:spPr>
          <a:xfrm>
            <a:off x="2058104" y="2052773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F67A80-A4C2-485A-A8FD-BBFA997902C3}"/>
              </a:ext>
            </a:extLst>
          </p:cNvPr>
          <p:cNvSpPr/>
          <p:nvPr/>
        </p:nvSpPr>
        <p:spPr>
          <a:xfrm>
            <a:off x="3163021" y="3423154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511F7A9-831B-4927-8FAE-E6C3C9A981E5}"/>
              </a:ext>
            </a:extLst>
          </p:cNvPr>
          <p:cNvSpPr/>
          <p:nvPr/>
        </p:nvSpPr>
        <p:spPr>
          <a:xfrm>
            <a:off x="3603396" y="3159144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FC3419D-2319-4158-AD1C-A2AAF7FB02A4}"/>
              </a:ext>
            </a:extLst>
          </p:cNvPr>
          <p:cNvSpPr/>
          <p:nvPr/>
        </p:nvSpPr>
        <p:spPr>
          <a:xfrm>
            <a:off x="1988659" y="4401204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282B34C-71BA-47EA-94A2-C0AE2E280342}"/>
              </a:ext>
            </a:extLst>
          </p:cNvPr>
          <p:cNvSpPr/>
          <p:nvPr/>
        </p:nvSpPr>
        <p:spPr>
          <a:xfrm>
            <a:off x="1571697" y="4791820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4225EF7-5947-4BED-BB3D-6C9B0D93FF75}"/>
              </a:ext>
            </a:extLst>
          </p:cNvPr>
          <p:cNvSpPr/>
          <p:nvPr/>
        </p:nvSpPr>
        <p:spPr>
          <a:xfrm>
            <a:off x="2456726" y="5000885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A8E3BF-B03D-40C0-8B94-BBC0757805A8}"/>
              </a:ext>
            </a:extLst>
          </p:cNvPr>
          <p:cNvSpPr/>
          <p:nvPr/>
        </p:nvSpPr>
        <p:spPr>
          <a:xfrm>
            <a:off x="1990422" y="5562673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86DCDA21-886F-4FFD-B245-F41BF6775704}"/>
              </a:ext>
            </a:extLst>
          </p:cNvPr>
          <p:cNvSpPr/>
          <p:nvPr/>
        </p:nvSpPr>
        <p:spPr>
          <a:xfrm>
            <a:off x="4798509" y="152052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5A5B56A3-7DE3-463D-AD9F-C46A4F02F6C0}"/>
              </a:ext>
            </a:extLst>
          </p:cNvPr>
          <p:cNvSpPr/>
          <p:nvPr/>
        </p:nvSpPr>
        <p:spPr>
          <a:xfrm>
            <a:off x="4798509" y="2363067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66D76F4-D2B6-4F97-9EA1-7369018F9751}"/>
              </a:ext>
            </a:extLst>
          </p:cNvPr>
          <p:cNvSpPr/>
          <p:nvPr/>
        </p:nvSpPr>
        <p:spPr>
          <a:xfrm>
            <a:off x="5331941" y="2363067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786617CF-E450-48F8-9D24-8DC8987E8973}"/>
              </a:ext>
            </a:extLst>
          </p:cNvPr>
          <p:cNvSpPr/>
          <p:nvPr/>
        </p:nvSpPr>
        <p:spPr>
          <a:xfrm>
            <a:off x="5331941" y="3187380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E7559171-6A82-444A-B3E3-A9E77D691398}"/>
              </a:ext>
            </a:extLst>
          </p:cNvPr>
          <p:cNvSpPr/>
          <p:nvPr/>
        </p:nvSpPr>
        <p:spPr>
          <a:xfrm>
            <a:off x="5331941" y="4697179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7C0A02B0-B741-41CF-9B52-16D17C08EED2}"/>
              </a:ext>
            </a:extLst>
          </p:cNvPr>
          <p:cNvSpPr/>
          <p:nvPr/>
        </p:nvSpPr>
        <p:spPr>
          <a:xfrm>
            <a:off x="4242364" y="4697179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5B6BDF8E-8528-4BEA-B4D2-EC1B6EA0C6D9}"/>
              </a:ext>
            </a:extLst>
          </p:cNvPr>
          <p:cNvSpPr/>
          <p:nvPr/>
        </p:nvSpPr>
        <p:spPr>
          <a:xfrm>
            <a:off x="4753619" y="452258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37EE15CD-5D62-409C-9003-93CFB1C9CF42}"/>
              </a:ext>
            </a:extLst>
          </p:cNvPr>
          <p:cNvSpPr/>
          <p:nvPr/>
        </p:nvSpPr>
        <p:spPr>
          <a:xfrm>
            <a:off x="4753619" y="552362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0A8A5FAB-0AD0-4C33-9B28-C71FE804543A}"/>
              </a:ext>
            </a:extLst>
          </p:cNvPr>
          <p:cNvSpPr/>
          <p:nvPr/>
        </p:nvSpPr>
        <p:spPr>
          <a:xfrm>
            <a:off x="4753619" y="5097203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34071915-A05C-440C-9F71-E48F2D20BEB1}"/>
              </a:ext>
            </a:extLst>
          </p:cNvPr>
          <p:cNvSpPr/>
          <p:nvPr/>
        </p:nvSpPr>
        <p:spPr>
          <a:xfrm>
            <a:off x="5887983" y="5097203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BF53B73E-4470-4554-8C09-74D6857EE32D}"/>
              </a:ext>
            </a:extLst>
          </p:cNvPr>
          <p:cNvSpPr/>
          <p:nvPr/>
        </p:nvSpPr>
        <p:spPr>
          <a:xfrm>
            <a:off x="5887983" y="563020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C7ED450D-1636-42D0-AE16-B0C9CF6F0F32}"/>
              </a:ext>
            </a:extLst>
          </p:cNvPr>
          <p:cNvSpPr/>
          <p:nvPr/>
        </p:nvSpPr>
        <p:spPr>
          <a:xfrm>
            <a:off x="5320801" y="5708828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32039E4-4393-47FD-BA01-616F8C38AADE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 flipV="1">
            <a:off x="2603790" y="1607820"/>
            <a:ext cx="2245352" cy="80827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F7A7122-088F-4313-A1BC-7A43EBFE4E04}"/>
              </a:ext>
            </a:extLst>
          </p:cNvPr>
          <p:cNvCxnSpPr>
            <a:cxnSpLocks/>
            <a:stCxn id="24" idx="7"/>
            <a:endCxn id="29" idx="2"/>
          </p:cNvCxnSpPr>
          <p:nvPr/>
        </p:nvCxnSpPr>
        <p:spPr>
          <a:xfrm flipV="1">
            <a:off x="3733492" y="2537665"/>
            <a:ext cx="1065017" cy="645153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016CF09-96AE-46D7-9434-96CB24D40DFA}"/>
              </a:ext>
            </a:extLst>
          </p:cNvPr>
          <p:cNvCxnSpPr>
            <a:cxnSpLocks/>
            <a:stCxn id="23" idx="5"/>
            <a:endCxn id="33" idx="1"/>
          </p:cNvCxnSpPr>
          <p:nvPr/>
        </p:nvCxnSpPr>
        <p:spPr>
          <a:xfrm>
            <a:off x="3293117" y="3561134"/>
            <a:ext cx="999880" cy="1223344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0E757AD-1BDD-4F1A-8954-ECC8061A14A9}"/>
              </a:ext>
            </a:extLst>
          </p:cNvPr>
          <p:cNvCxnSpPr>
            <a:cxnSpLocks/>
            <a:stCxn id="27" idx="6"/>
            <a:endCxn id="33" idx="3"/>
          </p:cNvCxnSpPr>
          <p:nvPr/>
        </p:nvCxnSpPr>
        <p:spPr>
          <a:xfrm flipV="1">
            <a:off x="2609143" y="4871777"/>
            <a:ext cx="1734488" cy="209935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CB7D586-936A-4E95-8985-B1F764CCEFB7}"/>
              </a:ext>
            </a:extLst>
          </p:cNvPr>
          <p:cNvCxnSpPr>
            <a:cxnSpLocks/>
            <a:stCxn id="25" idx="7"/>
            <a:endCxn id="31" idx="1"/>
          </p:cNvCxnSpPr>
          <p:nvPr/>
        </p:nvCxnSpPr>
        <p:spPr>
          <a:xfrm flipV="1">
            <a:off x="2118755" y="3274679"/>
            <a:ext cx="3263819" cy="1150199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1A8F7CA-D619-480E-8914-FA4004E92C45}"/>
              </a:ext>
            </a:extLst>
          </p:cNvPr>
          <p:cNvCxnSpPr>
            <a:cxnSpLocks/>
            <a:stCxn id="33" idx="1"/>
            <a:endCxn id="19" idx="5"/>
          </p:cNvCxnSpPr>
          <p:nvPr/>
        </p:nvCxnSpPr>
        <p:spPr>
          <a:xfrm flipH="1" flipV="1">
            <a:off x="2340617" y="2631517"/>
            <a:ext cx="1952380" cy="215296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881B0A2D-814B-4A03-8863-9647A524E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42" y="28121"/>
            <a:ext cx="6801758" cy="6801758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7D9A7B-50C9-469D-95CE-C19F911AAC67}"/>
              </a:ext>
            </a:extLst>
          </p:cNvPr>
          <p:cNvSpPr/>
          <p:nvPr/>
        </p:nvSpPr>
        <p:spPr>
          <a:xfrm>
            <a:off x="8799256" y="0"/>
            <a:ext cx="4833257" cy="377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FABCBC1-2F2A-4C7A-90E6-8BECB23EF540}"/>
              </a:ext>
            </a:extLst>
          </p:cNvPr>
          <p:cNvSpPr/>
          <p:nvPr/>
        </p:nvSpPr>
        <p:spPr>
          <a:xfrm>
            <a:off x="8436400" y="487680"/>
            <a:ext cx="5859780" cy="5890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118815B-B49D-4FD9-9023-0DEAFE2391CC}"/>
              </a:ext>
            </a:extLst>
          </p:cNvPr>
          <p:cNvSpPr/>
          <p:nvPr/>
        </p:nvSpPr>
        <p:spPr>
          <a:xfrm rot="2370947">
            <a:off x="9183160" y="1325880"/>
            <a:ext cx="1264920" cy="16154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821B1ED-1AE8-47FB-B0AC-7FF12D8F76DF}"/>
              </a:ext>
            </a:extLst>
          </p:cNvPr>
          <p:cNvSpPr/>
          <p:nvPr/>
        </p:nvSpPr>
        <p:spPr>
          <a:xfrm rot="20565033">
            <a:off x="12553694" y="1380721"/>
            <a:ext cx="801800" cy="22301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F1A9681-811B-4099-A96A-BFE93426D94D}"/>
              </a:ext>
            </a:extLst>
          </p:cNvPr>
          <p:cNvSpPr/>
          <p:nvPr/>
        </p:nvSpPr>
        <p:spPr>
          <a:xfrm rot="16200000">
            <a:off x="9054521" y="4461858"/>
            <a:ext cx="1522197" cy="123970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0F0A296-932F-4844-B170-FDF5B6FF5E06}"/>
              </a:ext>
            </a:extLst>
          </p:cNvPr>
          <p:cNvSpPr/>
          <p:nvPr/>
        </p:nvSpPr>
        <p:spPr>
          <a:xfrm rot="13989389">
            <a:off x="10992846" y="2974026"/>
            <a:ext cx="446075" cy="8221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3BA1F99-E221-4686-8C07-D1E3013F38DC}"/>
              </a:ext>
            </a:extLst>
          </p:cNvPr>
          <p:cNvSpPr/>
          <p:nvPr/>
        </p:nvSpPr>
        <p:spPr>
          <a:xfrm rot="12322180">
            <a:off x="11849167" y="4565945"/>
            <a:ext cx="2288083" cy="13143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EC3987E-9FC8-4FAC-8962-8DF715F4B89F}"/>
              </a:ext>
            </a:extLst>
          </p:cNvPr>
          <p:cNvSpPr/>
          <p:nvPr/>
        </p:nvSpPr>
        <p:spPr>
          <a:xfrm>
            <a:off x="10224833" y="1607820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226BCF1-091E-42BE-ADEC-CC0C526707CF}"/>
              </a:ext>
            </a:extLst>
          </p:cNvPr>
          <p:cNvSpPr/>
          <p:nvPr/>
        </p:nvSpPr>
        <p:spPr>
          <a:xfrm>
            <a:off x="9520562" y="1711507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EF3C066-D001-4337-8C0E-CFCD85E618E7}"/>
              </a:ext>
            </a:extLst>
          </p:cNvPr>
          <p:cNvSpPr/>
          <p:nvPr/>
        </p:nvSpPr>
        <p:spPr>
          <a:xfrm>
            <a:off x="9269102" y="2493537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18DC9E8-59AA-42FD-956D-64DCB91C4241}"/>
              </a:ext>
            </a:extLst>
          </p:cNvPr>
          <p:cNvSpPr/>
          <p:nvPr/>
        </p:nvSpPr>
        <p:spPr>
          <a:xfrm>
            <a:off x="9983981" y="2493537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E845603-C169-474C-B06C-8752338DBB9E}"/>
              </a:ext>
            </a:extLst>
          </p:cNvPr>
          <p:cNvSpPr/>
          <p:nvPr/>
        </p:nvSpPr>
        <p:spPr>
          <a:xfrm>
            <a:off x="9831564" y="2052773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F930B4C-4ED6-46B8-A34F-52C0A17C4CF8}"/>
              </a:ext>
            </a:extLst>
          </p:cNvPr>
          <p:cNvSpPr/>
          <p:nvPr/>
        </p:nvSpPr>
        <p:spPr>
          <a:xfrm>
            <a:off x="10936481" y="3423154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AF206B0-029E-4AF7-A1FF-08644589C0BE}"/>
              </a:ext>
            </a:extLst>
          </p:cNvPr>
          <p:cNvSpPr/>
          <p:nvPr/>
        </p:nvSpPr>
        <p:spPr>
          <a:xfrm>
            <a:off x="11376856" y="3159144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C5D5983-96D1-4956-A7A1-7F944F8C86E8}"/>
              </a:ext>
            </a:extLst>
          </p:cNvPr>
          <p:cNvSpPr/>
          <p:nvPr/>
        </p:nvSpPr>
        <p:spPr>
          <a:xfrm>
            <a:off x="9762119" y="4401204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0BBAD43-370C-4419-9BA5-7C217C5088EA}"/>
              </a:ext>
            </a:extLst>
          </p:cNvPr>
          <p:cNvSpPr/>
          <p:nvPr/>
        </p:nvSpPr>
        <p:spPr>
          <a:xfrm>
            <a:off x="9345157" y="4791820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527F7D3-B5CE-4F0E-8428-E0550A1BC58C}"/>
              </a:ext>
            </a:extLst>
          </p:cNvPr>
          <p:cNvSpPr/>
          <p:nvPr/>
        </p:nvSpPr>
        <p:spPr>
          <a:xfrm>
            <a:off x="10230186" y="5000885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93B3271-7918-4702-9D14-92636966104A}"/>
              </a:ext>
            </a:extLst>
          </p:cNvPr>
          <p:cNvSpPr/>
          <p:nvPr/>
        </p:nvSpPr>
        <p:spPr>
          <a:xfrm>
            <a:off x="9763882" y="5562673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B6ED69B5-25A7-47EE-9ED6-BAC70E80E3DF}"/>
              </a:ext>
            </a:extLst>
          </p:cNvPr>
          <p:cNvSpPr/>
          <p:nvPr/>
        </p:nvSpPr>
        <p:spPr>
          <a:xfrm>
            <a:off x="12571969" y="152052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0CD0B2EB-D29C-444A-8564-DA53B974298F}"/>
              </a:ext>
            </a:extLst>
          </p:cNvPr>
          <p:cNvSpPr/>
          <p:nvPr/>
        </p:nvSpPr>
        <p:spPr>
          <a:xfrm>
            <a:off x="12571969" y="2363067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5047B4F1-2EED-42AA-84BD-6BFCBB20A2FD}"/>
              </a:ext>
            </a:extLst>
          </p:cNvPr>
          <p:cNvSpPr/>
          <p:nvPr/>
        </p:nvSpPr>
        <p:spPr>
          <a:xfrm>
            <a:off x="13105401" y="2363067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0A978109-6411-404C-B32A-032C79FA3766}"/>
              </a:ext>
            </a:extLst>
          </p:cNvPr>
          <p:cNvSpPr/>
          <p:nvPr/>
        </p:nvSpPr>
        <p:spPr>
          <a:xfrm>
            <a:off x="13105401" y="3187380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8F103B0D-E754-4367-8934-6FA4A4270A71}"/>
              </a:ext>
            </a:extLst>
          </p:cNvPr>
          <p:cNvSpPr/>
          <p:nvPr/>
        </p:nvSpPr>
        <p:spPr>
          <a:xfrm>
            <a:off x="13105401" y="4697179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E3635FCF-A183-452B-9563-23F366C67DFA}"/>
              </a:ext>
            </a:extLst>
          </p:cNvPr>
          <p:cNvSpPr/>
          <p:nvPr/>
        </p:nvSpPr>
        <p:spPr>
          <a:xfrm>
            <a:off x="12015824" y="4697179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A4915842-7321-44D4-AB8E-53FF27C2D8BA}"/>
              </a:ext>
            </a:extLst>
          </p:cNvPr>
          <p:cNvSpPr/>
          <p:nvPr/>
        </p:nvSpPr>
        <p:spPr>
          <a:xfrm>
            <a:off x="12527079" y="452258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A97E31D-8C2F-449E-8B2B-A46BB43D01AE}"/>
              </a:ext>
            </a:extLst>
          </p:cNvPr>
          <p:cNvSpPr/>
          <p:nvPr/>
        </p:nvSpPr>
        <p:spPr>
          <a:xfrm>
            <a:off x="12527079" y="552362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E297A23C-C17D-4CBE-8387-DD5CB9644EF5}"/>
              </a:ext>
            </a:extLst>
          </p:cNvPr>
          <p:cNvSpPr/>
          <p:nvPr/>
        </p:nvSpPr>
        <p:spPr>
          <a:xfrm>
            <a:off x="12527079" y="5097203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3A133259-9683-4419-8296-9F9A6E3ADCCF}"/>
              </a:ext>
            </a:extLst>
          </p:cNvPr>
          <p:cNvSpPr/>
          <p:nvPr/>
        </p:nvSpPr>
        <p:spPr>
          <a:xfrm>
            <a:off x="13661443" y="5097203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>
            <a:extLst>
              <a:ext uri="{FF2B5EF4-FFF2-40B4-BE49-F238E27FC236}">
                <a16:creationId xmlns:a16="http://schemas.microsoft.com/office/drawing/2014/main" id="{81342F2D-8945-4FBA-BC18-686C21D9D05F}"/>
              </a:ext>
            </a:extLst>
          </p:cNvPr>
          <p:cNvSpPr/>
          <p:nvPr/>
        </p:nvSpPr>
        <p:spPr>
          <a:xfrm>
            <a:off x="13661443" y="563020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EACB541F-B7B8-45CC-8EA9-62DC995DD92B}"/>
              </a:ext>
            </a:extLst>
          </p:cNvPr>
          <p:cNvSpPr/>
          <p:nvPr/>
        </p:nvSpPr>
        <p:spPr>
          <a:xfrm>
            <a:off x="13094261" y="5708828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666A221-7F4A-49AC-B1FF-378B48802C9F}"/>
              </a:ext>
            </a:extLst>
          </p:cNvPr>
          <p:cNvCxnSpPr>
            <a:cxnSpLocks/>
            <a:stCxn id="77" idx="7"/>
            <a:endCxn id="83" idx="2"/>
          </p:cNvCxnSpPr>
          <p:nvPr/>
        </p:nvCxnSpPr>
        <p:spPr>
          <a:xfrm flipV="1">
            <a:off x="11506952" y="2537665"/>
            <a:ext cx="1065017" cy="6451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D927E9E-3787-490B-92BC-661D3AF46235}"/>
              </a:ext>
            </a:extLst>
          </p:cNvPr>
          <p:cNvCxnSpPr>
            <a:cxnSpLocks/>
            <a:stCxn id="80" idx="6"/>
            <a:endCxn id="87" idx="3"/>
          </p:cNvCxnSpPr>
          <p:nvPr/>
        </p:nvCxnSpPr>
        <p:spPr>
          <a:xfrm flipV="1">
            <a:off x="10382603" y="4871777"/>
            <a:ext cx="1734488" cy="2099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A2A41D6-1AF8-477D-9D6F-7969CE4528EA}"/>
              </a:ext>
            </a:extLst>
          </p:cNvPr>
          <p:cNvSpPr txBox="1"/>
          <p:nvPr/>
        </p:nvSpPr>
        <p:spPr>
          <a:xfrm>
            <a:off x="3293117" y="1327565"/>
            <a:ext cx="82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CC8E1B-1F14-4A95-8EFC-D70F89795D81}"/>
              </a:ext>
            </a:extLst>
          </p:cNvPr>
          <p:cNvSpPr txBox="1"/>
          <p:nvPr/>
        </p:nvSpPr>
        <p:spPr>
          <a:xfrm>
            <a:off x="3644302" y="2585562"/>
            <a:ext cx="894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36298E2-9DD9-4741-8763-95B86706479D}"/>
              </a:ext>
            </a:extLst>
          </p:cNvPr>
          <p:cNvSpPr txBox="1"/>
          <p:nvPr/>
        </p:nvSpPr>
        <p:spPr>
          <a:xfrm>
            <a:off x="2032607" y="2904712"/>
            <a:ext cx="82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F6CD1D-7EC3-4585-8121-DCA9C1E36C0B}"/>
              </a:ext>
            </a:extLst>
          </p:cNvPr>
          <p:cNvSpPr txBox="1"/>
          <p:nvPr/>
        </p:nvSpPr>
        <p:spPr>
          <a:xfrm>
            <a:off x="2477535" y="4239192"/>
            <a:ext cx="82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0DAB2C-58BA-4050-B129-61ED3F0FBDFB}"/>
              </a:ext>
            </a:extLst>
          </p:cNvPr>
          <p:cNvSpPr txBox="1"/>
          <p:nvPr/>
        </p:nvSpPr>
        <p:spPr>
          <a:xfrm>
            <a:off x="3078608" y="5027544"/>
            <a:ext cx="82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6ED7572-CFD1-4EBA-BFF8-8860FD82E5BB}"/>
              </a:ext>
            </a:extLst>
          </p:cNvPr>
          <p:cNvSpPr txBox="1"/>
          <p:nvPr/>
        </p:nvSpPr>
        <p:spPr>
          <a:xfrm>
            <a:off x="3214004" y="3538947"/>
            <a:ext cx="82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462E7F01-2E5A-4AC3-A6FD-47776F75EBF8}"/>
              </a:ext>
            </a:extLst>
          </p:cNvPr>
          <p:cNvSpPr/>
          <p:nvPr/>
        </p:nvSpPr>
        <p:spPr>
          <a:xfrm>
            <a:off x="7197388" y="3239971"/>
            <a:ext cx="445064" cy="4826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D82510-B01F-45A3-B409-1A47ADC87EEA}"/>
              </a:ext>
            </a:extLst>
          </p:cNvPr>
          <p:cNvSpPr txBox="1"/>
          <p:nvPr/>
        </p:nvSpPr>
        <p:spPr>
          <a:xfrm>
            <a:off x="6626990" y="3849778"/>
            <a:ext cx="156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할당 문제</a:t>
            </a:r>
          </a:p>
        </p:txBody>
      </p:sp>
    </p:spTree>
    <p:extLst>
      <p:ext uri="{BB962C8B-B14F-4D97-AF65-F5344CB8AC3E}">
        <p14:creationId xmlns:p14="http://schemas.microsoft.com/office/powerpoint/2010/main" val="309295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9EA1E46-820C-42C9-B090-F741D7515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9025" y="28121"/>
            <a:ext cx="6801758" cy="680175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7C6BE7E-B794-4F41-9AA7-5C03B7F95A79}"/>
              </a:ext>
            </a:extLst>
          </p:cNvPr>
          <p:cNvSpPr/>
          <p:nvPr/>
        </p:nvSpPr>
        <p:spPr>
          <a:xfrm>
            <a:off x="-422011" y="0"/>
            <a:ext cx="4833257" cy="377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8FEB1D-5199-4C91-A871-618C3EA3AC32}"/>
              </a:ext>
            </a:extLst>
          </p:cNvPr>
          <p:cNvSpPr/>
          <p:nvPr/>
        </p:nvSpPr>
        <p:spPr>
          <a:xfrm>
            <a:off x="-784867" y="487680"/>
            <a:ext cx="5859780" cy="5890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287CFD2-D656-475D-BBFF-BFDBC63BD904}"/>
              </a:ext>
            </a:extLst>
          </p:cNvPr>
          <p:cNvSpPr/>
          <p:nvPr/>
        </p:nvSpPr>
        <p:spPr>
          <a:xfrm rot="2370947">
            <a:off x="-38107" y="1325880"/>
            <a:ext cx="1264920" cy="16154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6DD136-34E7-4266-9DDB-AFAA6A7C8DF7}"/>
              </a:ext>
            </a:extLst>
          </p:cNvPr>
          <p:cNvSpPr/>
          <p:nvPr/>
        </p:nvSpPr>
        <p:spPr>
          <a:xfrm rot="20565033">
            <a:off x="3332427" y="1380721"/>
            <a:ext cx="801800" cy="22301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90D7B4-DBA1-4B17-904A-ACB9E615CDBF}"/>
              </a:ext>
            </a:extLst>
          </p:cNvPr>
          <p:cNvSpPr/>
          <p:nvPr/>
        </p:nvSpPr>
        <p:spPr>
          <a:xfrm rot="16200000">
            <a:off x="-166746" y="4461858"/>
            <a:ext cx="1522197" cy="123970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73645AA-E09D-4505-8CB2-DDEF3F779E21}"/>
              </a:ext>
            </a:extLst>
          </p:cNvPr>
          <p:cNvSpPr/>
          <p:nvPr/>
        </p:nvSpPr>
        <p:spPr>
          <a:xfrm rot="13989389">
            <a:off x="1771579" y="2974026"/>
            <a:ext cx="446075" cy="8221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8BC5A4A-611F-4561-BDDA-B20EEE08EDC9}"/>
              </a:ext>
            </a:extLst>
          </p:cNvPr>
          <p:cNvSpPr/>
          <p:nvPr/>
        </p:nvSpPr>
        <p:spPr>
          <a:xfrm rot="12322180">
            <a:off x="2627900" y="4565945"/>
            <a:ext cx="2288083" cy="13143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21873E3-04B8-460E-84E3-829940AF8D3A}"/>
              </a:ext>
            </a:extLst>
          </p:cNvPr>
          <p:cNvSpPr/>
          <p:nvPr/>
        </p:nvSpPr>
        <p:spPr>
          <a:xfrm>
            <a:off x="1003566" y="1607820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78C5B6A-B60C-4496-A60F-756889A28CF9}"/>
              </a:ext>
            </a:extLst>
          </p:cNvPr>
          <p:cNvSpPr/>
          <p:nvPr/>
        </p:nvSpPr>
        <p:spPr>
          <a:xfrm>
            <a:off x="299295" y="1711507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493A772-EEB7-493C-8DD8-07C01C05D94C}"/>
              </a:ext>
            </a:extLst>
          </p:cNvPr>
          <p:cNvSpPr/>
          <p:nvPr/>
        </p:nvSpPr>
        <p:spPr>
          <a:xfrm>
            <a:off x="47835" y="2493537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FA5DE37-F52F-49F8-9C1A-1DE4A672A816}"/>
              </a:ext>
            </a:extLst>
          </p:cNvPr>
          <p:cNvSpPr/>
          <p:nvPr/>
        </p:nvSpPr>
        <p:spPr>
          <a:xfrm>
            <a:off x="762714" y="2493537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D2DF4A4-DECD-484E-8BB4-20300AA18C12}"/>
              </a:ext>
            </a:extLst>
          </p:cNvPr>
          <p:cNvSpPr/>
          <p:nvPr/>
        </p:nvSpPr>
        <p:spPr>
          <a:xfrm>
            <a:off x="610297" y="2052773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F67A80-A4C2-485A-A8FD-BBFA997902C3}"/>
              </a:ext>
            </a:extLst>
          </p:cNvPr>
          <p:cNvSpPr/>
          <p:nvPr/>
        </p:nvSpPr>
        <p:spPr>
          <a:xfrm>
            <a:off x="1715214" y="3423154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511F7A9-831B-4927-8FAE-E6C3C9A981E5}"/>
              </a:ext>
            </a:extLst>
          </p:cNvPr>
          <p:cNvSpPr/>
          <p:nvPr/>
        </p:nvSpPr>
        <p:spPr>
          <a:xfrm>
            <a:off x="2155589" y="3159144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FC3419D-2319-4158-AD1C-A2AAF7FB02A4}"/>
              </a:ext>
            </a:extLst>
          </p:cNvPr>
          <p:cNvSpPr/>
          <p:nvPr/>
        </p:nvSpPr>
        <p:spPr>
          <a:xfrm>
            <a:off x="540852" y="4401204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282B34C-71BA-47EA-94A2-C0AE2E280342}"/>
              </a:ext>
            </a:extLst>
          </p:cNvPr>
          <p:cNvSpPr/>
          <p:nvPr/>
        </p:nvSpPr>
        <p:spPr>
          <a:xfrm>
            <a:off x="123890" y="4791820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4225EF7-5947-4BED-BB3D-6C9B0D93FF75}"/>
              </a:ext>
            </a:extLst>
          </p:cNvPr>
          <p:cNvSpPr/>
          <p:nvPr/>
        </p:nvSpPr>
        <p:spPr>
          <a:xfrm>
            <a:off x="1008919" y="5000885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A8E3BF-B03D-40C0-8B94-BBC0757805A8}"/>
              </a:ext>
            </a:extLst>
          </p:cNvPr>
          <p:cNvSpPr/>
          <p:nvPr/>
        </p:nvSpPr>
        <p:spPr>
          <a:xfrm>
            <a:off x="542615" y="5562673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86DCDA21-886F-4FFD-B245-F41BF6775704}"/>
              </a:ext>
            </a:extLst>
          </p:cNvPr>
          <p:cNvSpPr/>
          <p:nvPr/>
        </p:nvSpPr>
        <p:spPr>
          <a:xfrm>
            <a:off x="3350702" y="152052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5A5B56A3-7DE3-463D-AD9F-C46A4F02F6C0}"/>
              </a:ext>
            </a:extLst>
          </p:cNvPr>
          <p:cNvSpPr/>
          <p:nvPr/>
        </p:nvSpPr>
        <p:spPr>
          <a:xfrm>
            <a:off x="3350702" y="2363067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66D76F4-D2B6-4F97-9EA1-7369018F9751}"/>
              </a:ext>
            </a:extLst>
          </p:cNvPr>
          <p:cNvSpPr/>
          <p:nvPr/>
        </p:nvSpPr>
        <p:spPr>
          <a:xfrm>
            <a:off x="3884134" y="2363067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786617CF-E450-48F8-9D24-8DC8987E8973}"/>
              </a:ext>
            </a:extLst>
          </p:cNvPr>
          <p:cNvSpPr/>
          <p:nvPr/>
        </p:nvSpPr>
        <p:spPr>
          <a:xfrm>
            <a:off x="3884134" y="3187380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E7559171-6A82-444A-B3E3-A9E77D691398}"/>
              </a:ext>
            </a:extLst>
          </p:cNvPr>
          <p:cNvSpPr/>
          <p:nvPr/>
        </p:nvSpPr>
        <p:spPr>
          <a:xfrm>
            <a:off x="3884134" y="4697179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7C0A02B0-B741-41CF-9B52-16D17C08EED2}"/>
              </a:ext>
            </a:extLst>
          </p:cNvPr>
          <p:cNvSpPr/>
          <p:nvPr/>
        </p:nvSpPr>
        <p:spPr>
          <a:xfrm>
            <a:off x="2794557" y="4697179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5B6BDF8E-8528-4BEA-B4D2-EC1B6EA0C6D9}"/>
              </a:ext>
            </a:extLst>
          </p:cNvPr>
          <p:cNvSpPr/>
          <p:nvPr/>
        </p:nvSpPr>
        <p:spPr>
          <a:xfrm>
            <a:off x="3305812" y="452258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37EE15CD-5D62-409C-9003-93CFB1C9CF42}"/>
              </a:ext>
            </a:extLst>
          </p:cNvPr>
          <p:cNvSpPr/>
          <p:nvPr/>
        </p:nvSpPr>
        <p:spPr>
          <a:xfrm>
            <a:off x="3305812" y="552362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0A8A5FAB-0AD0-4C33-9B28-C71FE804543A}"/>
              </a:ext>
            </a:extLst>
          </p:cNvPr>
          <p:cNvSpPr/>
          <p:nvPr/>
        </p:nvSpPr>
        <p:spPr>
          <a:xfrm>
            <a:off x="3305812" y="5097203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34071915-A05C-440C-9F71-E48F2D20BEB1}"/>
              </a:ext>
            </a:extLst>
          </p:cNvPr>
          <p:cNvSpPr/>
          <p:nvPr/>
        </p:nvSpPr>
        <p:spPr>
          <a:xfrm>
            <a:off x="4440176" y="5097203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BF53B73E-4470-4554-8C09-74D6857EE32D}"/>
              </a:ext>
            </a:extLst>
          </p:cNvPr>
          <p:cNvSpPr/>
          <p:nvPr/>
        </p:nvSpPr>
        <p:spPr>
          <a:xfrm>
            <a:off x="4440176" y="563020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C7ED450D-1636-42D0-AE16-B0C9CF6F0F32}"/>
              </a:ext>
            </a:extLst>
          </p:cNvPr>
          <p:cNvSpPr/>
          <p:nvPr/>
        </p:nvSpPr>
        <p:spPr>
          <a:xfrm>
            <a:off x="3872994" y="5708828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32039E4-4393-47FD-BA01-616F8C38AADE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 flipV="1">
            <a:off x="1155983" y="1607820"/>
            <a:ext cx="2245352" cy="80827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F7A7122-088F-4313-A1BC-7A43EBFE4E04}"/>
              </a:ext>
            </a:extLst>
          </p:cNvPr>
          <p:cNvCxnSpPr>
            <a:cxnSpLocks/>
            <a:stCxn id="24" idx="7"/>
            <a:endCxn id="29" idx="2"/>
          </p:cNvCxnSpPr>
          <p:nvPr/>
        </p:nvCxnSpPr>
        <p:spPr>
          <a:xfrm flipV="1">
            <a:off x="2285685" y="2537665"/>
            <a:ext cx="1065017" cy="645153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016CF09-96AE-46D7-9434-96CB24D40DFA}"/>
              </a:ext>
            </a:extLst>
          </p:cNvPr>
          <p:cNvCxnSpPr>
            <a:cxnSpLocks/>
            <a:stCxn id="23" idx="5"/>
            <a:endCxn id="33" idx="1"/>
          </p:cNvCxnSpPr>
          <p:nvPr/>
        </p:nvCxnSpPr>
        <p:spPr>
          <a:xfrm>
            <a:off x="1845310" y="3561134"/>
            <a:ext cx="999880" cy="1223344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0E757AD-1BDD-4F1A-8954-ECC8061A14A9}"/>
              </a:ext>
            </a:extLst>
          </p:cNvPr>
          <p:cNvCxnSpPr>
            <a:cxnSpLocks/>
            <a:stCxn id="27" idx="6"/>
            <a:endCxn id="33" idx="3"/>
          </p:cNvCxnSpPr>
          <p:nvPr/>
        </p:nvCxnSpPr>
        <p:spPr>
          <a:xfrm flipV="1">
            <a:off x="1161336" y="4871777"/>
            <a:ext cx="1734488" cy="209935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CB7D586-936A-4E95-8985-B1F764CCEFB7}"/>
              </a:ext>
            </a:extLst>
          </p:cNvPr>
          <p:cNvCxnSpPr>
            <a:cxnSpLocks/>
            <a:stCxn id="25" idx="7"/>
            <a:endCxn id="31" idx="1"/>
          </p:cNvCxnSpPr>
          <p:nvPr/>
        </p:nvCxnSpPr>
        <p:spPr>
          <a:xfrm flipV="1">
            <a:off x="670948" y="3274679"/>
            <a:ext cx="3263819" cy="1150199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1A8F7CA-D619-480E-8914-FA4004E92C45}"/>
              </a:ext>
            </a:extLst>
          </p:cNvPr>
          <p:cNvCxnSpPr>
            <a:cxnSpLocks/>
            <a:stCxn id="33" idx="1"/>
            <a:endCxn id="19" idx="5"/>
          </p:cNvCxnSpPr>
          <p:nvPr/>
        </p:nvCxnSpPr>
        <p:spPr>
          <a:xfrm flipH="1" flipV="1">
            <a:off x="892810" y="2631517"/>
            <a:ext cx="1952380" cy="215296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881B0A2D-814B-4A03-8863-9647A524E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42" y="28121"/>
            <a:ext cx="6801758" cy="6801758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7D9A7B-50C9-469D-95CE-C19F911AAC67}"/>
              </a:ext>
            </a:extLst>
          </p:cNvPr>
          <p:cNvSpPr/>
          <p:nvPr/>
        </p:nvSpPr>
        <p:spPr>
          <a:xfrm>
            <a:off x="8799256" y="0"/>
            <a:ext cx="4833257" cy="377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FABCBC1-2F2A-4C7A-90E6-8BECB23EF540}"/>
              </a:ext>
            </a:extLst>
          </p:cNvPr>
          <p:cNvSpPr/>
          <p:nvPr/>
        </p:nvSpPr>
        <p:spPr>
          <a:xfrm>
            <a:off x="8436400" y="487680"/>
            <a:ext cx="5859780" cy="5890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118815B-B49D-4FD9-9023-0DEAFE2391CC}"/>
              </a:ext>
            </a:extLst>
          </p:cNvPr>
          <p:cNvSpPr/>
          <p:nvPr/>
        </p:nvSpPr>
        <p:spPr>
          <a:xfrm rot="2370947">
            <a:off x="9183160" y="1325880"/>
            <a:ext cx="1264920" cy="16154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821B1ED-1AE8-47FB-B0AC-7FF12D8F76DF}"/>
              </a:ext>
            </a:extLst>
          </p:cNvPr>
          <p:cNvSpPr/>
          <p:nvPr/>
        </p:nvSpPr>
        <p:spPr>
          <a:xfrm rot="20565033">
            <a:off x="12553694" y="1380721"/>
            <a:ext cx="801800" cy="22301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F1A9681-811B-4099-A96A-BFE93426D94D}"/>
              </a:ext>
            </a:extLst>
          </p:cNvPr>
          <p:cNvSpPr/>
          <p:nvPr/>
        </p:nvSpPr>
        <p:spPr>
          <a:xfrm rot="16200000">
            <a:off x="9054521" y="4461858"/>
            <a:ext cx="1522197" cy="123970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0F0A296-932F-4844-B170-FDF5B6FF5E06}"/>
              </a:ext>
            </a:extLst>
          </p:cNvPr>
          <p:cNvSpPr/>
          <p:nvPr/>
        </p:nvSpPr>
        <p:spPr>
          <a:xfrm rot="13989389">
            <a:off x="10992846" y="2974026"/>
            <a:ext cx="446075" cy="8221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3BA1F99-E221-4686-8C07-D1E3013F38DC}"/>
              </a:ext>
            </a:extLst>
          </p:cNvPr>
          <p:cNvSpPr/>
          <p:nvPr/>
        </p:nvSpPr>
        <p:spPr>
          <a:xfrm rot="12322180">
            <a:off x="11849167" y="4565945"/>
            <a:ext cx="2288083" cy="13143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EC3987E-9FC8-4FAC-8962-8DF715F4B89F}"/>
              </a:ext>
            </a:extLst>
          </p:cNvPr>
          <p:cNvSpPr/>
          <p:nvPr/>
        </p:nvSpPr>
        <p:spPr>
          <a:xfrm>
            <a:off x="10224833" y="1607820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226BCF1-091E-42BE-ADEC-CC0C526707CF}"/>
              </a:ext>
            </a:extLst>
          </p:cNvPr>
          <p:cNvSpPr/>
          <p:nvPr/>
        </p:nvSpPr>
        <p:spPr>
          <a:xfrm>
            <a:off x="9520562" y="1711507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EF3C066-D001-4337-8C0E-CFCD85E618E7}"/>
              </a:ext>
            </a:extLst>
          </p:cNvPr>
          <p:cNvSpPr/>
          <p:nvPr/>
        </p:nvSpPr>
        <p:spPr>
          <a:xfrm>
            <a:off x="9269102" y="2493537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18DC9E8-59AA-42FD-956D-64DCB91C4241}"/>
              </a:ext>
            </a:extLst>
          </p:cNvPr>
          <p:cNvSpPr/>
          <p:nvPr/>
        </p:nvSpPr>
        <p:spPr>
          <a:xfrm>
            <a:off x="9983981" y="2493537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E845603-C169-474C-B06C-8752338DBB9E}"/>
              </a:ext>
            </a:extLst>
          </p:cNvPr>
          <p:cNvSpPr/>
          <p:nvPr/>
        </p:nvSpPr>
        <p:spPr>
          <a:xfrm>
            <a:off x="9831564" y="2052773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F930B4C-4ED6-46B8-A34F-52C0A17C4CF8}"/>
              </a:ext>
            </a:extLst>
          </p:cNvPr>
          <p:cNvSpPr/>
          <p:nvPr/>
        </p:nvSpPr>
        <p:spPr>
          <a:xfrm>
            <a:off x="10936481" y="3423154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AF206B0-029E-4AF7-A1FF-08644589C0BE}"/>
              </a:ext>
            </a:extLst>
          </p:cNvPr>
          <p:cNvSpPr/>
          <p:nvPr/>
        </p:nvSpPr>
        <p:spPr>
          <a:xfrm>
            <a:off x="11376856" y="3159144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C5D5983-96D1-4956-A7A1-7F944F8C86E8}"/>
              </a:ext>
            </a:extLst>
          </p:cNvPr>
          <p:cNvSpPr/>
          <p:nvPr/>
        </p:nvSpPr>
        <p:spPr>
          <a:xfrm>
            <a:off x="9762119" y="4401204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0BBAD43-370C-4419-9BA5-7C217C5088EA}"/>
              </a:ext>
            </a:extLst>
          </p:cNvPr>
          <p:cNvSpPr/>
          <p:nvPr/>
        </p:nvSpPr>
        <p:spPr>
          <a:xfrm>
            <a:off x="9345157" y="4791820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527F7D3-B5CE-4F0E-8428-E0550A1BC58C}"/>
              </a:ext>
            </a:extLst>
          </p:cNvPr>
          <p:cNvSpPr/>
          <p:nvPr/>
        </p:nvSpPr>
        <p:spPr>
          <a:xfrm>
            <a:off x="10230186" y="5000885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93B3271-7918-4702-9D14-92636966104A}"/>
              </a:ext>
            </a:extLst>
          </p:cNvPr>
          <p:cNvSpPr/>
          <p:nvPr/>
        </p:nvSpPr>
        <p:spPr>
          <a:xfrm>
            <a:off x="9763882" y="5562673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B6ED69B5-25A7-47EE-9ED6-BAC70E80E3DF}"/>
              </a:ext>
            </a:extLst>
          </p:cNvPr>
          <p:cNvSpPr/>
          <p:nvPr/>
        </p:nvSpPr>
        <p:spPr>
          <a:xfrm>
            <a:off x="12571969" y="152052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0CD0B2EB-D29C-444A-8564-DA53B974298F}"/>
              </a:ext>
            </a:extLst>
          </p:cNvPr>
          <p:cNvSpPr/>
          <p:nvPr/>
        </p:nvSpPr>
        <p:spPr>
          <a:xfrm>
            <a:off x="12571969" y="2363067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5047B4F1-2EED-42AA-84BD-6BFCBB20A2FD}"/>
              </a:ext>
            </a:extLst>
          </p:cNvPr>
          <p:cNvSpPr/>
          <p:nvPr/>
        </p:nvSpPr>
        <p:spPr>
          <a:xfrm>
            <a:off x="13105401" y="2363067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0A978109-6411-404C-B32A-032C79FA3766}"/>
              </a:ext>
            </a:extLst>
          </p:cNvPr>
          <p:cNvSpPr/>
          <p:nvPr/>
        </p:nvSpPr>
        <p:spPr>
          <a:xfrm>
            <a:off x="13105401" y="3187380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8F103B0D-E754-4367-8934-6FA4A4270A71}"/>
              </a:ext>
            </a:extLst>
          </p:cNvPr>
          <p:cNvSpPr/>
          <p:nvPr/>
        </p:nvSpPr>
        <p:spPr>
          <a:xfrm>
            <a:off x="13105401" y="4697179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E3635FCF-A183-452B-9563-23F366C67DFA}"/>
              </a:ext>
            </a:extLst>
          </p:cNvPr>
          <p:cNvSpPr/>
          <p:nvPr/>
        </p:nvSpPr>
        <p:spPr>
          <a:xfrm>
            <a:off x="12015824" y="4697179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A4915842-7321-44D4-AB8E-53FF27C2D8BA}"/>
              </a:ext>
            </a:extLst>
          </p:cNvPr>
          <p:cNvSpPr/>
          <p:nvPr/>
        </p:nvSpPr>
        <p:spPr>
          <a:xfrm>
            <a:off x="12527079" y="452258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A97E31D-8C2F-449E-8B2B-A46BB43D01AE}"/>
              </a:ext>
            </a:extLst>
          </p:cNvPr>
          <p:cNvSpPr/>
          <p:nvPr/>
        </p:nvSpPr>
        <p:spPr>
          <a:xfrm>
            <a:off x="12527079" y="552362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E297A23C-C17D-4CBE-8387-DD5CB9644EF5}"/>
              </a:ext>
            </a:extLst>
          </p:cNvPr>
          <p:cNvSpPr/>
          <p:nvPr/>
        </p:nvSpPr>
        <p:spPr>
          <a:xfrm>
            <a:off x="12527079" y="5097203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3A133259-9683-4419-8296-9F9A6E3ADCCF}"/>
              </a:ext>
            </a:extLst>
          </p:cNvPr>
          <p:cNvSpPr/>
          <p:nvPr/>
        </p:nvSpPr>
        <p:spPr>
          <a:xfrm>
            <a:off x="13661443" y="5097203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>
            <a:extLst>
              <a:ext uri="{FF2B5EF4-FFF2-40B4-BE49-F238E27FC236}">
                <a16:creationId xmlns:a16="http://schemas.microsoft.com/office/drawing/2014/main" id="{81342F2D-8945-4FBA-BC18-686C21D9D05F}"/>
              </a:ext>
            </a:extLst>
          </p:cNvPr>
          <p:cNvSpPr/>
          <p:nvPr/>
        </p:nvSpPr>
        <p:spPr>
          <a:xfrm>
            <a:off x="13661443" y="563020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EACB541F-B7B8-45CC-8EA9-62DC995DD92B}"/>
              </a:ext>
            </a:extLst>
          </p:cNvPr>
          <p:cNvSpPr/>
          <p:nvPr/>
        </p:nvSpPr>
        <p:spPr>
          <a:xfrm>
            <a:off x="13094261" y="5708828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666A221-7F4A-49AC-B1FF-378B48802C9F}"/>
              </a:ext>
            </a:extLst>
          </p:cNvPr>
          <p:cNvCxnSpPr>
            <a:cxnSpLocks/>
            <a:stCxn id="77" idx="7"/>
            <a:endCxn id="83" idx="2"/>
          </p:cNvCxnSpPr>
          <p:nvPr/>
        </p:nvCxnSpPr>
        <p:spPr>
          <a:xfrm flipV="1">
            <a:off x="11506952" y="2537665"/>
            <a:ext cx="1065017" cy="6451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D927E9E-3787-490B-92BC-661D3AF46235}"/>
              </a:ext>
            </a:extLst>
          </p:cNvPr>
          <p:cNvCxnSpPr>
            <a:cxnSpLocks/>
            <a:stCxn id="80" idx="6"/>
            <a:endCxn id="87" idx="3"/>
          </p:cNvCxnSpPr>
          <p:nvPr/>
        </p:nvCxnSpPr>
        <p:spPr>
          <a:xfrm flipV="1">
            <a:off x="10382603" y="4871777"/>
            <a:ext cx="1734488" cy="2099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A2A41D6-1AF8-477D-9D6F-7969CE4528EA}"/>
              </a:ext>
            </a:extLst>
          </p:cNvPr>
          <p:cNvSpPr txBox="1"/>
          <p:nvPr/>
        </p:nvSpPr>
        <p:spPr>
          <a:xfrm>
            <a:off x="1845310" y="1327565"/>
            <a:ext cx="82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10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CC8E1B-1F14-4A95-8EFC-D70F89795D81}"/>
              </a:ext>
            </a:extLst>
          </p:cNvPr>
          <p:cNvSpPr txBox="1"/>
          <p:nvPr/>
        </p:nvSpPr>
        <p:spPr>
          <a:xfrm>
            <a:off x="2196495" y="2585562"/>
            <a:ext cx="894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36298E2-9DD9-4741-8763-95B86706479D}"/>
              </a:ext>
            </a:extLst>
          </p:cNvPr>
          <p:cNvSpPr txBox="1"/>
          <p:nvPr/>
        </p:nvSpPr>
        <p:spPr>
          <a:xfrm>
            <a:off x="584800" y="2904712"/>
            <a:ext cx="82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12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F6CD1D-7EC3-4585-8121-DCA9C1E36C0B}"/>
              </a:ext>
            </a:extLst>
          </p:cNvPr>
          <p:cNvSpPr txBox="1"/>
          <p:nvPr/>
        </p:nvSpPr>
        <p:spPr>
          <a:xfrm>
            <a:off x="1029728" y="4239192"/>
            <a:ext cx="82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0DAB2C-58BA-4050-B129-61ED3F0FBDFB}"/>
              </a:ext>
            </a:extLst>
          </p:cNvPr>
          <p:cNvSpPr txBox="1"/>
          <p:nvPr/>
        </p:nvSpPr>
        <p:spPr>
          <a:xfrm>
            <a:off x="1630801" y="5027544"/>
            <a:ext cx="82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6ED7572-CFD1-4EBA-BFF8-8860FD82E5BB}"/>
              </a:ext>
            </a:extLst>
          </p:cNvPr>
          <p:cNvSpPr txBox="1"/>
          <p:nvPr/>
        </p:nvSpPr>
        <p:spPr>
          <a:xfrm>
            <a:off x="1766197" y="3538947"/>
            <a:ext cx="82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endParaRPr lang="ko-KR" altLang="en-US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462E7F01-2E5A-4AC3-A6FD-47776F75EBF8}"/>
              </a:ext>
            </a:extLst>
          </p:cNvPr>
          <p:cNvSpPr/>
          <p:nvPr/>
        </p:nvSpPr>
        <p:spPr>
          <a:xfrm>
            <a:off x="6563623" y="3239971"/>
            <a:ext cx="445064" cy="4826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D82510-B01F-45A3-B409-1A47ADC87EEA}"/>
              </a:ext>
            </a:extLst>
          </p:cNvPr>
          <p:cNvSpPr txBox="1"/>
          <p:nvPr/>
        </p:nvSpPr>
        <p:spPr>
          <a:xfrm>
            <a:off x="5993225" y="3849778"/>
            <a:ext cx="156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할당 문제</a:t>
            </a:r>
          </a:p>
        </p:txBody>
      </p:sp>
    </p:spTree>
    <p:extLst>
      <p:ext uri="{BB962C8B-B14F-4D97-AF65-F5344CB8AC3E}">
        <p14:creationId xmlns:p14="http://schemas.microsoft.com/office/powerpoint/2010/main" val="96090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556DD136-34E7-4266-9DDB-AFAA6A7C8DF7}"/>
              </a:ext>
            </a:extLst>
          </p:cNvPr>
          <p:cNvSpPr/>
          <p:nvPr/>
        </p:nvSpPr>
        <p:spPr>
          <a:xfrm rot="20565033">
            <a:off x="2066968" y="1996536"/>
            <a:ext cx="801800" cy="22301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73645AA-E09D-4505-8CB2-DDEF3F779E21}"/>
              </a:ext>
            </a:extLst>
          </p:cNvPr>
          <p:cNvSpPr/>
          <p:nvPr/>
        </p:nvSpPr>
        <p:spPr>
          <a:xfrm rot="13989389">
            <a:off x="506120" y="3589841"/>
            <a:ext cx="446075" cy="8221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F67A80-A4C2-485A-A8FD-BBFA997902C3}"/>
              </a:ext>
            </a:extLst>
          </p:cNvPr>
          <p:cNvSpPr/>
          <p:nvPr/>
        </p:nvSpPr>
        <p:spPr>
          <a:xfrm>
            <a:off x="449755" y="4038969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511F7A9-831B-4927-8FAE-E6C3C9A981E5}"/>
              </a:ext>
            </a:extLst>
          </p:cNvPr>
          <p:cNvSpPr/>
          <p:nvPr/>
        </p:nvSpPr>
        <p:spPr>
          <a:xfrm>
            <a:off x="890130" y="3774959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86DCDA21-886F-4FFD-B245-F41BF6775704}"/>
              </a:ext>
            </a:extLst>
          </p:cNvPr>
          <p:cNvSpPr/>
          <p:nvPr/>
        </p:nvSpPr>
        <p:spPr>
          <a:xfrm>
            <a:off x="2085243" y="2136336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5A5B56A3-7DE3-463D-AD9F-C46A4F02F6C0}"/>
              </a:ext>
            </a:extLst>
          </p:cNvPr>
          <p:cNvSpPr/>
          <p:nvPr/>
        </p:nvSpPr>
        <p:spPr>
          <a:xfrm>
            <a:off x="2085243" y="2978882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066D76F4-D2B6-4F97-9EA1-7369018F9751}"/>
              </a:ext>
            </a:extLst>
          </p:cNvPr>
          <p:cNvSpPr/>
          <p:nvPr/>
        </p:nvSpPr>
        <p:spPr>
          <a:xfrm>
            <a:off x="2618675" y="2978882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786617CF-E450-48F8-9D24-8DC8987E8973}"/>
              </a:ext>
            </a:extLst>
          </p:cNvPr>
          <p:cNvSpPr/>
          <p:nvPr/>
        </p:nvSpPr>
        <p:spPr>
          <a:xfrm>
            <a:off x="2618675" y="3803195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576D30-8DFD-43B2-A1F3-86A4010C1275}"/>
              </a:ext>
            </a:extLst>
          </p:cNvPr>
          <p:cNvSpPr/>
          <p:nvPr/>
        </p:nvSpPr>
        <p:spPr>
          <a:xfrm>
            <a:off x="461565" y="2071235"/>
            <a:ext cx="311979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1788921-0B18-46F2-AFDA-0DBB016684DC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525964" y="2376035"/>
            <a:ext cx="91591" cy="166293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2D68309-7A51-46A4-AF19-E2165BE89A39}"/>
              </a:ext>
            </a:extLst>
          </p:cNvPr>
          <p:cNvCxnSpPr>
            <a:cxnSpLocks/>
            <a:stCxn id="23" idx="7"/>
            <a:endCxn id="24" idx="3"/>
          </p:cNvCxnSpPr>
          <p:nvPr/>
        </p:nvCxnSpPr>
        <p:spPr>
          <a:xfrm flipV="1">
            <a:off x="579851" y="3912939"/>
            <a:ext cx="332600" cy="14970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71A35C0-3A89-4FC6-BE68-B22A9960E925}"/>
              </a:ext>
            </a:extLst>
          </p:cNvPr>
          <p:cNvCxnSpPr>
            <a:cxnSpLocks/>
            <a:stCxn id="24" idx="1"/>
            <a:endCxn id="3" idx="2"/>
          </p:cNvCxnSpPr>
          <p:nvPr/>
        </p:nvCxnSpPr>
        <p:spPr>
          <a:xfrm flipH="1" flipV="1">
            <a:off x="617555" y="2376035"/>
            <a:ext cx="294896" cy="1422598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90267CF-F9F7-4DA4-8483-A603C90A5AA0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773544" y="2223635"/>
            <a:ext cx="1362332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D2254299-2B53-42B0-BB33-C1F74E04C2A0}"/>
              </a:ext>
            </a:extLst>
          </p:cNvPr>
          <p:cNvCxnSpPr>
            <a:cxnSpLocks/>
            <a:stCxn id="10" idx="4"/>
            <a:endCxn id="30" idx="1"/>
          </p:cNvCxnSpPr>
          <p:nvPr/>
        </p:nvCxnSpPr>
        <p:spPr>
          <a:xfrm>
            <a:off x="2287776" y="2310934"/>
            <a:ext cx="381532" cy="755247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1514C71E-6803-4DF3-8A85-75AAC184EC1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719942" y="3153479"/>
            <a:ext cx="0" cy="649716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F05D9D96-1CB6-4445-AAD4-52284E9E9743}"/>
              </a:ext>
            </a:extLst>
          </p:cNvPr>
          <p:cNvCxnSpPr>
            <a:cxnSpLocks/>
            <a:stCxn id="31" idx="1"/>
            <a:endCxn id="29" idx="3"/>
          </p:cNvCxnSpPr>
          <p:nvPr/>
        </p:nvCxnSpPr>
        <p:spPr>
          <a:xfrm flipH="1" flipV="1">
            <a:off x="2186510" y="3153480"/>
            <a:ext cx="482798" cy="73701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D5CBEEB8-EBC6-45E6-8B9C-003FACD8CF26}"/>
              </a:ext>
            </a:extLst>
          </p:cNvPr>
          <p:cNvCxnSpPr>
            <a:cxnSpLocks/>
            <a:stCxn id="29" idx="1"/>
            <a:endCxn id="3" idx="3"/>
          </p:cNvCxnSpPr>
          <p:nvPr/>
        </p:nvCxnSpPr>
        <p:spPr>
          <a:xfrm flipH="1" flipV="1">
            <a:off x="773544" y="2223635"/>
            <a:ext cx="1362332" cy="842546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화살표: 오른쪽 119">
            <a:extLst>
              <a:ext uri="{FF2B5EF4-FFF2-40B4-BE49-F238E27FC236}">
                <a16:creationId xmlns:a16="http://schemas.microsoft.com/office/drawing/2014/main" id="{A8030247-772E-44FF-9DA0-5DD1BB82BDE5}"/>
              </a:ext>
            </a:extLst>
          </p:cNvPr>
          <p:cNvSpPr/>
          <p:nvPr/>
        </p:nvSpPr>
        <p:spPr>
          <a:xfrm>
            <a:off x="3755447" y="2837932"/>
            <a:ext cx="445064" cy="48260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BA008E-8213-467B-B052-21227CB2B9A3}"/>
              </a:ext>
            </a:extLst>
          </p:cNvPr>
          <p:cNvSpPr txBox="1"/>
          <p:nvPr/>
        </p:nvSpPr>
        <p:spPr>
          <a:xfrm>
            <a:off x="4317624" y="251350"/>
            <a:ext cx="156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</a:t>
            </a: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7EBB6378-0CB8-4247-9D35-D5075A55F6A7}"/>
              </a:ext>
            </a:extLst>
          </p:cNvPr>
          <p:cNvSpPr/>
          <p:nvPr/>
        </p:nvSpPr>
        <p:spPr>
          <a:xfrm rot="20565033">
            <a:off x="134549" y="7989411"/>
            <a:ext cx="801800" cy="22301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F3A65E8E-0630-4FE1-9D23-314D20D858AD}"/>
              </a:ext>
            </a:extLst>
          </p:cNvPr>
          <p:cNvSpPr/>
          <p:nvPr/>
        </p:nvSpPr>
        <p:spPr>
          <a:xfrm rot="13989389">
            <a:off x="-1426299" y="9582716"/>
            <a:ext cx="446075" cy="8221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70964424-83F9-4152-BE59-C79B11F51E5F}"/>
              </a:ext>
            </a:extLst>
          </p:cNvPr>
          <p:cNvSpPr/>
          <p:nvPr/>
        </p:nvSpPr>
        <p:spPr>
          <a:xfrm>
            <a:off x="-1482664" y="10031844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F1696D63-1992-475B-A395-6B169FB7C9D6}"/>
              </a:ext>
            </a:extLst>
          </p:cNvPr>
          <p:cNvSpPr/>
          <p:nvPr/>
        </p:nvSpPr>
        <p:spPr>
          <a:xfrm>
            <a:off x="-1042289" y="9767834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이등변 삼각형 163">
            <a:extLst>
              <a:ext uri="{FF2B5EF4-FFF2-40B4-BE49-F238E27FC236}">
                <a16:creationId xmlns:a16="http://schemas.microsoft.com/office/drawing/2014/main" id="{B3DE2729-A570-4BDD-9BE6-6BB94C51B251}"/>
              </a:ext>
            </a:extLst>
          </p:cNvPr>
          <p:cNvSpPr/>
          <p:nvPr/>
        </p:nvSpPr>
        <p:spPr>
          <a:xfrm>
            <a:off x="152824" y="812921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이등변 삼각형 164">
            <a:extLst>
              <a:ext uri="{FF2B5EF4-FFF2-40B4-BE49-F238E27FC236}">
                <a16:creationId xmlns:a16="http://schemas.microsoft.com/office/drawing/2014/main" id="{6A6B537F-FDB7-4B07-AD54-6493EC9A3FDD}"/>
              </a:ext>
            </a:extLst>
          </p:cNvPr>
          <p:cNvSpPr/>
          <p:nvPr/>
        </p:nvSpPr>
        <p:spPr>
          <a:xfrm>
            <a:off x="152824" y="8971757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이등변 삼각형 165">
            <a:extLst>
              <a:ext uri="{FF2B5EF4-FFF2-40B4-BE49-F238E27FC236}">
                <a16:creationId xmlns:a16="http://schemas.microsoft.com/office/drawing/2014/main" id="{99003EDC-ECEC-4A79-B387-8F41065CC648}"/>
              </a:ext>
            </a:extLst>
          </p:cNvPr>
          <p:cNvSpPr/>
          <p:nvPr/>
        </p:nvSpPr>
        <p:spPr>
          <a:xfrm>
            <a:off x="686256" y="8971757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이등변 삼각형 166">
            <a:extLst>
              <a:ext uri="{FF2B5EF4-FFF2-40B4-BE49-F238E27FC236}">
                <a16:creationId xmlns:a16="http://schemas.microsoft.com/office/drawing/2014/main" id="{4DB21A9E-E349-4151-BAF5-293C8B42E9E1}"/>
              </a:ext>
            </a:extLst>
          </p:cNvPr>
          <p:cNvSpPr/>
          <p:nvPr/>
        </p:nvSpPr>
        <p:spPr>
          <a:xfrm>
            <a:off x="686256" y="9796070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8A135053-925C-48A6-A3A7-DAF5FA0AA553}"/>
              </a:ext>
            </a:extLst>
          </p:cNvPr>
          <p:cNvSpPr/>
          <p:nvPr/>
        </p:nvSpPr>
        <p:spPr>
          <a:xfrm>
            <a:off x="-1482664" y="7040490"/>
            <a:ext cx="311979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B90BB71E-0662-4A8E-A13A-E5BD9FA887BC}"/>
              </a:ext>
            </a:extLst>
          </p:cNvPr>
          <p:cNvCxnSpPr>
            <a:cxnSpLocks/>
            <a:stCxn id="168" idx="2"/>
            <a:endCxn id="162" idx="0"/>
          </p:cNvCxnSpPr>
          <p:nvPr/>
        </p:nvCxnSpPr>
        <p:spPr>
          <a:xfrm flipH="1">
            <a:off x="-1406455" y="7345290"/>
            <a:ext cx="79781" cy="268655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6464635F-4B24-4B91-A5CD-5DE3CBCBA8CA}"/>
              </a:ext>
            </a:extLst>
          </p:cNvPr>
          <p:cNvCxnSpPr>
            <a:cxnSpLocks/>
            <a:stCxn id="162" idx="7"/>
            <a:endCxn id="163" idx="3"/>
          </p:cNvCxnSpPr>
          <p:nvPr/>
        </p:nvCxnSpPr>
        <p:spPr>
          <a:xfrm flipV="1">
            <a:off x="-1352568" y="9905814"/>
            <a:ext cx="332600" cy="14970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EDFEA2A8-3DF1-4996-9548-B4E73083A1CC}"/>
              </a:ext>
            </a:extLst>
          </p:cNvPr>
          <p:cNvCxnSpPr>
            <a:cxnSpLocks/>
            <a:stCxn id="164" idx="1"/>
            <a:endCxn id="168" idx="3"/>
          </p:cNvCxnSpPr>
          <p:nvPr/>
        </p:nvCxnSpPr>
        <p:spPr>
          <a:xfrm flipH="1" flipV="1">
            <a:off x="-1170685" y="7192890"/>
            <a:ext cx="1374142" cy="102362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D2E124D1-13A2-45CC-8504-C037D9C6995B}"/>
              </a:ext>
            </a:extLst>
          </p:cNvPr>
          <p:cNvCxnSpPr>
            <a:cxnSpLocks/>
            <a:stCxn id="166" idx="1"/>
            <a:endCxn id="164" idx="4"/>
          </p:cNvCxnSpPr>
          <p:nvPr/>
        </p:nvCxnSpPr>
        <p:spPr>
          <a:xfrm flipH="1" flipV="1">
            <a:off x="355357" y="8303809"/>
            <a:ext cx="381532" cy="755247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B3B84771-0CB1-428A-9FE1-00B224AACB39}"/>
              </a:ext>
            </a:extLst>
          </p:cNvPr>
          <p:cNvCxnSpPr>
            <a:cxnSpLocks/>
            <a:stCxn id="167" idx="0"/>
            <a:endCxn id="166" idx="3"/>
          </p:cNvCxnSpPr>
          <p:nvPr/>
        </p:nvCxnSpPr>
        <p:spPr>
          <a:xfrm flipV="1">
            <a:off x="787523" y="9146355"/>
            <a:ext cx="0" cy="649715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B62131B8-10CA-40DC-9136-056E74D89A0F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265857" y="9163797"/>
            <a:ext cx="471032" cy="719572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D2A65C83-7F07-46E7-988F-09A51A279A04}"/>
              </a:ext>
            </a:extLst>
          </p:cNvPr>
          <p:cNvCxnSpPr>
            <a:cxnSpLocks/>
            <a:stCxn id="163" idx="7"/>
            <a:endCxn id="165" idx="2"/>
          </p:cNvCxnSpPr>
          <p:nvPr/>
        </p:nvCxnSpPr>
        <p:spPr>
          <a:xfrm flipV="1">
            <a:off x="-912193" y="9146355"/>
            <a:ext cx="1065017" cy="645153"/>
          </a:xfrm>
          <a:prstGeom prst="straightConnector1">
            <a:avLst/>
          </a:prstGeom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33AC6A16-C53A-4630-979E-1CFE38624537}"/>
              </a:ext>
            </a:extLst>
          </p:cNvPr>
          <p:cNvCxnSpPr>
            <a:cxnSpLocks/>
          </p:cNvCxnSpPr>
          <p:nvPr/>
        </p:nvCxnSpPr>
        <p:spPr>
          <a:xfrm flipH="1" flipV="1">
            <a:off x="-1292625" y="7345290"/>
            <a:ext cx="306706" cy="2446218"/>
          </a:xfrm>
          <a:prstGeom prst="straightConnector1">
            <a:avLst/>
          </a:prstGeom>
          <a:ln w="28575" cap="flat" cmpd="sng" algn="ctr">
            <a:solidFill>
              <a:srgbClr val="F2F8E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F6DDB6C0-0939-4D2F-9171-6B1FEE3DBF72}"/>
              </a:ext>
            </a:extLst>
          </p:cNvPr>
          <p:cNvSpPr txBox="1"/>
          <p:nvPr/>
        </p:nvSpPr>
        <p:spPr>
          <a:xfrm>
            <a:off x="8751421" y="251350"/>
            <a:ext cx="156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역</a:t>
            </a: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53F229BE-DAAA-46E4-9A7A-E1F4B96CA69D}"/>
              </a:ext>
            </a:extLst>
          </p:cNvPr>
          <p:cNvSpPr/>
          <p:nvPr/>
        </p:nvSpPr>
        <p:spPr>
          <a:xfrm rot="20565033">
            <a:off x="6612634" y="682222"/>
            <a:ext cx="801800" cy="22301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0D9A382D-3F83-4010-BE1D-9F4109B258FE}"/>
              </a:ext>
            </a:extLst>
          </p:cNvPr>
          <p:cNvSpPr/>
          <p:nvPr/>
        </p:nvSpPr>
        <p:spPr>
          <a:xfrm rot="13989389">
            <a:off x="5051786" y="2275527"/>
            <a:ext cx="446075" cy="8221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F3292DC2-6D7B-4E72-94D7-8F995D88C298}"/>
              </a:ext>
            </a:extLst>
          </p:cNvPr>
          <p:cNvSpPr/>
          <p:nvPr/>
        </p:nvSpPr>
        <p:spPr>
          <a:xfrm>
            <a:off x="4995421" y="2724655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1C78EC2A-B322-4182-A70C-761840151038}"/>
              </a:ext>
            </a:extLst>
          </p:cNvPr>
          <p:cNvSpPr/>
          <p:nvPr/>
        </p:nvSpPr>
        <p:spPr>
          <a:xfrm>
            <a:off x="5435796" y="2460645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이등변 삼각형 213">
            <a:extLst>
              <a:ext uri="{FF2B5EF4-FFF2-40B4-BE49-F238E27FC236}">
                <a16:creationId xmlns:a16="http://schemas.microsoft.com/office/drawing/2014/main" id="{1E5D7F40-3E5C-423D-B542-7B12E03157DD}"/>
              </a:ext>
            </a:extLst>
          </p:cNvPr>
          <p:cNvSpPr/>
          <p:nvPr/>
        </p:nvSpPr>
        <p:spPr>
          <a:xfrm>
            <a:off x="6630909" y="822022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이등변 삼각형 214">
            <a:extLst>
              <a:ext uri="{FF2B5EF4-FFF2-40B4-BE49-F238E27FC236}">
                <a16:creationId xmlns:a16="http://schemas.microsoft.com/office/drawing/2014/main" id="{06D399D2-09D1-4196-87E4-2F81B8FA95A7}"/>
              </a:ext>
            </a:extLst>
          </p:cNvPr>
          <p:cNvSpPr/>
          <p:nvPr/>
        </p:nvSpPr>
        <p:spPr>
          <a:xfrm>
            <a:off x="6630909" y="1664568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이등변 삼각형 215">
            <a:extLst>
              <a:ext uri="{FF2B5EF4-FFF2-40B4-BE49-F238E27FC236}">
                <a16:creationId xmlns:a16="http://schemas.microsoft.com/office/drawing/2014/main" id="{AB7FCEE9-1A77-453F-BF00-787660802803}"/>
              </a:ext>
            </a:extLst>
          </p:cNvPr>
          <p:cNvSpPr/>
          <p:nvPr/>
        </p:nvSpPr>
        <p:spPr>
          <a:xfrm>
            <a:off x="7164341" y="1664568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이등변 삼각형 216">
            <a:extLst>
              <a:ext uri="{FF2B5EF4-FFF2-40B4-BE49-F238E27FC236}">
                <a16:creationId xmlns:a16="http://schemas.microsoft.com/office/drawing/2014/main" id="{E596304A-7467-471F-9BB3-809187A7EAC5}"/>
              </a:ext>
            </a:extLst>
          </p:cNvPr>
          <p:cNvSpPr/>
          <p:nvPr/>
        </p:nvSpPr>
        <p:spPr>
          <a:xfrm>
            <a:off x="7164341" y="248888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D4811C3E-E7B5-4B9D-9776-408BF7969989}"/>
              </a:ext>
            </a:extLst>
          </p:cNvPr>
          <p:cNvSpPr/>
          <p:nvPr/>
        </p:nvSpPr>
        <p:spPr>
          <a:xfrm>
            <a:off x="4918093" y="756921"/>
            <a:ext cx="311979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98ABA7DC-3361-4C85-8E7A-01F8010B3E1A}"/>
              </a:ext>
            </a:extLst>
          </p:cNvPr>
          <p:cNvCxnSpPr>
            <a:cxnSpLocks/>
            <a:stCxn id="218" idx="2"/>
            <a:endCxn id="212" idx="0"/>
          </p:cNvCxnSpPr>
          <p:nvPr/>
        </p:nvCxnSpPr>
        <p:spPr>
          <a:xfrm flipH="1">
            <a:off x="5071630" y="1061721"/>
            <a:ext cx="2453" cy="166293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id="{0CB97644-2BDF-48AB-8512-771DE5D2C6FF}"/>
              </a:ext>
            </a:extLst>
          </p:cNvPr>
          <p:cNvCxnSpPr>
            <a:cxnSpLocks/>
            <a:stCxn id="212" idx="7"/>
            <a:endCxn id="213" idx="3"/>
          </p:cNvCxnSpPr>
          <p:nvPr/>
        </p:nvCxnSpPr>
        <p:spPr>
          <a:xfrm flipV="1">
            <a:off x="5125517" y="2598625"/>
            <a:ext cx="332600" cy="14970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04E64C06-684E-4F83-AD3F-244B2E180EFA}"/>
              </a:ext>
            </a:extLst>
          </p:cNvPr>
          <p:cNvCxnSpPr>
            <a:cxnSpLocks/>
            <a:stCxn id="214" idx="4"/>
            <a:endCxn id="216" idx="1"/>
          </p:cNvCxnSpPr>
          <p:nvPr/>
        </p:nvCxnSpPr>
        <p:spPr>
          <a:xfrm>
            <a:off x="6833442" y="996620"/>
            <a:ext cx="381532" cy="755247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89AF2E51-6BBD-41C5-9616-30127737C8AA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7265608" y="1839165"/>
            <a:ext cx="0" cy="649716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03DFA2C2-28A9-4522-B7B0-6C1D133E9BE2}"/>
              </a:ext>
            </a:extLst>
          </p:cNvPr>
          <p:cNvCxnSpPr>
            <a:cxnSpLocks/>
            <a:stCxn id="217" idx="1"/>
            <a:endCxn id="215" idx="3"/>
          </p:cNvCxnSpPr>
          <p:nvPr/>
        </p:nvCxnSpPr>
        <p:spPr>
          <a:xfrm flipH="1" flipV="1">
            <a:off x="6732176" y="1839166"/>
            <a:ext cx="482798" cy="73701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A23ECAB4-9AC8-4962-AF7B-D5EEC66F75D1}"/>
              </a:ext>
            </a:extLst>
          </p:cNvPr>
          <p:cNvCxnSpPr>
            <a:cxnSpLocks/>
            <a:stCxn id="215" idx="1"/>
            <a:endCxn id="218" idx="3"/>
          </p:cNvCxnSpPr>
          <p:nvPr/>
        </p:nvCxnSpPr>
        <p:spPr>
          <a:xfrm flipH="1" flipV="1">
            <a:off x="5230072" y="909321"/>
            <a:ext cx="1451470" cy="842546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52160796-4E9B-4507-8C02-78DE8EE795AE}"/>
              </a:ext>
            </a:extLst>
          </p:cNvPr>
          <p:cNvCxnSpPr>
            <a:cxnSpLocks/>
            <a:stCxn id="218" idx="3"/>
            <a:endCxn id="214" idx="1"/>
          </p:cNvCxnSpPr>
          <p:nvPr/>
        </p:nvCxnSpPr>
        <p:spPr>
          <a:xfrm>
            <a:off x="5230072" y="909321"/>
            <a:ext cx="1451470" cy="0"/>
          </a:xfrm>
          <a:prstGeom prst="straightConnector1">
            <a:avLst/>
          </a:prstGeom>
          <a:ln w="28575" cap="flat" cmpd="sng" algn="ctr">
            <a:solidFill>
              <a:srgbClr val="F2F8EE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A77710BE-42A2-4C09-A6FA-0E91BF08D611}"/>
              </a:ext>
            </a:extLst>
          </p:cNvPr>
          <p:cNvCxnSpPr>
            <a:cxnSpLocks/>
            <a:stCxn id="213" idx="0"/>
            <a:endCxn id="218" idx="2"/>
          </p:cNvCxnSpPr>
          <p:nvPr/>
        </p:nvCxnSpPr>
        <p:spPr>
          <a:xfrm flipH="1" flipV="1">
            <a:off x="5074083" y="1061721"/>
            <a:ext cx="437922" cy="1398924"/>
          </a:xfrm>
          <a:prstGeom prst="straightConnector1">
            <a:avLst/>
          </a:prstGeom>
          <a:ln w="28575" cap="flat" cmpd="sng" algn="ctr">
            <a:solidFill>
              <a:srgbClr val="F2F8E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1AB01304-05EF-4797-B7F3-3A4996A936C2}"/>
              </a:ext>
            </a:extLst>
          </p:cNvPr>
          <p:cNvCxnSpPr>
            <a:cxnSpLocks/>
            <a:stCxn id="213" idx="7"/>
            <a:endCxn id="214" idx="2"/>
          </p:cNvCxnSpPr>
          <p:nvPr/>
        </p:nvCxnSpPr>
        <p:spPr>
          <a:xfrm flipV="1">
            <a:off x="5565892" y="996620"/>
            <a:ext cx="1065017" cy="1487699"/>
          </a:xfrm>
          <a:prstGeom prst="straightConnector1">
            <a:avLst/>
          </a:prstGeom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3F0BDB75-AFA9-4B4F-8521-F3E4AE05CC39}"/>
              </a:ext>
            </a:extLst>
          </p:cNvPr>
          <p:cNvCxnSpPr>
            <a:cxnSpLocks/>
            <a:stCxn id="168" idx="3"/>
            <a:endCxn id="165" idx="1"/>
          </p:cNvCxnSpPr>
          <p:nvPr/>
        </p:nvCxnSpPr>
        <p:spPr>
          <a:xfrm>
            <a:off x="-1170685" y="7192890"/>
            <a:ext cx="1374142" cy="1866166"/>
          </a:xfrm>
          <a:prstGeom prst="straightConnector1">
            <a:avLst/>
          </a:prstGeom>
          <a:ln w="28575" cap="flat" cmpd="sng" algn="ctr">
            <a:solidFill>
              <a:srgbClr val="F2F8E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0" name="타원 279">
            <a:extLst>
              <a:ext uri="{FF2B5EF4-FFF2-40B4-BE49-F238E27FC236}">
                <a16:creationId xmlns:a16="http://schemas.microsoft.com/office/drawing/2014/main" id="{68E0C14F-1AD4-414B-9B46-C9CC2616C8AE}"/>
              </a:ext>
            </a:extLst>
          </p:cNvPr>
          <p:cNvSpPr/>
          <p:nvPr/>
        </p:nvSpPr>
        <p:spPr>
          <a:xfrm rot="20565033">
            <a:off x="-3953174" y="7989411"/>
            <a:ext cx="801800" cy="22301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50FAD555-D7FD-475E-99A9-B8EEC383D605}"/>
              </a:ext>
            </a:extLst>
          </p:cNvPr>
          <p:cNvSpPr/>
          <p:nvPr/>
        </p:nvSpPr>
        <p:spPr>
          <a:xfrm rot="13989389">
            <a:off x="-5514022" y="9582716"/>
            <a:ext cx="446075" cy="8221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D46CB9BB-D880-44A4-B07A-2CE81C4B55A0}"/>
              </a:ext>
            </a:extLst>
          </p:cNvPr>
          <p:cNvSpPr/>
          <p:nvPr/>
        </p:nvSpPr>
        <p:spPr>
          <a:xfrm>
            <a:off x="-5570387" y="10031844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2C54EFAB-A663-471A-A8F1-34227131D2D2}"/>
              </a:ext>
            </a:extLst>
          </p:cNvPr>
          <p:cNvSpPr/>
          <p:nvPr/>
        </p:nvSpPr>
        <p:spPr>
          <a:xfrm>
            <a:off x="-5130012" y="9767834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이등변 삼각형 283">
            <a:extLst>
              <a:ext uri="{FF2B5EF4-FFF2-40B4-BE49-F238E27FC236}">
                <a16:creationId xmlns:a16="http://schemas.microsoft.com/office/drawing/2014/main" id="{FCA2A708-EEA8-4670-A251-A7A398AC81D0}"/>
              </a:ext>
            </a:extLst>
          </p:cNvPr>
          <p:cNvSpPr/>
          <p:nvPr/>
        </p:nvSpPr>
        <p:spPr>
          <a:xfrm>
            <a:off x="-3934899" y="812921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이등변 삼각형 284">
            <a:extLst>
              <a:ext uri="{FF2B5EF4-FFF2-40B4-BE49-F238E27FC236}">
                <a16:creationId xmlns:a16="http://schemas.microsoft.com/office/drawing/2014/main" id="{FC64EA50-05F0-4E32-86A5-336CE7EF7DC5}"/>
              </a:ext>
            </a:extLst>
          </p:cNvPr>
          <p:cNvSpPr/>
          <p:nvPr/>
        </p:nvSpPr>
        <p:spPr>
          <a:xfrm>
            <a:off x="-3934899" y="8971757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이등변 삼각형 285">
            <a:extLst>
              <a:ext uri="{FF2B5EF4-FFF2-40B4-BE49-F238E27FC236}">
                <a16:creationId xmlns:a16="http://schemas.microsoft.com/office/drawing/2014/main" id="{49749FA3-F78E-430A-84C4-42B91EE38A0A}"/>
              </a:ext>
            </a:extLst>
          </p:cNvPr>
          <p:cNvSpPr/>
          <p:nvPr/>
        </p:nvSpPr>
        <p:spPr>
          <a:xfrm>
            <a:off x="-3401467" y="8971757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이등변 삼각형 286">
            <a:extLst>
              <a:ext uri="{FF2B5EF4-FFF2-40B4-BE49-F238E27FC236}">
                <a16:creationId xmlns:a16="http://schemas.microsoft.com/office/drawing/2014/main" id="{74669121-1863-41F2-A65E-DB8BFFAD20A3}"/>
              </a:ext>
            </a:extLst>
          </p:cNvPr>
          <p:cNvSpPr/>
          <p:nvPr/>
        </p:nvSpPr>
        <p:spPr>
          <a:xfrm>
            <a:off x="-3401467" y="9796070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F2E3792C-811D-491E-B25F-946B07BB6DDC}"/>
              </a:ext>
            </a:extLst>
          </p:cNvPr>
          <p:cNvSpPr/>
          <p:nvPr/>
        </p:nvSpPr>
        <p:spPr>
          <a:xfrm>
            <a:off x="-5570387" y="7040490"/>
            <a:ext cx="311979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77832BE4-8537-4D76-AB3C-C7802A9096B4}"/>
              </a:ext>
            </a:extLst>
          </p:cNvPr>
          <p:cNvCxnSpPr>
            <a:cxnSpLocks/>
            <a:stCxn id="288" idx="2"/>
            <a:endCxn id="282" idx="0"/>
          </p:cNvCxnSpPr>
          <p:nvPr/>
        </p:nvCxnSpPr>
        <p:spPr>
          <a:xfrm flipH="1">
            <a:off x="-5494178" y="7345290"/>
            <a:ext cx="79781" cy="268655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D712D2F8-2229-4B10-8A5C-BD0F8FDC3E0D}"/>
              </a:ext>
            </a:extLst>
          </p:cNvPr>
          <p:cNvCxnSpPr>
            <a:cxnSpLocks/>
            <a:stCxn id="282" idx="7"/>
            <a:endCxn id="283" idx="3"/>
          </p:cNvCxnSpPr>
          <p:nvPr/>
        </p:nvCxnSpPr>
        <p:spPr>
          <a:xfrm flipV="1">
            <a:off x="-5440291" y="9905814"/>
            <a:ext cx="332600" cy="14970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01146AEE-AF63-49BA-8426-831C37A46B6C}"/>
              </a:ext>
            </a:extLst>
          </p:cNvPr>
          <p:cNvCxnSpPr>
            <a:cxnSpLocks/>
            <a:stCxn id="283" idx="1"/>
            <a:endCxn id="288" idx="2"/>
          </p:cNvCxnSpPr>
          <p:nvPr/>
        </p:nvCxnSpPr>
        <p:spPr>
          <a:xfrm flipH="1" flipV="1">
            <a:off x="-5414397" y="7345290"/>
            <a:ext cx="306706" cy="2446218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F78A50DB-EA51-4DB2-80D7-15478FFADAFE}"/>
              </a:ext>
            </a:extLst>
          </p:cNvPr>
          <p:cNvCxnSpPr>
            <a:cxnSpLocks/>
            <a:stCxn id="288" idx="3"/>
            <a:endCxn id="284" idx="1"/>
          </p:cNvCxnSpPr>
          <p:nvPr/>
        </p:nvCxnSpPr>
        <p:spPr>
          <a:xfrm>
            <a:off x="-5258408" y="7192890"/>
            <a:ext cx="1374142" cy="102362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CC561A46-8C18-49D5-A7DF-85A3EB4EDE57}"/>
              </a:ext>
            </a:extLst>
          </p:cNvPr>
          <p:cNvCxnSpPr>
            <a:cxnSpLocks/>
            <a:stCxn id="284" idx="4"/>
            <a:endCxn id="286" idx="1"/>
          </p:cNvCxnSpPr>
          <p:nvPr/>
        </p:nvCxnSpPr>
        <p:spPr>
          <a:xfrm>
            <a:off x="-3732366" y="8303809"/>
            <a:ext cx="381532" cy="755247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id="{098A66E6-FC53-43F0-B299-647DF722271A}"/>
              </a:ext>
            </a:extLst>
          </p:cNvPr>
          <p:cNvCxnSpPr>
            <a:cxnSpLocks/>
            <a:endCxn id="287" idx="0"/>
          </p:cNvCxnSpPr>
          <p:nvPr/>
        </p:nvCxnSpPr>
        <p:spPr>
          <a:xfrm>
            <a:off x="-3300200" y="9146354"/>
            <a:ext cx="0" cy="649716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495E50E3-3330-4C89-B69A-A0484CF089C2}"/>
              </a:ext>
            </a:extLst>
          </p:cNvPr>
          <p:cNvCxnSpPr>
            <a:cxnSpLocks/>
            <a:stCxn id="287" idx="1"/>
            <a:endCxn id="285" idx="3"/>
          </p:cNvCxnSpPr>
          <p:nvPr/>
        </p:nvCxnSpPr>
        <p:spPr>
          <a:xfrm flipH="1" flipV="1">
            <a:off x="-3833632" y="9146355"/>
            <a:ext cx="482798" cy="73701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AE0DB83A-D103-4EA0-AD37-9193645C742E}"/>
              </a:ext>
            </a:extLst>
          </p:cNvPr>
          <p:cNvCxnSpPr>
            <a:cxnSpLocks/>
            <a:stCxn id="285" idx="1"/>
          </p:cNvCxnSpPr>
          <p:nvPr/>
        </p:nvCxnSpPr>
        <p:spPr>
          <a:xfrm flipH="1" flipV="1">
            <a:off x="-5244380" y="7211940"/>
            <a:ext cx="1360114" cy="1847116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0" name="타원 329">
            <a:extLst>
              <a:ext uri="{FF2B5EF4-FFF2-40B4-BE49-F238E27FC236}">
                <a16:creationId xmlns:a16="http://schemas.microsoft.com/office/drawing/2014/main" id="{EB9A2753-BBD2-4692-86F6-6227B24397FF}"/>
              </a:ext>
            </a:extLst>
          </p:cNvPr>
          <p:cNvSpPr/>
          <p:nvPr/>
        </p:nvSpPr>
        <p:spPr>
          <a:xfrm rot="20565033">
            <a:off x="11074177" y="682222"/>
            <a:ext cx="801800" cy="22301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F08980A0-D920-4273-B8B9-80C2A66FA168}"/>
              </a:ext>
            </a:extLst>
          </p:cNvPr>
          <p:cNvSpPr/>
          <p:nvPr/>
        </p:nvSpPr>
        <p:spPr>
          <a:xfrm rot="13989389">
            <a:off x="9513329" y="2275527"/>
            <a:ext cx="446075" cy="8221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C416130F-25BB-4801-A5A6-EB966369C9AE}"/>
              </a:ext>
            </a:extLst>
          </p:cNvPr>
          <p:cNvSpPr/>
          <p:nvPr/>
        </p:nvSpPr>
        <p:spPr>
          <a:xfrm>
            <a:off x="9456964" y="2724655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08B4688A-27DF-4230-9521-A38CB69AE6B7}"/>
              </a:ext>
            </a:extLst>
          </p:cNvPr>
          <p:cNvSpPr/>
          <p:nvPr/>
        </p:nvSpPr>
        <p:spPr>
          <a:xfrm>
            <a:off x="9897339" y="2460645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이등변 삼각형 333">
            <a:extLst>
              <a:ext uri="{FF2B5EF4-FFF2-40B4-BE49-F238E27FC236}">
                <a16:creationId xmlns:a16="http://schemas.microsoft.com/office/drawing/2014/main" id="{E63C61C3-15AF-4278-9B2F-DF4E4D0C9990}"/>
              </a:ext>
            </a:extLst>
          </p:cNvPr>
          <p:cNvSpPr/>
          <p:nvPr/>
        </p:nvSpPr>
        <p:spPr>
          <a:xfrm>
            <a:off x="11092452" y="822022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이등변 삼각형 334">
            <a:extLst>
              <a:ext uri="{FF2B5EF4-FFF2-40B4-BE49-F238E27FC236}">
                <a16:creationId xmlns:a16="http://schemas.microsoft.com/office/drawing/2014/main" id="{2674CCEC-938E-4E41-977A-4218AC8FACE6}"/>
              </a:ext>
            </a:extLst>
          </p:cNvPr>
          <p:cNvSpPr/>
          <p:nvPr/>
        </p:nvSpPr>
        <p:spPr>
          <a:xfrm>
            <a:off x="11092452" y="1664568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이등변 삼각형 335">
            <a:extLst>
              <a:ext uri="{FF2B5EF4-FFF2-40B4-BE49-F238E27FC236}">
                <a16:creationId xmlns:a16="http://schemas.microsoft.com/office/drawing/2014/main" id="{EFD1A7CF-34AC-457C-927E-0944425AB038}"/>
              </a:ext>
            </a:extLst>
          </p:cNvPr>
          <p:cNvSpPr/>
          <p:nvPr/>
        </p:nvSpPr>
        <p:spPr>
          <a:xfrm>
            <a:off x="11625884" y="1664568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이등변 삼각형 336">
            <a:extLst>
              <a:ext uri="{FF2B5EF4-FFF2-40B4-BE49-F238E27FC236}">
                <a16:creationId xmlns:a16="http://schemas.microsoft.com/office/drawing/2014/main" id="{54313808-A952-4864-BEAD-56D6D8BD12AD}"/>
              </a:ext>
            </a:extLst>
          </p:cNvPr>
          <p:cNvSpPr/>
          <p:nvPr/>
        </p:nvSpPr>
        <p:spPr>
          <a:xfrm>
            <a:off x="11625884" y="248888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D2701DBC-023E-4468-A118-11ABE573F82B}"/>
              </a:ext>
            </a:extLst>
          </p:cNvPr>
          <p:cNvSpPr/>
          <p:nvPr/>
        </p:nvSpPr>
        <p:spPr>
          <a:xfrm>
            <a:off x="9379636" y="756921"/>
            <a:ext cx="311979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9" name="직선 화살표 연결선 338">
            <a:extLst>
              <a:ext uri="{FF2B5EF4-FFF2-40B4-BE49-F238E27FC236}">
                <a16:creationId xmlns:a16="http://schemas.microsoft.com/office/drawing/2014/main" id="{70E6CFA3-3177-4864-A6C6-6420A538CDE9}"/>
              </a:ext>
            </a:extLst>
          </p:cNvPr>
          <p:cNvCxnSpPr>
            <a:cxnSpLocks/>
            <a:stCxn id="338" idx="2"/>
            <a:endCxn id="332" idx="0"/>
          </p:cNvCxnSpPr>
          <p:nvPr/>
        </p:nvCxnSpPr>
        <p:spPr>
          <a:xfrm flipH="1">
            <a:off x="9533173" y="1061721"/>
            <a:ext cx="2453" cy="166293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0ECC2C2A-B702-4994-AA2D-04E82F84AA83}"/>
              </a:ext>
            </a:extLst>
          </p:cNvPr>
          <p:cNvCxnSpPr>
            <a:cxnSpLocks/>
            <a:stCxn id="332" idx="7"/>
            <a:endCxn id="333" idx="3"/>
          </p:cNvCxnSpPr>
          <p:nvPr/>
        </p:nvCxnSpPr>
        <p:spPr>
          <a:xfrm flipV="1">
            <a:off x="9587060" y="2598625"/>
            <a:ext cx="332600" cy="14970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1" name="직선 화살표 연결선 340">
            <a:extLst>
              <a:ext uri="{FF2B5EF4-FFF2-40B4-BE49-F238E27FC236}">
                <a16:creationId xmlns:a16="http://schemas.microsoft.com/office/drawing/2014/main" id="{0C22E59D-2123-419E-A926-CD6B61350D88}"/>
              </a:ext>
            </a:extLst>
          </p:cNvPr>
          <p:cNvCxnSpPr>
            <a:cxnSpLocks/>
            <a:stCxn id="336" idx="1"/>
            <a:endCxn id="334" idx="4"/>
          </p:cNvCxnSpPr>
          <p:nvPr/>
        </p:nvCxnSpPr>
        <p:spPr>
          <a:xfrm flipH="1" flipV="1">
            <a:off x="11294985" y="996620"/>
            <a:ext cx="381532" cy="755247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2" name="직선 화살표 연결선 341">
            <a:extLst>
              <a:ext uri="{FF2B5EF4-FFF2-40B4-BE49-F238E27FC236}">
                <a16:creationId xmlns:a16="http://schemas.microsoft.com/office/drawing/2014/main" id="{EE332EDD-7F50-4322-9DF8-E1611F8B3F8A}"/>
              </a:ext>
            </a:extLst>
          </p:cNvPr>
          <p:cNvCxnSpPr>
            <a:cxnSpLocks/>
            <a:stCxn id="337" idx="0"/>
            <a:endCxn id="336" idx="3"/>
          </p:cNvCxnSpPr>
          <p:nvPr/>
        </p:nvCxnSpPr>
        <p:spPr>
          <a:xfrm flipV="1">
            <a:off x="11727151" y="1839166"/>
            <a:ext cx="0" cy="649715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6068B80F-F595-4E60-855A-13C2F3E47CD4}"/>
              </a:ext>
            </a:extLst>
          </p:cNvPr>
          <p:cNvCxnSpPr>
            <a:cxnSpLocks/>
            <a:stCxn id="335" idx="3"/>
            <a:endCxn id="337" idx="1"/>
          </p:cNvCxnSpPr>
          <p:nvPr/>
        </p:nvCxnSpPr>
        <p:spPr>
          <a:xfrm>
            <a:off x="11193719" y="1839166"/>
            <a:ext cx="482798" cy="73701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4" name="직선 화살표 연결선 343">
            <a:extLst>
              <a:ext uri="{FF2B5EF4-FFF2-40B4-BE49-F238E27FC236}">
                <a16:creationId xmlns:a16="http://schemas.microsoft.com/office/drawing/2014/main" id="{588CF42C-1A3E-48E5-8BFE-54D9103A256E}"/>
              </a:ext>
            </a:extLst>
          </p:cNvPr>
          <p:cNvCxnSpPr>
            <a:cxnSpLocks/>
            <a:stCxn id="338" idx="3"/>
            <a:endCxn id="335" idx="1"/>
          </p:cNvCxnSpPr>
          <p:nvPr/>
        </p:nvCxnSpPr>
        <p:spPr>
          <a:xfrm>
            <a:off x="9691615" y="909321"/>
            <a:ext cx="1451470" cy="842546"/>
          </a:xfrm>
          <a:prstGeom prst="straightConnector1">
            <a:avLst/>
          </a:prstGeom>
          <a:ln w="28575" cap="flat" cmpd="sng" algn="ctr">
            <a:solidFill>
              <a:srgbClr val="F2F8EE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6" name="직선 화살표 연결선 345">
            <a:extLst>
              <a:ext uri="{FF2B5EF4-FFF2-40B4-BE49-F238E27FC236}">
                <a16:creationId xmlns:a16="http://schemas.microsoft.com/office/drawing/2014/main" id="{5430ABE4-BE06-400A-8C87-04816EE84CFE}"/>
              </a:ext>
            </a:extLst>
          </p:cNvPr>
          <p:cNvCxnSpPr>
            <a:cxnSpLocks/>
            <a:stCxn id="333" idx="0"/>
            <a:endCxn id="338" idx="2"/>
          </p:cNvCxnSpPr>
          <p:nvPr/>
        </p:nvCxnSpPr>
        <p:spPr>
          <a:xfrm flipH="1" flipV="1">
            <a:off x="9535626" y="1061721"/>
            <a:ext cx="437922" cy="1398924"/>
          </a:xfrm>
          <a:prstGeom prst="straightConnector1">
            <a:avLst/>
          </a:prstGeom>
          <a:ln w="28575" cap="flat" cmpd="sng" algn="ctr">
            <a:solidFill>
              <a:srgbClr val="F2F8E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759E06B2-F3B7-4212-AA35-7B1DB2C5845A}"/>
              </a:ext>
            </a:extLst>
          </p:cNvPr>
          <p:cNvCxnSpPr>
            <a:cxnSpLocks/>
            <a:stCxn id="333" idx="7"/>
            <a:endCxn id="335" idx="2"/>
          </p:cNvCxnSpPr>
          <p:nvPr/>
        </p:nvCxnSpPr>
        <p:spPr>
          <a:xfrm flipV="1">
            <a:off x="10027435" y="1839166"/>
            <a:ext cx="1065017" cy="645153"/>
          </a:xfrm>
          <a:prstGeom prst="straightConnector1">
            <a:avLst/>
          </a:prstGeom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0" name="직선 화살표 연결선 359">
            <a:extLst>
              <a:ext uri="{FF2B5EF4-FFF2-40B4-BE49-F238E27FC236}">
                <a16:creationId xmlns:a16="http://schemas.microsoft.com/office/drawing/2014/main" id="{3F5D7A18-35A4-431C-8195-2B20A05397B1}"/>
              </a:ext>
            </a:extLst>
          </p:cNvPr>
          <p:cNvCxnSpPr>
            <a:cxnSpLocks/>
            <a:stCxn id="334" idx="1"/>
            <a:endCxn id="338" idx="3"/>
          </p:cNvCxnSpPr>
          <p:nvPr/>
        </p:nvCxnSpPr>
        <p:spPr>
          <a:xfrm flipH="1">
            <a:off x="9691615" y="909321"/>
            <a:ext cx="1451470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A64D9C7A-E667-43ED-8FC8-9B98439D307F}"/>
              </a:ext>
            </a:extLst>
          </p:cNvPr>
          <p:cNvSpPr txBox="1"/>
          <p:nvPr/>
        </p:nvSpPr>
        <p:spPr>
          <a:xfrm>
            <a:off x="4317624" y="3374370"/>
            <a:ext cx="156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역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A600376-41C5-4398-B5D0-D1B4DDB8EC74}"/>
              </a:ext>
            </a:extLst>
          </p:cNvPr>
          <p:cNvSpPr txBox="1"/>
          <p:nvPr/>
        </p:nvSpPr>
        <p:spPr>
          <a:xfrm>
            <a:off x="8751421" y="3374370"/>
            <a:ext cx="156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역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역</a:t>
            </a:r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id="{A3D83570-EA4E-4A6D-B290-CCCDAC80455C}"/>
              </a:ext>
            </a:extLst>
          </p:cNvPr>
          <p:cNvSpPr/>
          <p:nvPr/>
        </p:nvSpPr>
        <p:spPr>
          <a:xfrm rot="20565033">
            <a:off x="6612634" y="3805242"/>
            <a:ext cx="801800" cy="22301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91C2B51C-7433-49AC-BA90-D0D3A3D41206}"/>
              </a:ext>
            </a:extLst>
          </p:cNvPr>
          <p:cNvSpPr/>
          <p:nvPr/>
        </p:nvSpPr>
        <p:spPr>
          <a:xfrm rot="13989389">
            <a:off x="5051786" y="5398547"/>
            <a:ext cx="446075" cy="8221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E7CF8BD4-D05E-436D-8353-235B0FAC0004}"/>
              </a:ext>
            </a:extLst>
          </p:cNvPr>
          <p:cNvSpPr/>
          <p:nvPr/>
        </p:nvSpPr>
        <p:spPr>
          <a:xfrm>
            <a:off x="4995421" y="5847675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>
            <a:extLst>
              <a:ext uri="{FF2B5EF4-FFF2-40B4-BE49-F238E27FC236}">
                <a16:creationId xmlns:a16="http://schemas.microsoft.com/office/drawing/2014/main" id="{9BFE13D7-7982-4F1B-AD56-E233166A0B34}"/>
              </a:ext>
            </a:extLst>
          </p:cNvPr>
          <p:cNvSpPr/>
          <p:nvPr/>
        </p:nvSpPr>
        <p:spPr>
          <a:xfrm>
            <a:off x="5435796" y="5583665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이등변 삼각형 407">
            <a:extLst>
              <a:ext uri="{FF2B5EF4-FFF2-40B4-BE49-F238E27FC236}">
                <a16:creationId xmlns:a16="http://schemas.microsoft.com/office/drawing/2014/main" id="{E366569B-125B-4DDA-8D9A-4ABD017B706D}"/>
              </a:ext>
            </a:extLst>
          </p:cNvPr>
          <p:cNvSpPr/>
          <p:nvPr/>
        </p:nvSpPr>
        <p:spPr>
          <a:xfrm>
            <a:off x="6630909" y="3945042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이등변 삼각형 408">
            <a:extLst>
              <a:ext uri="{FF2B5EF4-FFF2-40B4-BE49-F238E27FC236}">
                <a16:creationId xmlns:a16="http://schemas.microsoft.com/office/drawing/2014/main" id="{2C7F0DFE-4E39-43AF-BEAC-6D00E1890614}"/>
              </a:ext>
            </a:extLst>
          </p:cNvPr>
          <p:cNvSpPr/>
          <p:nvPr/>
        </p:nvSpPr>
        <p:spPr>
          <a:xfrm>
            <a:off x="6630909" y="4787588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이등변 삼각형 409">
            <a:extLst>
              <a:ext uri="{FF2B5EF4-FFF2-40B4-BE49-F238E27FC236}">
                <a16:creationId xmlns:a16="http://schemas.microsoft.com/office/drawing/2014/main" id="{9A423778-7AB2-4FEE-B1E2-74CAFA347355}"/>
              </a:ext>
            </a:extLst>
          </p:cNvPr>
          <p:cNvSpPr/>
          <p:nvPr/>
        </p:nvSpPr>
        <p:spPr>
          <a:xfrm>
            <a:off x="7164341" y="4787588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이등변 삼각형 410">
            <a:extLst>
              <a:ext uri="{FF2B5EF4-FFF2-40B4-BE49-F238E27FC236}">
                <a16:creationId xmlns:a16="http://schemas.microsoft.com/office/drawing/2014/main" id="{1F858F4D-A506-4989-B13D-BC8C0F22AA07}"/>
              </a:ext>
            </a:extLst>
          </p:cNvPr>
          <p:cNvSpPr/>
          <p:nvPr/>
        </p:nvSpPr>
        <p:spPr>
          <a:xfrm>
            <a:off x="7164341" y="561190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847799D9-81A7-4875-871F-012461FD0B17}"/>
              </a:ext>
            </a:extLst>
          </p:cNvPr>
          <p:cNvSpPr/>
          <p:nvPr/>
        </p:nvSpPr>
        <p:spPr>
          <a:xfrm>
            <a:off x="4918093" y="3879941"/>
            <a:ext cx="311979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직선 화살표 연결선 412">
            <a:extLst>
              <a:ext uri="{FF2B5EF4-FFF2-40B4-BE49-F238E27FC236}">
                <a16:creationId xmlns:a16="http://schemas.microsoft.com/office/drawing/2014/main" id="{ED629C3B-E29C-4031-ABF2-E631948441CA}"/>
              </a:ext>
            </a:extLst>
          </p:cNvPr>
          <p:cNvCxnSpPr>
            <a:cxnSpLocks/>
            <a:stCxn id="412" idx="2"/>
            <a:endCxn id="407" idx="1"/>
          </p:cNvCxnSpPr>
          <p:nvPr/>
        </p:nvCxnSpPr>
        <p:spPr>
          <a:xfrm>
            <a:off x="5074083" y="4184741"/>
            <a:ext cx="384034" cy="1422598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4" name="직선 화살표 연결선 413">
            <a:extLst>
              <a:ext uri="{FF2B5EF4-FFF2-40B4-BE49-F238E27FC236}">
                <a16:creationId xmlns:a16="http://schemas.microsoft.com/office/drawing/2014/main" id="{8774C3C7-DCE6-4F0D-B74D-A82134C74BC4}"/>
              </a:ext>
            </a:extLst>
          </p:cNvPr>
          <p:cNvCxnSpPr>
            <a:cxnSpLocks/>
            <a:stCxn id="406" idx="0"/>
            <a:endCxn id="412" idx="2"/>
          </p:cNvCxnSpPr>
          <p:nvPr/>
        </p:nvCxnSpPr>
        <p:spPr>
          <a:xfrm flipV="1">
            <a:off x="5071630" y="4184741"/>
            <a:ext cx="2453" cy="1662934"/>
          </a:xfrm>
          <a:prstGeom prst="straightConnector1">
            <a:avLst/>
          </a:prstGeom>
          <a:ln w="28575" cap="flat" cmpd="sng" algn="ctr">
            <a:solidFill>
              <a:srgbClr val="F2F8E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5" name="직선 화살표 연결선 414">
            <a:extLst>
              <a:ext uri="{FF2B5EF4-FFF2-40B4-BE49-F238E27FC236}">
                <a16:creationId xmlns:a16="http://schemas.microsoft.com/office/drawing/2014/main" id="{3653D830-44E6-4F73-9E2B-C74C5BE9456F}"/>
              </a:ext>
            </a:extLst>
          </p:cNvPr>
          <p:cNvCxnSpPr>
            <a:cxnSpLocks/>
            <a:stCxn id="408" idx="4"/>
            <a:endCxn id="410" idx="1"/>
          </p:cNvCxnSpPr>
          <p:nvPr/>
        </p:nvCxnSpPr>
        <p:spPr>
          <a:xfrm>
            <a:off x="6833442" y="4119640"/>
            <a:ext cx="381532" cy="755247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6" name="직선 화살표 연결선 415">
            <a:extLst>
              <a:ext uri="{FF2B5EF4-FFF2-40B4-BE49-F238E27FC236}">
                <a16:creationId xmlns:a16="http://schemas.microsoft.com/office/drawing/2014/main" id="{2911E07F-490B-4B99-A5BC-FDF8B012A882}"/>
              </a:ext>
            </a:extLst>
          </p:cNvPr>
          <p:cNvCxnSpPr>
            <a:cxnSpLocks/>
            <a:endCxn id="411" idx="0"/>
          </p:cNvCxnSpPr>
          <p:nvPr/>
        </p:nvCxnSpPr>
        <p:spPr>
          <a:xfrm>
            <a:off x="7265608" y="4962185"/>
            <a:ext cx="0" cy="649716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7" name="직선 화살표 연결선 416">
            <a:extLst>
              <a:ext uri="{FF2B5EF4-FFF2-40B4-BE49-F238E27FC236}">
                <a16:creationId xmlns:a16="http://schemas.microsoft.com/office/drawing/2014/main" id="{6A8E9A81-9AC6-458E-8D64-C12C002A520E}"/>
              </a:ext>
            </a:extLst>
          </p:cNvPr>
          <p:cNvCxnSpPr>
            <a:cxnSpLocks/>
            <a:stCxn id="411" idx="1"/>
            <a:endCxn id="409" idx="3"/>
          </p:cNvCxnSpPr>
          <p:nvPr/>
        </p:nvCxnSpPr>
        <p:spPr>
          <a:xfrm flipH="1" flipV="1">
            <a:off x="6732176" y="4962186"/>
            <a:ext cx="482798" cy="73701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8" name="직선 화살표 연결선 417">
            <a:extLst>
              <a:ext uri="{FF2B5EF4-FFF2-40B4-BE49-F238E27FC236}">
                <a16:creationId xmlns:a16="http://schemas.microsoft.com/office/drawing/2014/main" id="{B343F4FA-4A39-485D-8E27-1D47859C6A86}"/>
              </a:ext>
            </a:extLst>
          </p:cNvPr>
          <p:cNvCxnSpPr>
            <a:cxnSpLocks/>
            <a:stCxn id="409" idx="1"/>
            <a:endCxn id="412" idx="3"/>
          </p:cNvCxnSpPr>
          <p:nvPr/>
        </p:nvCxnSpPr>
        <p:spPr>
          <a:xfrm flipH="1" flipV="1">
            <a:off x="5230072" y="4032341"/>
            <a:ext cx="1451470" cy="842546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9" name="직선 화살표 연결선 418">
            <a:extLst>
              <a:ext uri="{FF2B5EF4-FFF2-40B4-BE49-F238E27FC236}">
                <a16:creationId xmlns:a16="http://schemas.microsoft.com/office/drawing/2014/main" id="{264DA8D9-E421-4D1E-A177-41250A04748D}"/>
              </a:ext>
            </a:extLst>
          </p:cNvPr>
          <p:cNvCxnSpPr>
            <a:cxnSpLocks/>
            <a:stCxn id="412" idx="3"/>
            <a:endCxn id="408" idx="1"/>
          </p:cNvCxnSpPr>
          <p:nvPr/>
        </p:nvCxnSpPr>
        <p:spPr>
          <a:xfrm>
            <a:off x="5230072" y="4032341"/>
            <a:ext cx="1451470" cy="0"/>
          </a:xfrm>
          <a:prstGeom prst="straightConnector1">
            <a:avLst/>
          </a:prstGeom>
          <a:ln w="28575" cap="flat" cmpd="sng" algn="ctr">
            <a:solidFill>
              <a:srgbClr val="F2F8EE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1" name="직선 화살표 연결선 420">
            <a:extLst>
              <a:ext uri="{FF2B5EF4-FFF2-40B4-BE49-F238E27FC236}">
                <a16:creationId xmlns:a16="http://schemas.microsoft.com/office/drawing/2014/main" id="{2F8D3D94-F52D-4928-84CB-51F4FBB226B2}"/>
              </a:ext>
            </a:extLst>
          </p:cNvPr>
          <p:cNvCxnSpPr>
            <a:cxnSpLocks/>
            <a:stCxn id="406" idx="0"/>
            <a:endCxn id="408" idx="2"/>
          </p:cNvCxnSpPr>
          <p:nvPr/>
        </p:nvCxnSpPr>
        <p:spPr>
          <a:xfrm flipV="1">
            <a:off x="5071630" y="4119640"/>
            <a:ext cx="1559279" cy="1728035"/>
          </a:xfrm>
          <a:prstGeom prst="straightConnector1">
            <a:avLst/>
          </a:prstGeom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2" name="타원 421">
            <a:extLst>
              <a:ext uri="{FF2B5EF4-FFF2-40B4-BE49-F238E27FC236}">
                <a16:creationId xmlns:a16="http://schemas.microsoft.com/office/drawing/2014/main" id="{2EF84945-FE03-4D4F-A7BA-CCD358B39596}"/>
              </a:ext>
            </a:extLst>
          </p:cNvPr>
          <p:cNvSpPr/>
          <p:nvPr/>
        </p:nvSpPr>
        <p:spPr>
          <a:xfrm rot="20565033">
            <a:off x="11074177" y="3805242"/>
            <a:ext cx="801800" cy="22301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017B4601-0276-4415-A719-D8A729A9CEF1}"/>
              </a:ext>
            </a:extLst>
          </p:cNvPr>
          <p:cNvSpPr/>
          <p:nvPr/>
        </p:nvSpPr>
        <p:spPr>
          <a:xfrm rot="13989389">
            <a:off x="9513329" y="5398547"/>
            <a:ext cx="446075" cy="8221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26E39BCC-C087-4081-A327-AD8EDFDF670E}"/>
              </a:ext>
            </a:extLst>
          </p:cNvPr>
          <p:cNvSpPr/>
          <p:nvPr/>
        </p:nvSpPr>
        <p:spPr>
          <a:xfrm>
            <a:off x="9456964" y="5847675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F614ABC6-BFBD-449A-BB2C-9AAD2862B680}"/>
              </a:ext>
            </a:extLst>
          </p:cNvPr>
          <p:cNvSpPr/>
          <p:nvPr/>
        </p:nvSpPr>
        <p:spPr>
          <a:xfrm>
            <a:off x="9897339" y="5583665"/>
            <a:ext cx="152417" cy="1616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이등변 삼각형 425">
            <a:extLst>
              <a:ext uri="{FF2B5EF4-FFF2-40B4-BE49-F238E27FC236}">
                <a16:creationId xmlns:a16="http://schemas.microsoft.com/office/drawing/2014/main" id="{F173DE05-68AC-4485-BF18-18230889D096}"/>
              </a:ext>
            </a:extLst>
          </p:cNvPr>
          <p:cNvSpPr/>
          <p:nvPr/>
        </p:nvSpPr>
        <p:spPr>
          <a:xfrm>
            <a:off x="11092452" y="3945042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이등변 삼각형 426">
            <a:extLst>
              <a:ext uri="{FF2B5EF4-FFF2-40B4-BE49-F238E27FC236}">
                <a16:creationId xmlns:a16="http://schemas.microsoft.com/office/drawing/2014/main" id="{881C6A85-BE57-4893-98A7-C4873D423E8B}"/>
              </a:ext>
            </a:extLst>
          </p:cNvPr>
          <p:cNvSpPr/>
          <p:nvPr/>
        </p:nvSpPr>
        <p:spPr>
          <a:xfrm>
            <a:off x="11092452" y="4787588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이등변 삼각형 427">
            <a:extLst>
              <a:ext uri="{FF2B5EF4-FFF2-40B4-BE49-F238E27FC236}">
                <a16:creationId xmlns:a16="http://schemas.microsoft.com/office/drawing/2014/main" id="{FD1B5694-5748-4158-97EE-E97F6DDBE75C}"/>
              </a:ext>
            </a:extLst>
          </p:cNvPr>
          <p:cNvSpPr/>
          <p:nvPr/>
        </p:nvSpPr>
        <p:spPr>
          <a:xfrm>
            <a:off x="11625884" y="4787588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이등변 삼각형 428">
            <a:extLst>
              <a:ext uri="{FF2B5EF4-FFF2-40B4-BE49-F238E27FC236}">
                <a16:creationId xmlns:a16="http://schemas.microsoft.com/office/drawing/2014/main" id="{F21ABF36-1F83-4DDA-8B9D-3F3463DC3301}"/>
              </a:ext>
            </a:extLst>
          </p:cNvPr>
          <p:cNvSpPr/>
          <p:nvPr/>
        </p:nvSpPr>
        <p:spPr>
          <a:xfrm>
            <a:off x="11625884" y="5611901"/>
            <a:ext cx="202533" cy="17459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0C47D27D-B89C-4205-9C2B-4BAD59F84D61}"/>
              </a:ext>
            </a:extLst>
          </p:cNvPr>
          <p:cNvSpPr/>
          <p:nvPr/>
        </p:nvSpPr>
        <p:spPr>
          <a:xfrm>
            <a:off x="9379636" y="3879941"/>
            <a:ext cx="311979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3" name="직선 화살표 연결선 432">
            <a:extLst>
              <a:ext uri="{FF2B5EF4-FFF2-40B4-BE49-F238E27FC236}">
                <a16:creationId xmlns:a16="http://schemas.microsoft.com/office/drawing/2014/main" id="{F9EAA154-2CDE-48E7-A670-825EDC95DDDC}"/>
              </a:ext>
            </a:extLst>
          </p:cNvPr>
          <p:cNvCxnSpPr>
            <a:cxnSpLocks/>
            <a:stCxn id="428" idx="1"/>
            <a:endCxn id="426" idx="4"/>
          </p:cNvCxnSpPr>
          <p:nvPr/>
        </p:nvCxnSpPr>
        <p:spPr>
          <a:xfrm flipH="1" flipV="1">
            <a:off x="11294985" y="4119640"/>
            <a:ext cx="381532" cy="755247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4" name="직선 화살표 연결선 433">
            <a:extLst>
              <a:ext uri="{FF2B5EF4-FFF2-40B4-BE49-F238E27FC236}">
                <a16:creationId xmlns:a16="http://schemas.microsoft.com/office/drawing/2014/main" id="{BB805541-2F27-4277-BB19-E082B24F808D}"/>
              </a:ext>
            </a:extLst>
          </p:cNvPr>
          <p:cNvCxnSpPr>
            <a:cxnSpLocks/>
            <a:stCxn id="429" idx="0"/>
            <a:endCxn id="428" idx="3"/>
          </p:cNvCxnSpPr>
          <p:nvPr/>
        </p:nvCxnSpPr>
        <p:spPr>
          <a:xfrm flipV="1">
            <a:off x="11727151" y="4962186"/>
            <a:ext cx="0" cy="649715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2608C3E9-E1A7-4505-A3ED-9656FBF3434B}"/>
              </a:ext>
            </a:extLst>
          </p:cNvPr>
          <p:cNvCxnSpPr>
            <a:cxnSpLocks/>
            <a:stCxn id="427" idx="3"/>
            <a:endCxn id="429" idx="1"/>
          </p:cNvCxnSpPr>
          <p:nvPr/>
        </p:nvCxnSpPr>
        <p:spPr>
          <a:xfrm>
            <a:off x="11193719" y="4962186"/>
            <a:ext cx="482798" cy="73701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6" name="직선 화살표 연결선 435">
            <a:extLst>
              <a:ext uri="{FF2B5EF4-FFF2-40B4-BE49-F238E27FC236}">
                <a16:creationId xmlns:a16="http://schemas.microsoft.com/office/drawing/2014/main" id="{76076C04-6736-46AF-97D2-7099EBC7C27D}"/>
              </a:ext>
            </a:extLst>
          </p:cNvPr>
          <p:cNvCxnSpPr>
            <a:cxnSpLocks/>
            <a:stCxn id="430" idx="3"/>
            <a:endCxn id="427" idx="1"/>
          </p:cNvCxnSpPr>
          <p:nvPr/>
        </p:nvCxnSpPr>
        <p:spPr>
          <a:xfrm>
            <a:off x="9691615" y="4032341"/>
            <a:ext cx="1451470" cy="842546"/>
          </a:xfrm>
          <a:prstGeom prst="straightConnector1">
            <a:avLst/>
          </a:prstGeom>
          <a:ln w="28575" cap="flat" cmpd="sng" algn="ctr">
            <a:solidFill>
              <a:srgbClr val="F2F8EE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9" name="직선 화살표 연결선 438">
            <a:extLst>
              <a:ext uri="{FF2B5EF4-FFF2-40B4-BE49-F238E27FC236}">
                <a16:creationId xmlns:a16="http://schemas.microsoft.com/office/drawing/2014/main" id="{3EC4978A-5147-483D-AA66-BBE0F257D4B6}"/>
              </a:ext>
            </a:extLst>
          </p:cNvPr>
          <p:cNvCxnSpPr>
            <a:cxnSpLocks/>
            <a:stCxn id="426" idx="1"/>
            <a:endCxn id="430" idx="3"/>
          </p:cNvCxnSpPr>
          <p:nvPr/>
        </p:nvCxnSpPr>
        <p:spPr>
          <a:xfrm flipH="1">
            <a:off x="9691615" y="4032341"/>
            <a:ext cx="1451470" cy="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9" name="직선 화살표 연결선 478">
            <a:extLst>
              <a:ext uri="{FF2B5EF4-FFF2-40B4-BE49-F238E27FC236}">
                <a16:creationId xmlns:a16="http://schemas.microsoft.com/office/drawing/2014/main" id="{5623A0CB-18B9-4EDB-B483-AEFFDF99C8AA}"/>
              </a:ext>
            </a:extLst>
          </p:cNvPr>
          <p:cNvCxnSpPr>
            <a:cxnSpLocks/>
            <a:stCxn id="407" idx="3"/>
            <a:endCxn id="406" idx="7"/>
          </p:cNvCxnSpPr>
          <p:nvPr/>
        </p:nvCxnSpPr>
        <p:spPr>
          <a:xfrm flipH="1">
            <a:off x="5125517" y="5721645"/>
            <a:ext cx="332600" cy="14970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3" name="직선 화살표 연결선 482">
            <a:extLst>
              <a:ext uri="{FF2B5EF4-FFF2-40B4-BE49-F238E27FC236}">
                <a16:creationId xmlns:a16="http://schemas.microsoft.com/office/drawing/2014/main" id="{5C5E2BA2-A7FA-4933-8A43-5F46ECC23180}"/>
              </a:ext>
            </a:extLst>
          </p:cNvPr>
          <p:cNvCxnSpPr>
            <a:cxnSpLocks/>
            <a:stCxn id="424" idx="6"/>
            <a:endCxn id="427" idx="2"/>
          </p:cNvCxnSpPr>
          <p:nvPr/>
        </p:nvCxnSpPr>
        <p:spPr>
          <a:xfrm flipV="1">
            <a:off x="9609381" y="4962186"/>
            <a:ext cx="1483071" cy="966316"/>
          </a:xfrm>
          <a:prstGeom prst="straightConnector1">
            <a:avLst/>
          </a:prstGeom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4" name="직선 화살표 연결선 483">
            <a:extLst>
              <a:ext uri="{FF2B5EF4-FFF2-40B4-BE49-F238E27FC236}">
                <a16:creationId xmlns:a16="http://schemas.microsoft.com/office/drawing/2014/main" id="{4E4DF6C3-8FBD-45BC-84CF-D0BCF13FFBDE}"/>
              </a:ext>
            </a:extLst>
          </p:cNvPr>
          <p:cNvCxnSpPr>
            <a:cxnSpLocks/>
            <a:stCxn id="430" idx="2"/>
            <a:endCxn id="425" idx="1"/>
          </p:cNvCxnSpPr>
          <p:nvPr/>
        </p:nvCxnSpPr>
        <p:spPr>
          <a:xfrm>
            <a:off x="9535626" y="4184741"/>
            <a:ext cx="384034" cy="1422598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5" name="직선 화살표 연결선 484">
            <a:extLst>
              <a:ext uri="{FF2B5EF4-FFF2-40B4-BE49-F238E27FC236}">
                <a16:creationId xmlns:a16="http://schemas.microsoft.com/office/drawing/2014/main" id="{AB652EE4-9444-42F2-B430-9AAFA37BC521}"/>
              </a:ext>
            </a:extLst>
          </p:cNvPr>
          <p:cNvCxnSpPr>
            <a:cxnSpLocks/>
            <a:stCxn id="424" idx="0"/>
            <a:endCxn id="430" idx="2"/>
          </p:cNvCxnSpPr>
          <p:nvPr/>
        </p:nvCxnSpPr>
        <p:spPr>
          <a:xfrm flipV="1">
            <a:off x="9533173" y="4184741"/>
            <a:ext cx="2453" cy="1662934"/>
          </a:xfrm>
          <a:prstGeom prst="straightConnector1">
            <a:avLst/>
          </a:prstGeom>
          <a:ln w="28575" cap="flat" cmpd="sng" algn="ctr">
            <a:solidFill>
              <a:srgbClr val="F2F8EE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6" name="직선 화살표 연결선 485">
            <a:extLst>
              <a:ext uri="{FF2B5EF4-FFF2-40B4-BE49-F238E27FC236}">
                <a16:creationId xmlns:a16="http://schemas.microsoft.com/office/drawing/2014/main" id="{51B0A44B-628A-444C-9197-0994CFCB4AC3}"/>
              </a:ext>
            </a:extLst>
          </p:cNvPr>
          <p:cNvCxnSpPr>
            <a:cxnSpLocks/>
            <a:stCxn id="425" idx="2"/>
            <a:endCxn id="424" idx="7"/>
          </p:cNvCxnSpPr>
          <p:nvPr/>
        </p:nvCxnSpPr>
        <p:spPr>
          <a:xfrm flipH="1">
            <a:off x="9587060" y="5664492"/>
            <a:ext cx="310279" cy="206857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0" name="TextBox 499">
            <a:extLst>
              <a:ext uri="{FF2B5EF4-FFF2-40B4-BE49-F238E27FC236}">
                <a16:creationId xmlns:a16="http://schemas.microsoft.com/office/drawing/2014/main" id="{F693AFCD-8810-4353-99BA-C55F95DF00D5}"/>
              </a:ext>
            </a:extLst>
          </p:cNvPr>
          <p:cNvSpPr txBox="1"/>
          <p:nvPr/>
        </p:nvSpPr>
        <p:spPr>
          <a:xfrm>
            <a:off x="-114740" y="1561481"/>
            <a:ext cx="1738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2-OPT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루트</a:t>
            </a:r>
          </a:p>
        </p:txBody>
      </p:sp>
    </p:spTree>
    <p:extLst>
      <p:ext uri="{BB962C8B-B14F-4D97-AF65-F5344CB8AC3E}">
        <p14:creationId xmlns:p14="http://schemas.microsoft.com/office/powerpoint/2010/main" val="132273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2">
            <a:extLst>
              <a:ext uri="{FF2B5EF4-FFF2-40B4-BE49-F238E27FC236}">
                <a16:creationId xmlns:a16="http://schemas.microsoft.com/office/drawing/2014/main" id="{5812B7AD-86E2-463F-B879-6F62A545ED66}"/>
              </a:ext>
            </a:extLst>
          </p:cNvPr>
          <p:cNvSpPr txBox="1"/>
          <p:nvPr/>
        </p:nvSpPr>
        <p:spPr>
          <a:xfrm>
            <a:off x="215900" y="488940"/>
            <a:ext cx="70993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inf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→ 212375 (0.02s)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212375.00 → 187118 (0.04s)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187118.00 → 183586 (0.09s)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183586.00 → 183267 (0.12s)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183267.00 → 182786 (0.16s)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182786.00 → 180145 (0.20s)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180145.00 → 174485 (0.31s)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174485.00 → 173586 (2.03s)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173586.00 → 173307 (3.93s)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173307.00 → 173208 (10.30s)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173208.00 → 171697 (28.62s)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171697.00 → 169046 (49.93s)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DDE7B38-4D85-48DB-AB92-9B17FCF7F07C}"/>
              </a:ext>
            </a:extLst>
          </p:cNvPr>
          <p:cNvSpPr txBox="1"/>
          <p:nvPr/>
        </p:nvSpPr>
        <p:spPr>
          <a:xfrm>
            <a:off x="5531757" y="488940"/>
            <a:ext cx="70993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inf → 263538 (0.04s)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263538.00 → 258102 (0.08s)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258102.00 → 242653 (0.13s)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242653.00 → 241705 (0.43s)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241705.00 → 241353 (0.63s)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241353.00 → 232001 (1.06s)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232001.00 → 231545 (1.49s)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231545.00 → 228212 (2.14s)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228212.00 → 226315 (2.87s)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226315.00 → 224700 (3.19s)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224700.00 → 224262 (3.20s)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224262.00 → 223460 (5.79s)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223460.00 → 215022 (8.86s)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215022.00 → 212865 (12.22s)</a:t>
            </a:r>
          </a:p>
          <a:p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212865.00 → 204335 (29.57s)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9D45FB2-2D9F-45A9-9338-543DB24EC91A}"/>
              </a:ext>
            </a:extLst>
          </p:cNvPr>
          <p:cNvSpPr txBox="1"/>
          <p:nvPr/>
        </p:nvSpPr>
        <p:spPr>
          <a:xfrm>
            <a:off x="10622643" y="488940"/>
            <a:ext cx="7099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Improved: inf → 677503 (0.28s)</a:t>
            </a:r>
          </a:p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Improved: 677503.00 → 658166 (0.62s)</a:t>
            </a:r>
          </a:p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Improved: 658166.00 → 610275 (1.94s)</a:t>
            </a:r>
          </a:p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Improved: 610275.00 → 607094 (24.84s)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C4503E35-C95C-463B-8A87-9E6D812547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224286"/>
                  </p:ext>
                </p:extLst>
              </p:nvPr>
            </p:nvGraphicFramePr>
            <p:xfrm>
              <a:off x="-4863193" y="5515429"/>
              <a:ext cx="17257485" cy="5508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52495">
                      <a:extLst>
                        <a:ext uri="{9D8B030D-6E8A-4147-A177-3AD203B41FA5}">
                          <a16:colId xmlns:a16="http://schemas.microsoft.com/office/drawing/2014/main" val="1325080363"/>
                        </a:ext>
                      </a:extLst>
                    </a:gridCol>
                    <a:gridCol w="5752495">
                      <a:extLst>
                        <a:ext uri="{9D8B030D-6E8A-4147-A177-3AD203B41FA5}">
                          <a16:colId xmlns:a16="http://schemas.microsoft.com/office/drawing/2014/main" val="1513945093"/>
                        </a:ext>
                      </a:extLst>
                    </a:gridCol>
                    <a:gridCol w="5752495">
                      <a:extLst>
                        <a:ext uri="{9D8B030D-6E8A-4147-A177-3AD203B41FA5}">
                          <a16:colId xmlns:a16="http://schemas.microsoft.com/office/drawing/2014/main" val="210349877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i="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KoPubWorld돋움체 Bold" panose="00000800000000000000" pitchFamily="2" charset="-127"/>
                                  <a:cs typeface="KoPubWorld돋움체 Bold" panose="00000800000000000000" pitchFamily="2" charset="-127"/>
                                </a:rPr>
                                <m:t>𝑁</m:t>
                              </m:r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KoPubWorld돋움체 Bold" panose="00000800000000000000" pitchFamily="2" charset="-127"/>
                                  <a:cs typeface="KoPubWorld돋움체 Bold" panose="00000800000000000000" pitchFamily="2" charset="-127"/>
                                </a:rPr>
                                <m:t>=20</m:t>
                              </m:r>
                            </m:oMath>
                          </a14:m>
                          <a:endParaRPr lang="ko-KR" altLang="en-US" sz="2400" b="0" i="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i="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KoPubWorld돋움체 Bold" panose="00000800000000000000" pitchFamily="2" charset="-127"/>
                                  <a:cs typeface="KoPubWorld돋움체 Bold" panose="00000800000000000000" pitchFamily="2" charset="-127"/>
                                </a:rPr>
                                <m:t>𝑁</m:t>
                              </m:r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KoPubWorld돋움체 Bold" panose="00000800000000000000" pitchFamily="2" charset="-127"/>
                                  <a:cs typeface="KoPubWorld돋움체 Bold" panose="00000800000000000000" pitchFamily="2" charset="-127"/>
                                </a:rPr>
                                <m:t>=30</m:t>
                              </m:r>
                            </m:oMath>
                          </a14:m>
                          <a:endParaRPr lang="ko-KR" altLang="en-US" sz="2400" b="0" i="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i="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KoPubWorld돋움체 Bold" panose="00000800000000000000" pitchFamily="2" charset="-127"/>
                                  <a:cs typeface="KoPubWorld돋움체 Bold" panose="00000800000000000000" pitchFamily="2" charset="-127"/>
                                </a:rPr>
                                <m:t>𝑁</m:t>
                              </m:r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KoPubWorld돋움체 Bold" panose="00000800000000000000" pitchFamily="2" charset="-127"/>
                                  <a:cs typeface="KoPubWorld돋움체 Bold" panose="00000800000000000000" pitchFamily="2" charset="-127"/>
                                </a:rPr>
                                <m:t>=100</m:t>
                              </m:r>
                            </m:oMath>
                          </a14:m>
                          <a:endParaRPr lang="ko-KR" altLang="en-US" sz="2400" b="0" i="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5143998"/>
                      </a:ext>
                    </a:extLst>
                  </a:tr>
                  <a:tr h="4363991">
                    <a:tc>
                      <a:txBody>
                        <a:bodyPr/>
                        <a:lstStyle/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inf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 → 212375 (0.02s)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212375.00 → 187118 (0.04s)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187118.00 → 183586 (0.09s)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183586.00 → 183267 (0.12s)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183267.00 → 182786 (0.16s)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182786.00 → 180145 (0.20s)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180145.00 → 174485 (0.31s)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174485.00 → 173586 (2.03s)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173586.00 → 173307 (3.93s)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173307.00 → 173208 (10.30s)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173208.00 → 171697 (28.62s)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171697.00 → 169046 (49.93s)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inf → 263538 (0.04s)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263538.00 → 258102 (0.08s)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258102.00 → 242653 (0.13s)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242653.00 → 241705 (0.43s)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241705.00 → 241353 (0.63s)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241353.00 → 232001 (1.06s)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232001.00 → 231545 (1.49s)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231545.00 → 228212 (2.14s)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228212.00 → 226315 (2.87s)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226315.00 → 224700 (3.19s)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224700.00 → 224262 (3.20s)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224262.00 → 223460 (5.79s)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223460.00 → 215022 (8.86s)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215022.00 → 212865 (12.22s)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212865.00 → 204335 (29.57s)</a:t>
                          </a:r>
                          <a:endParaRPr lang="ko-KR" altLang="en-US" sz="20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  <a:p>
                          <a:pPr algn="ctr" latinLnBrk="1"/>
                          <a:endParaRPr lang="ko-KR" altLang="en-US" sz="20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Improved: inf → 677503 (0.28s)</a:t>
                          </a:r>
                        </a:p>
                        <a:p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Improved: 677503.00 → 658166 (0.62s)</a:t>
                          </a:r>
                        </a:p>
                        <a:p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Improved: 658166.00 → 610275 (1.94s)</a:t>
                          </a:r>
                        </a:p>
                        <a:p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Improved: 610275.00 → 607094 (24.84s)</a:t>
                          </a:r>
                          <a:endParaRPr lang="ko-KR" altLang="en-US" sz="20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  <a:p>
                          <a:pPr algn="ctr" latinLnBrk="1"/>
                          <a:endParaRPr lang="ko-KR" altLang="en-US" sz="20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9422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C4503E35-C95C-463B-8A87-9E6D812547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224286"/>
                  </p:ext>
                </p:extLst>
              </p:nvPr>
            </p:nvGraphicFramePr>
            <p:xfrm>
              <a:off x="-4863193" y="5515429"/>
              <a:ext cx="17257485" cy="5508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52495">
                      <a:extLst>
                        <a:ext uri="{9D8B030D-6E8A-4147-A177-3AD203B41FA5}">
                          <a16:colId xmlns:a16="http://schemas.microsoft.com/office/drawing/2014/main" val="1325080363"/>
                        </a:ext>
                      </a:extLst>
                    </a:gridCol>
                    <a:gridCol w="5752495">
                      <a:extLst>
                        <a:ext uri="{9D8B030D-6E8A-4147-A177-3AD203B41FA5}">
                          <a16:colId xmlns:a16="http://schemas.microsoft.com/office/drawing/2014/main" val="1513945093"/>
                        </a:ext>
                      </a:extLst>
                    </a:gridCol>
                    <a:gridCol w="5752495">
                      <a:extLst>
                        <a:ext uri="{9D8B030D-6E8A-4147-A177-3AD203B41FA5}">
                          <a16:colId xmlns:a16="http://schemas.microsoft.com/office/drawing/2014/main" val="210349877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r="-200000" b="-916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r="-100000" b="-916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b="-916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5143998"/>
                      </a:ext>
                    </a:extLst>
                  </a:tr>
                  <a:tr h="4968240">
                    <a:tc>
                      <a:txBody>
                        <a:bodyPr/>
                        <a:lstStyle/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inf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 → 212375 (0.02s)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212375.00 → 187118 (0.04s)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187118.00 → 183586 (0.09s)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183586.00 → 183267 (0.12s)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183267.00 → 182786 (0.16s)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182786.00 → 180145 (0.20s)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180145.00 → 174485 (0.31s)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174485.00 → 173586 (2.03s)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173586.00 → 173307 (3.93s)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173307.00 → 173208 (10.30s)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173208.00 → 171697 (28.62s)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ko-KR" altLang="en-US" sz="2000" dirty="0" err="1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</a:t>
                          </a:r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: 171697.00 → 169046 (49.93s)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inf → 263538 (0.04s)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263538.00 → 258102 (0.08s)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258102.00 → 242653 (0.13s)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242653.00 → 241705 (0.43s)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241705.00 → 241353 (0.63s)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241353.00 → 232001 (1.06s)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232001.00 → 231545 (1.49s)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231545.00 → 228212 (2.14s)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228212.00 → 226315 (2.87s)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226315.00 → 224700 (3.19s)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224700.00 → 224262 (3.20s)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224262.00 → 223460 (5.79s)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223460.00 → 215022 (8.86s)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215022.00 → 212865 (12.22s)</a:t>
                          </a:r>
                        </a:p>
                        <a:p>
                          <a:r>
                            <a:rPr lang="ko-KR" altLang="en-US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</a:t>
                          </a:r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Improved: 212865.00 → 204335 (29.57s)</a:t>
                          </a:r>
                          <a:endParaRPr lang="ko-KR" altLang="en-US" sz="20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  <a:p>
                          <a:pPr algn="ctr" latinLnBrk="1"/>
                          <a:endParaRPr lang="ko-KR" altLang="en-US" sz="20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Improved: inf → 677503 (0.28s)</a:t>
                          </a:r>
                        </a:p>
                        <a:p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Improved: 677503.00 → 658166 (0.62s)</a:t>
                          </a:r>
                        </a:p>
                        <a:p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Improved: 658166.00 → 610275 (1.94s)</a:t>
                          </a:r>
                        </a:p>
                        <a:p>
                          <a:r>
                            <a:rPr lang="en-US" altLang="ko-KR" sz="20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✅ Improved: 610275.00 → 607094 (24.84s)</a:t>
                          </a:r>
                          <a:endParaRPr lang="ko-KR" altLang="en-US" sz="20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  <a:p>
                          <a:pPr algn="ctr" latinLnBrk="1"/>
                          <a:endParaRPr lang="ko-KR" altLang="en-US" sz="20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9422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760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2">
            <a:extLst>
              <a:ext uri="{FF2B5EF4-FFF2-40B4-BE49-F238E27FC236}">
                <a16:creationId xmlns:a16="http://schemas.microsoft.com/office/drawing/2014/main" id="{5812B7AD-86E2-463F-B879-6F62A545ED66}"/>
              </a:ext>
            </a:extLst>
          </p:cNvPr>
          <p:cNvSpPr txBox="1"/>
          <p:nvPr/>
        </p:nvSpPr>
        <p:spPr>
          <a:xfrm>
            <a:off x="215900" y="488940"/>
            <a:ext cx="70993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inf → 263538 (0.04s)</a:t>
            </a:r>
          </a:p>
          <a:p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263538.00 → 258102 (0.08s)</a:t>
            </a:r>
          </a:p>
          <a:p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258102.00 → 242653 (0.13s)</a:t>
            </a:r>
          </a:p>
          <a:p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242653.00 → 241705 (0.43s)</a:t>
            </a:r>
          </a:p>
          <a:p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241705.00 → 241353 (0.63s)</a:t>
            </a:r>
          </a:p>
          <a:p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241353.00 → 232001 (1.06s)</a:t>
            </a:r>
          </a:p>
          <a:p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232001.00 → 231545 (1.49s)</a:t>
            </a:r>
          </a:p>
          <a:p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231545.00 → 228212 (2.14s)</a:t>
            </a:r>
          </a:p>
          <a:p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228212.00 → 226315 (2.87s)</a:t>
            </a:r>
          </a:p>
          <a:p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226315.00 → 224700 (3.19s)</a:t>
            </a:r>
          </a:p>
          <a:p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224700.00 → 224262 (3.20s)</a:t>
            </a:r>
          </a:p>
          <a:p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224262.00 → 223460 (5.79s)</a:t>
            </a:r>
          </a:p>
          <a:p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223460.00 → 215022 (8.86s)</a:t>
            </a:r>
          </a:p>
          <a:p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215022.00 → 212865 (12.22s)</a:t>
            </a:r>
          </a:p>
          <a:p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Improved: 212865.00 → 204335 (29.57s)</a:t>
            </a:r>
            <a:endParaRPr lang="ko-KR" altLang="en-US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80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2">
            <a:extLst>
              <a:ext uri="{FF2B5EF4-FFF2-40B4-BE49-F238E27FC236}">
                <a16:creationId xmlns:a16="http://schemas.microsoft.com/office/drawing/2014/main" id="{5812B7AD-86E2-463F-B879-6F62A545ED66}"/>
              </a:ext>
            </a:extLst>
          </p:cNvPr>
          <p:cNvSpPr txBox="1"/>
          <p:nvPr/>
        </p:nvSpPr>
        <p:spPr>
          <a:xfrm>
            <a:off x="215900" y="488940"/>
            <a:ext cx="7099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Improved: inf → 677503 (0.28s)</a:t>
            </a:r>
          </a:p>
          <a:p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Improved: 677503.00 → 658166 (0.62s)</a:t>
            </a:r>
          </a:p>
          <a:p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Improved: 658166.00 → 610275 (1.94s)</a:t>
            </a:r>
          </a:p>
          <a:p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✅ Improved: 610275.00 → 607094 (24.84s)</a:t>
            </a:r>
            <a:endParaRPr lang="ko-KR" altLang="en-US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21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771</Words>
  <Application>Microsoft Office PowerPoint</Application>
  <PresentationFormat>와이드스크린</PresentationFormat>
  <Paragraphs>103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KoPubWorld돋움체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Wonbeen</dc:creator>
  <cp:lastModifiedBy>Wonbeen</cp:lastModifiedBy>
  <cp:revision>12</cp:revision>
  <dcterms:created xsi:type="dcterms:W3CDTF">2025-07-18T14:18:28Z</dcterms:created>
  <dcterms:modified xsi:type="dcterms:W3CDTF">2025-07-18T18:57:56Z</dcterms:modified>
</cp:coreProperties>
</file>