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bster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bster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d24d559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d24d559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d24d559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d24d559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d24d55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d24d55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d24d559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d24d559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7af6c2f55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7af6c2f5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d268379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d268379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29150" y="918000"/>
            <a:ext cx="5285700" cy="28584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2990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274E13">
                <a:alpha val="85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11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Gruppe F - Pizzeria</a:t>
            </a:r>
            <a:endParaRPr sz="5311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5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4328" r="0" t="0"/>
          <a:stretch/>
        </p:blipFill>
        <p:spPr>
          <a:xfrm>
            <a:off x="0" y="0"/>
            <a:ext cx="14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603" l="0" r="30709" t="0"/>
          <a:stretch/>
        </p:blipFill>
        <p:spPr>
          <a:xfrm>
            <a:off x="7800800" y="0"/>
            <a:ext cx="1343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581575" y="2324800"/>
            <a:ext cx="3905100" cy="1062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611150" y="2324800"/>
            <a:ext cx="3905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A84F"/>
                </a:solidFill>
                <a:latin typeface="Lobster"/>
                <a:ea typeface="Lobster"/>
                <a:cs typeface="Lobster"/>
                <a:sym typeface="Lobster"/>
              </a:rPr>
              <a:t>“Part of the secret of success in life is to eat what you like and let the food fight it out inside.” - Mark Twain</a:t>
            </a:r>
            <a:endParaRPr sz="1900">
              <a:solidFill>
                <a:srgbClr val="6AA84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965875" y="3776400"/>
            <a:ext cx="3000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5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Solvej, Liv &amp;</a:t>
            </a:r>
            <a:br>
              <a:rPr b="1" lang="en" sz="1755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</a:br>
            <a:r>
              <a:rPr b="1" lang="en" sz="1755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Caroline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51765" r="0" t="0"/>
          <a:stretch/>
        </p:blipFill>
        <p:spPr>
          <a:xfrm>
            <a:off x="1" y="0"/>
            <a:ext cx="9350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49176" r="0" t="0"/>
          <a:stretch/>
        </p:blipFill>
        <p:spPr>
          <a:xfrm flipH="1">
            <a:off x="8158775" y="0"/>
            <a:ext cx="9852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476" y="218925"/>
            <a:ext cx="6918899" cy="4427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63109" r="0" t="0"/>
          <a:stretch/>
        </p:blipFill>
        <p:spPr>
          <a:xfrm>
            <a:off x="2" y="0"/>
            <a:ext cx="71515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1728350" y="81300"/>
            <a:ext cx="6097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238" y="1231475"/>
            <a:ext cx="7298263" cy="38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75234" l="0" r="0" t="0"/>
          <a:stretch/>
        </p:blipFill>
        <p:spPr>
          <a:xfrm>
            <a:off x="867350" y="47175"/>
            <a:ext cx="7472826" cy="118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63109" r="0" t="0"/>
          <a:stretch/>
        </p:blipFill>
        <p:spPr>
          <a:xfrm>
            <a:off x="8428852" y="0"/>
            <a:ext cx="7151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4223" t="0"/>
          <a:stretch/>
        </p:blipFill>
        <p:spPr>
          <a:xfrm>
            <a:off x="3259150" y="18475"/>
            <a:ext cx="5884851" cy="51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83925" y="0"/>
            <a:ext cx="19385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22850" y="1130625"/>
            <a:ext cx="2727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b="1" lang="en" sz="1800">
                <a:solidFill>
                  <a:srgbClr val="38761D"/>
                </a:solidFill>
              </a:rPr>
              <a:t>Git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b="1" lang="en" sz="1800">
                <a:solidFill>
                  <a:srgbClr val="38761D"/>
                </a:solidFill>
              </a:rPr>
              <a:t>Software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b="1" lang="en" sz="1800">
                <a:solidFill>
                  <a:srgbClr val="38761D"/>
                </a:solidFill>
              </a:rPr>
              <a:t>Hyggesnak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b="1" lang="en" sz="1800">
                <a:solidFill>
                  <a:srgbClr val="38761D"/>
                </a:solidFill>
              </a:rPr>
              <a:t>Vejledning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b="1" lang="en" sz="1800">
                <a:solidFill>
                  <a:srgbClr val="38761D"/>
                </a:solidFill>
              </a:rPr>
              <a:t>Undervurderet tid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b="1" lang="en" sz="1800">
                <a:solidFill>
                  <a:srgbClr val="38761D"/>
                </a:solidFill>
              </a:rPr>
              <a:t>Testing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91451" l="3410" r="80953" t="2904"/>
          <a:stretch/>
        </p:blipFill>
        <p:spPr>
          <a:xfrm>
            <a:off x="4951350" y="192125"/>
            <a:ext cx="2039676" cy="3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684200" y="192125"/>
            <a:ext cx="2604600" cy="786300"/>
          </a:xfrm>
          <a:prstGeom prst="rect">
            <a:avLst/>
          </a:prstGeom>
          <a:effectLst>
            <a:outerShdw blurRad="57150" rotWithShape="0" algn="bl" dir="5400000" dist="19050">
              <a:srgbClr val="274E13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Risk Analysis</a:t>
            </a:r>
            <a:endParaRPr sz="348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38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0" y="2313100"/>
            <a:ext cx="2667825" cy="28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153" y="18913"/>
            <a:ext cx="6256722" cy="51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32063" y="1171625"/>
            <a:ext cx="17037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74E13"/>
                </a:solidFill>
                <a:latin typeface="Lobster"/>
                <a:ea typeface="Lobster"/>
                <a:cs typeface="Lobster"/>
                <a:sym typeface="Lobster"/>
              </a:rPr>
              <a:t>Use Case Diagram</a:t>
            </a:r>
            <a:endParaRPr sz="3300">
              <a:solidFill>
                <a:srgbClr val="274E13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53081" l="0" r="0" t="23943"/>
          <a:stretch/>
        </p:blipFill>
        <p:spPr>
          <a:xfrm>
            <a:off x="0" y="0"/>
            <a:ext cx="2667825" cy="1300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 flipH="1">
            <a:off x="2660500" y="36950"/>
            <a:ext cx="14700" cy="51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35203"/>
          <a:stretch/>
        </p:blipFill>
        <p:spPr>
          <a:xfrm>
            <a:off x="0" y="2298525"/>
            <a:ext cx="2069225" cy="28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32988" y="1053375"/>
            <a:ext cx="17037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74E13"/>
                </a:solidFill>
                <a:latin typeface="Lobster"/>
                <a:ea typeface="Lobster"/>
                <a:cs typeface="Lobster"/>
                <a:sym typeface="Lobster"/>
              </a:rPr>
              <a:t>Class Diagram</a:t>
            </a:r>
            <a:endParaRPr sz="3300">
              <a:solidFill>
                <a:srgbClr val="274E13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50642" l="0" r="0" t="23942"/>
          <a:stretch/>
        </p:blipFill>
        <p:spPr>
          <a:xfrm>
            <a:off x="0" y="0"/>
            <a:ext cx="2069225" cy="1115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flipH="1">
            <a:off x="2054525" y="11100"/>
            <a:ext cx="14700" cy="51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2090" r="2013" t="0"/>
          <a:stretch/>
        </p:blipFill>
        <p:spPr>
          <a:xfrm>
            <a:off x="2083925" y="181950"/>
            <a:ext cx="7015649" cy="4886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448875" y="402025"/>
            <a:ext cx="4391400" cy="37956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2448875" y="402025"/>
            <a:ext cx="4391400" cy="37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>
            <a:endCxn id="111" idx="6"/>
          </p:cNvCxnSpPr>
          <p:nvPr/>
        </p:nvCxnSpPr>
        <p:spPr>
          <a:xfrm flipH="1">
            <a:off x="4746125" y="1832300"/>
            <a:ext cx="19815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>
            <a:stCxn id="111" idx="0"/>
            <a:endCxn id="108" idx="0"/>
          </p:cNvCxnSpPr>
          <p:nvPr/>
        </p:nvCxnSpPr>
        <p:spPr>
          <a:xfrm rot="10800000">
            <a:off x="4644575" y="401900"/>
            <a:ext cx="0" cy="172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4644525" y="2192025"/>
            <a:ext cx="957000" cy="17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4637331" y="2238836"/>
            <a:ext cx="1772700" cy="12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 txBox="1"/>
          <p:nvPr/>
        </p:nvSpPr>
        <p:spPr>
          <a:xfrm>
            <a:off x="3188050" y="1440075"/>
            <a:ext cx="105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Main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Pizzeria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046600" y="971900"/>
            <a:ext cx="957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Order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365025" y="3108650"/>
            <a:ext cx="7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Menu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386425" y="3406725"/>
            <a:ext cx="7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Pizza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046600" y="2223575"/>
            <a:ext cx="19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Order Overview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20" name="Google Shape;120;p19"/>
          <p:cNvCxnSpPr>
            <a:endCxn id="111" idx="3"/>
          </p:cNvCxnSpPr>
          <p:nvPr/>
        </p:nvCxnSpPr>
        <p:spPr>
          <a:xfrm flipH="1" rot="10800000">
            <a:off x="3355068" y="2296737"/>
            <a:ext cx="1217700" cy="153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349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4543025" y="2122100"/>
            <a:ext cx="203100" cy="204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895925" y="-66525"/>
            <a:ext cx="2342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274E13"/>
                </a:solidFill>
                <a:latin typeface="Lobster"/>
                <a:ea typeface="Lobster"/>
                <a:cs typeface="Lobster"/>
                <a:sym typeface="Lobster"/>
              </a:rPr>
              <a:t>Classes</a:t>
            </a:r>
            <a:endParaRPr sz="4300">
              <a:solidFill>
                <a:srgbClr val="274E1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07500" y="0"/>
            <a:ext cx="18349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178325" y="4261275"/>
            <a:ext cx="293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Lobster"/>
                <a:ea typeface="Lobster"/>
                <a:cs typeface="Lobster"/>
                <a:sym typeface="Lobster"/>
              </a:rPr>
              <a:t>Questions?</a:t>
            </a:r>
            <a:endParaRPr sz="2900">
              <a:solidFill>
                <a:srgbClr val="274E1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