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18288000" cy="10287000"/>
  <p:notesSz cx="6858000" cy="9144000"/>
  <p:embeddedFontLst>
    <p:embeddedFont>
      <p:font typeface="DM Sans" pitchFamily="2" charset="77"/>
      <p:regular r:id="rId3"/>
    </p:embeddedFont>
    <p:embeddedFont>
      <p:font typeface="DM Sans Bold" pitchFamily="2" charset="77"/>
      <p:regular r:id="rId4"/>
      <p:bold r:id="rId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 autoAdjust="0"/>
    <p:restoredTop sz="94645" autoAdjust="0"/>
  </p:normalViewPr>
  <p:slideViewPr>
    <p:cSldViewPr>
      <p:cViewPr varScale="1">
        <p:scale>
          <a:sx n="75" d="100"/>
          <a:sy n="75" d="100"/>
        </p:scale>
        <p:origin x="712" y="18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font" Target="fonts/font1.fntdata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font" Target="fonts/font3.fntdata"/><Relationship Id="rId4" Type="http://schemas.openxmlformats.org/officeDocument/2006/relationships/font" Target="fonts/font2.fntdata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F1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5353489" y="8540136"/>
            <a:ext cx="4602314" cy="3618569"/>
          </a:xfrm>
          <a:custGeom>
            <a:avLst/>
            <a:gdLst/>
            <a:ahLst/>
            <a:cxnLst/>
            <a:rect l="l" t="t" r="r" b="b"/>
            <a:pathLst>
              <a:path w="4602314" h="3618569">
                <a:moveTo>
                  <a:pt x="0" y="0"/>
                </a:moveTo>
                <a:lnTo>
                  <a:pt x="4602314" y="0"/>
                </a:lnTo>
                <a:lnTo>
                  <a:pt x="4602314" y="3618570"/>
                </a:lnTo>
                <a:lnTo>
                  <a:pt x="0" y="36185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3" name="Freeform 3"/>
          <p:cNvSpPr/>
          <p:nvPr/>
        </p:nvSpPr>
        <p:spPr>
          <a:xfrm>
            <a:off x="-674156" y="-1072630"/>
            <a:ext cx="4899948" cy="3068592"/>
          </a:xfrm>
          <a:custGeom>
            <a:avLst/>
            <a:gdLst/>
            <a:ahLst/>
            <a:cxnLst/>
            <a:rect l="l" t="t" r="r" b="b"/>
            <a:pathLst>
              <a:path w="4899948" h="3068592">
                <a:moveTo>
                  <a:pt x="0" y="0"/>
                </a:moveTo>
                <a:lnTo>
                  <a:pt x="4899948" y="0"/>
                </a:lnTo>
                <a:lnTo>
                  <a:pt x="4899948" y="3068592"/>
                </a:lnTo>
                <a:lnTo>
                  <a:pt x="0" y="306859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144000" y="9258300"/>
            <a:ext cx="4076270" cy="2863579"/>
          </a:xfrm>
          <a:custGeom>
            <a:avLst/>
            <a:gdLst/>
            <a:ahLst/>
            <a:cxnLst/>
            <a:rect l="l" t="t" r="r" b="b"/>
            <a:pathLst>
              <a:path w="4076270" h="2863579">
                <a:moveTo>
                  <a:pt x="0" y="0"/>
                </a:moveTo>
                <a:lnTo>
                  <a:pt x="4076270" y="0"/>
                </a:lnTo>
                <a:lnTo>
                  <a:pt x="4076270" y="2863579"/>
                </a:lnTo>
                <a:lnTo>
                  <a:pt x="0" y="2863579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5" name="Freeform 5"/>
          <p:cNvSpPr/>
          <p:nvPr/>
        </p:nvSpPr>
        <p:spPr>
          <a:xfrm>
            <a:off x="5003948" y="-1890601"/>
            <a:ext cx="2892762" cy="2919301"/>
          </a:xfrm>
          <a:custGeom>
            <a:avLst/>
            <a:gdLst/>
            <a:ahLst/>
            <a:cxnLst/>
            <a:rect l="l" t="t" r="r" b="b"/>
            <a:pathLst>
              <a:path w="2892762" h="2919301">
                <a:moveTo>
                  <a:pt x="0" y="0"/>
                </a:moveTo>
                <a:lnTo>
                  <a:pt x="2892762" y="0"/>
                </a:lnTo>
                <a:lnTo>
                  <a:pt x="2892762" y="2919301"/>
                </a:lnTo>
                <a:lnTo>
                  <a:pt x="0" y="291930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6" name="Freeform 6"/>
          <p:cNvSpPr/>
          <p:nvPr/>
        </p:nvSpPr>
        <p:spPr>
          <a:xfrm rot="-5282649">
            <a:off x="16004285" y="265374"/>
            <a:ext cx="4017207" cy="1370872"/>
          </a:xfrm>
          <a:custGeom>
            <a:avLst/>
            <a:gdLst/>
            <a:ahLst/>
            <a:cxnLst/>
            <a:rect l="l" t="t" r="r" b="b"/>
            <a:pathLst>
              <a:path w="4017207" h="1370872">
                <a:moveTo>
                  <a:pt x="0" y="0"/>
                </a:moveTo>
                <a:lnTo>
                  <a:pt x="4017207" y="0"/>
                </a:lnTo>
                <a:lnTo>
                  <a:pt x="4017207" y="1370872"/>
                </a:lnTo>
                <a:lnTo>
                  <a:pt x="0" y="1370872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>
            <a:off x="2177896" y="-1263481"/>
            <a:ext cx="7674877" cy="5116584"/>
          </a:xfrm>
          <a:custGeom>
            <a:avLst/>
            <a:gdLst/>
            <a:ahLst/>
            <a:cxnLst/>
            <a:rect l="l" t="t" r="r" b="b"/>
            <a:pathLst>
              <a:path w="7674877" h="5116584">
                <a:moveTo>
                  <a:pt x="0" y="0"/>
                </a:moveTo>
                <a:lnTo>
                  <a:pt x="7674877" y="0"/>
                </a:lnTo>
                <a:lnTo>
                  <a:pt x="7674877" y="5116584"/>
                </a:lnTo>
                <a:lnTo>
                  <a:pt x="0" y="5116584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8"/>
          <p:cNvSpPr/>
          <p:nvPr/>
        </p:nvSpPr>
        <p:spPr>
          <a:xfrm>
            <a:off x="0" y="2135169"/>
            <a:ext cx="9852773" cy="6281143"/>
          </a:xfrm>
          <a:custGeom>
            <a:avLst/>
            <a:gdLst/>
            <a:ahLst/>
            <a:cxnLst/>
            <a:rect l="l" t="t" r="r" b="b"/>
            <a:pathLst>
              <a:path w="9852773" h="6281143">
                <a:moveTo>
                  <a:pt x="0" y="0"/>
                </a:moveTo>
                <a:lnTo>
                  <a:pt x="9852773" y="0"/>
                </a:lnTo>
                <a:lnTo>
                  <a:pt x="9852773" y="6281142"/>
                </a:lnTo>
                <a:lnTo>
                  <a:pt x="0" y="6281142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9" name="TextBox 9"/>
          <p:cNvSpPr txBox="1"/>
          <p:nvPr/>
        </p:nvSpPr>
        <p:spPr>
          <a:xfrm>
            <a:off x="279993" y="7392122"/>
            <a:ext cx="9823869" cy="30994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509"/>
              </a:lnSpc>
            </a:pPr>
            <a:r>
              <a:rPr lang="en-US" sz="2599" b="1" spc="155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is it?</a:t>
            </a: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entralized vacation planner for managing all trip logistics.</a:t>
            </a: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Tracks budgeting, flights, accommodations, itineraries, excursions, activities, and notes.</a:t>
            </a: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Provides real-time currency conversion for international travel.</a:t>
            </a: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Advises users on saving money and setting allowances.</a:t>
            </a: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Reduces uncertainty and encourages organized, stress-free travel planning.</a:t>
            </a: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9633686" y="1957862"/>
            <a:ext cx="8654314" cy="74514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2699" b="1" spc="16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What Now?</a:t>
            </a: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C</a:t>
            </a: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loud-native Travel Planning Platform: budgeting, itineraries, expense tracking, and collaboration.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Transitioned from Docker Compose → Kubernetes for scalability, resilience, and production readiness.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Planned AI recommendations (hotels, activities, destinations) powered by OpenAI API.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AI Chatbot to help you with itinerary questions and planning.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Updated UI/UX, more professional rebranding.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Scale the backend: Add more security, autoscaling for pods, and automated testing.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431799" lvl="1" indent="-215899" algn="l">
              <a:lnSpc>
                <a:spcPts val="2699"/>
              </a:lnSpc>
              <a:spcBef>
                <a:spcPct val="0"/>
              </a:spcBef>
              <a:buFont typeface="Arial"/>
              <a:buChar char="•"/>
            </a:pPr>
            <a:r>
              <a:rPr lang="en-US" sz="1999" u="none" spc="119">
                <a:solidFill>
                  <a:srgbClr val="000000"/>
                </a:solidFill>
                <a:latin typeface="DM Sans"/>
                <a:ea typeface="DM Sans"/>
                <a:cs typeface="DM Sans"/>
                <a:sym typeface="DM Sans"/>
              </a:rPr>
              <a:t>Sharing travel plans with friends, uploading receipts and pictures.</a:t>
            </a: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  <a:p>
            <a:pPr marL="0" lvl="0" indent="0" algn="l">
              <a:lnSpc>
                <a:spcPts val="2699"/>
              </a:lnSpc>
              <a:spcBef>
                <a:spcPct val="0"/>
              </a:spcBef>
            </a:pPr>
            <a:endParaRPr lang="en-US" sz="1999" u="none" spc="119">
              <a:solidFill>
                <a:srgbClr val="000000"/>
              </a:solidFill>
              <a:latin typeface="DM Sans"/>
              <a:ea typeface="DM Sans"/>
              <a:cs typeface="DM Sans"/>
              <a:sym typeface="DM Sans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8902789" y="782366"/>
            <a:ext cx="7848753" cy="1177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8730"/>
              </a:lnSpc>
            </a:pPr>
            <a:r>
              <a:rPr lang="en-US" sz="9000" b="1">
                <a:solidFill>
                  <a:srgbClr val="000000"/>
                </a:solidFill>
                <a:latin typeface="DM Sans Bold"/>
                <a:ea typeface="DM Sans Bold"/>
                <a:cs typeface="DM Sans Bold"/>
                <a:sym typeface="DM Sans Bold"/>
              </a:rPr>
              <a:t>Infrastructure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</Words>
  <Application>Microsoft Macintosh PowerPoint</Application>
  <PresentationFormat>Custom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DM Sans</vt:lpstr>
      <vt:lpstr>DM Sans Bold</vt:lpstr>
      <vt:lpstr>Arial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Doodle Project Presentation</dc:title>
  <cp:lastModifiedBy>Yavuz, Munteha</cp:lastModifiedBy>
  <cp:revision>2</cp:revision>
  <dcterms:created xsi:type="dcterms:W3CDTF">2006-08-16T00:00:00Z</dcterms:created>
  <dcterms:modified xsi:type="dcterms:W3CDTF">2025-10-02T00:49:18Z</dcterms:modified>
  <dc:identifier>DAG0kM_af2o</dc:identifier>
</cp:coreProperties>
</file>