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4c22348f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4c22348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57200" y="223063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Travel Tracker – Project Overview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Olivia Tarsillo, Michael Hood, Wilfred Naraga, Nur Yavuz</a:t>
            </a:r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5740650" y="1656300"/>
            <a:ext cx="2994300" cy="4913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51948" lvl="0" marL="4572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ct val="13125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Cloud-native Travel Planning Platform: budgeting, itineraries, expense tracking, and collaboration.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Transitioned from Docker Compose → Kubernetes for scalability, resilience, and production readiness.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Planned AI recommendations (hotels, activities, destinations) powered by OpenAI API.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Integrated real-time currency conversion with ExchangeRate API.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15789" l="-900" r="899" t="-15790"/>
          <a:stretch/>
        </p:blipFill>
        <p:spPr>
          <a:xfrm>
            <a:off x="187910" y="993650"/>
            <a:ext cx="5541374" cy="41560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389950" y="4736700"/>
            <a:ext cx="5220600" cy="1833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893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580"/>
              <a:buChar char="•"/>
            </a:pPr>
            <a:r>
              <a:rPr b="1" lang="en-US" sz="1117"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en-US" sz="1117">
                <a:latin typeface="Arial"/>
                <a:ea typeface="Arial"/>
                <a:cs typeface="Arial"/>
                <a:sym typeface="Arial"/>
              </a:rPr>
              <a:t>: React + Vite</a:t>
            </a:r>
            <a:br>
              <a:rPr lang="en-US" sz="1117">
                <a:latin typeface="Arial"/>
                <a:ea typeface="Arial"/>
                <a:cs typeface="Arial"/>
                <a:sym typeface="Arial"/>
              </a:rPr>
            </a:br>
            <a:endParaRPr sz="1117">
              <a:latin typeface="Arial"/>
              <a:ea typeface="Arial"/>
              <a:cs typeface="Arial"/>
              <a:sym typeface="Arial"/>
            </a:endParaRPr>
          </a:p>
          <a:p>
            <a:pPr indent="-3289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80"/>
              <a:buChar char="•"/>
            </a:pPr>
            <a:r>
              <a:rPr b="1" lang="en-US" sz="1117">
                <a:latin typeface="Arial"/>
                <a:ea typeface="Arial"/>
                <a:cs typeface="Arial"/>
                <a:sym typeface="Arial"/>
              </a:rPr>
              <a:t>Backend</a:t>
            </a:r>
            <a:r>
              <a:rPr lang="en-US" sz="1117">
                <a:latin typeface="Arial"/>
                <a:ea typeface="Arial"/>
                <a:cs typeface="Arial"/>
                <a:sym typeface="Arial"/>
              </a:rPr>
              <a:t>: Flask (Python) REST API</a:t>
            </a:r>
            <a:br>
              <a:rPr lang="en-US" sz="1117">
                <a:latin typeface="Arial"/>
                <a:ea typeface="Arial"/>
                <a:cs typeface="Arial"/>
                <a:sym typeface="Arial"/>
              </a:rPr>
            </a:br>
            <a:endParaRPr sz="1117">
              <a:latin typeface="Arial"/>
              <a:ea typeface="Arial"/>
              <a:cs typeface="Arial"/>
              <a:sym typeface="Arial"/>
            </a:endParaRPr>
          </a:p>
          <a:p>
            <a:pPr indent="-3289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80"/>
              <a:buChar char="•"/>
            </a:pPr>
            <a:r>
              <a:rPr b="1" lang="en-US" sz="1117"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en-US" sz="1117">
                <a:latin typeface="Arial"/>
                <a:ea typeface="Arial"/>
                <a:cs typeface="Arial"/>
                <a:sym typeface="Arial"/>
              </a:rPr>
              <a:t>: MongoDB (StatefulSet, persistent volumes)</a:t>
            </a:r>
            <a:br>
              <a:rPr lang="en-US" sz="1117">
                <a:latin typeface="Arial"/>
                <a:ea typeface="Arial"/>
                <a:cs typeface="Arial"/>
                <a:sym typeface="Arial"/>
              </a:rPr>
            </a:br>
            <a:endParaRPr sz="1117">
              <a:latin typeface="Arial"/>
              <a:ea typeface="Arial"/>
              <a:cs typeface="Arial"/>
              <a:sym typeface="Arial"/>
            </a:endParaRPr>
          </a:p>
          <a:p>
            <a:pPr indent="-3289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80"/>
              <a:buChar char="•"/>
            </a:pPr>
            <a:r>
              <a:rPr b="1" lang="en-US" sz="1117">
                <a:latin typeface="Arial"/>
                <a:ea typeface="Arial"/>
                <a:cs typeface="Arial"/>
                <a:sym typeface="Arial"/>
              </a:rPr>
              <a:t>External Services</a:t>
            </a:r>
            <a:r>
              <a:rPr lang="en-US" sz="1117">
                <a:latin typeface="Arial"/>
                <a:ea typeface="Arial"/>
                <a:cs typeface="Arial"/>
                <a:sym typeface="Arial"/>
              </a:rPr>
              <a:t>: ExchangeRate API, OpenAI API (AI Rec Service)</a:t>
            </a:r>
            <a:br>
              <a:rPr lang="en-US" sz="1117">
                <a:latin typeface="Arial"/>
                <a:ea typeface="Arial"/>
                <a:cs typeface="Arial"/>
                <a:sym typeface="Arial"/>
              </a:rPr>
            </a:br>
            <a:endParaRPr sz="1117">
              <a:latin typeface="Arial"/>
              <a:ea typeface="Arial"/>
              <a:cs typeface="Arial"/>
              <a:sym typeface="Arial"/>
            </a:endParaRPr>
          </a:p>
          <a:p>
            <a:pPr indent="-3289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80"/>
              <a:buChar char="•"/>
            </a:pPr>
            <a:r>
              <a:rPr b="1" lang="en-US" sz="1117">
                <a:latin typeface="Arial"/>
                <a:ea typeface="Arial"/>
                <a:cs typeface="Arial"/>
                <a:sym typeface="Arial"/>
              </a:rPr>
              <a:t>Infrastructure</a:t>
            </a:r>
            <a:r>
              <a:rPr lang="en-US" sz="1117">
                <a:latin typeface="Arial"/>
                <a:ea typeface="Arial"/>
                <a:cs typeface="Arial"/>
                <a:sym typeface="Arial"/>
              </a:rPr>
              <a:t>: Kubernetes on CloudLab, with ConfigMaps, Secrets, Autoscaling</a:t>
            </a:r>
            <a:endParaRPr sz="158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