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2F78B1E-CAC1-3B40-97BE-48A983FE3DA6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74B541-FC10-EB41-AF51-0ED96F4BE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Configuration and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</a:t>
            </a:r>
            <a:r>
              <a:rPr lang="en-US" dirty="0" err="1" smtClean="0"/>
              <a:t>occ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occ</a:t>
            </a:r>
            <a:endParaRPr lang="en-US" dirty="0" smtClean="0"/>
          </a:p>
          <a:p>
            <a:pPr lvl="1"/>
            <a:r>
              <a:rPr lang="en-US" dirty="0" smtClean="0"/>
              <a:t>/bin</a:t>
            </a:r>
          </a:p>
          <a:p>
            <a:pPr lvl="3"/>
            <a:r>
              <a:rPr lang="en-US" dirty="0" smtClean="0"/>
              <a:t>various startup and utility scripts</a:t>
            </a:r>
          </a:p>
          <a:p>
            <a:pPr lvl="1"/>
            <a:r>
              <a:rPr lang="en-US" dirty="0" smtClean="0"/>
              <a:t>/common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ngat</a:t>
            </a:r>
            <a:r>
              <a:rPr lang="en-US" dirty="0" smtClean="0"/>
              <a:t> </a:t>
            </a:r>
          </a:p>
          <a:p>
            <a:pPr lvl="4"/>
            <a:r>
              <a:rPr lang="en-US" dirty="0" smtClean="0"/>
              <a:t>NGAT libraries</a:t>
            </a:r>
          </a:p>
          <a:p>
            <a:pPr lvl="2"/>
            <a:r>
              <a:rPr lang="en-US" dirty="0" smtClean="0"/>
              <a:t>/shared </a:t>
            </a:r>
          </a:p>
          <a:p>
            <a:pPr lvl="4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libs</a:t>
            </a:r>
            <a:r>
              <a:rPr lang="en-US" dirty="0" smtClean="0"/>
              <a:t> (</a:t>
            </a:r>
            <a:r>
              <a:rPr lang="en-US" dirty="0" err="1" smtClean="0"/>
              <a:t>jibx</a:t>
            </a:r>
            <a:r>
              <a:rPr lang="en-US" dirty="0" smtClean="0"/>
              <a:t>, </a:t>
            </a:r>
            <a:r>
              <a:rPr lang="en-US" dirty="0" err="1" smtClean="0"/>
              <a:t>jdom</a:t>
            </a:r>
            <a:r>
              <a:rPr lang="en-US" dirty="0" smtClean="0"/>
              <a:t>, </a:t>
            </a:r>
            <a:r>
              <a:rPr lang="en-US" dirty="0" err="1" smtClean="0"/>
              <a:t>xerces</a:t>
            </a:r>
            <a:r>
              <a:rPr lang="en-US" dirty="0" smtClean="0"/>
              <a:t>…)</a:t>
            </a:r>
          </a:p>
          <a:p>
            <a:pPr lvl="2"/>
            <a:r>
              <a:rPr lang="en-US" dirty="0" smtClean="0"/>
              <a:t>/lib </a:t>
            </a:r>
          </a:p>
          <a:p>
            <a:pPr lvl="4"/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 (</a:t>
            </a:r>
            <a:r>
              <a:rPr lang="en-US" dirty="0" err="1" smtClean="0"/>
              <a:t>libjslalib.so</a:t>
            </a:r>
            <a:r>
              <a:rPr lang="en-US" dirty="0" smtClean="0"/>
              <a:t>, </a:t>
            </a:r>
            <a:r>
              <a:rPr lang="en-US" dirty="0" err="1" smtClean="0"/>
              <a:t>libngatfits.so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/data </a:t>
            </a:r>
          </a:p>
          <a:p>
            <a:pPr lvl="4"/>
            <a:r>
              <a:rPr lang="en-US" dirty="0" smtClean="0"/>
              <a:t>data generated by various </a:t>
            </a:r>
            <a:r>
              <a:rPr lang="en-US" dirty="0" err="1" smtClean="0"/>
              <a:t>cron</a:t>
            </a:r>
            <a:r>
              <a:rPr lang="en-US" dirty="0" smtClean="0"/>
              <a:t> scripts</a:t>
            </a:r>
          </a:p>
          <a:p>
            <a:pPr lvl="4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cloud.dat</a:t>
            </a:r>
            <a:r>
              <a:rPr lang="en-US" dirty="0" smtClean="0"/>
              <a:t>, </a:t>
            </a:r>
            <a:r>
              <a:rPr lang="en-US" dirty="0" err="1" smtClean="0"/>
              <a:t>dust.dat</a:t>
            </a:r>
            <a:r>
              <a:rPr lang="en-US" dirty="0" smtClean="0"/>
              <a:t>, </a:t>
            </a:r>
            <a:r>
              <a:rPr lang="en-US" dirty="0" err="1" smtClean="0"/>
              <a:t>ocr.dat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rcs</a:t>
            </a:r>
            <a:endParaRPr lang="en-US" dirty="0" smtClean="0"/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</a:p>
          <a:p>
            <a:pPr lvl="4"/>
            <a:r>
              <a:rPr lang="en-US" dirty="0" smtClean="0"/>
              <a:t>configuration files</a:t>
            </a:r>
          </a:p>
          <a:p>
            <a:pPr lvl="2"/>
            <a:r>
              <a:rPr lang="en-US" dirty="0" smtClean="0"/>
              <a:t>/instruments </a:t>
            </a:r>
          </a:p>
          <a:p>
            <a:pPr lvl="4"/>
            <a:r>
              <a:rPr lang="en-US" dirty="0" smtClean="0"/>
              <a:t>instrument </a:t>
            </a:r>
            <a:r>
              <a:rPr lang="en-US" dirty="0" err="1" smtClean="0"/>
              <a:t>calib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tocs</a:t>
            </a:r>
            <a:r>
              <a:rPr lang="en-US" dirty="0" smtClean="0"/>
              <a:t> </a:t>
            </a:r>
          </a:p>
          <a:p>
            <a:pPr lvl="4"/>
            <a:r>
              <a:rPr lang="en-US" dirty="0" err="1" smtClean="0"/>
              <a:t>ToO</a:t>
            </a:r>
            <a:r>
              <a:rPr lang="en-US" dirty="0" smtClean="0"/>
              <a:t> accounting</a:t>
            </a:r>
          </a:p>
          <a:p>
            <a:pPr lvl="2"/>
            <a:r>
              <a:rPr lang="en-US" dirty="0" smtClean="0"/>
              <a:t>/scripts </a:t>
            </a:r>
          </a:p>
          <a:p>
            <a:pPr lvl="4"/>
            <a:r>
              <a:rPr lang="en-US" dirty="0" smtClean="0"/>
              <a:t>Various scripts</a:t>
            </a:r>
          </a:p>
          <a:p>
            <a:pPr lvl="1"/>
            <a:r>
              <a:rPr lang="en-US" dirty="0" smtClean="0"/>
              <a:t>/logs </a:t>
            </a:r>
          </a:p>
          <a:p>
            <a:pPr lvl="4"/>
            <a:r>
              <a:rPr lang="en-US" dirty="0" smtClean="0"/>
              <a:t>The </a:t>
            </a:r>
            <a:r>
              <a:rPr lang="en-US" dirty="0" err="1" smtClean="0"/>
              <a:t>rcs</a:t>
            </a:r>
            <a:r>
              <a:rPr lang="en-US" dirty="0" smtClean="0"/>
              <a:t> logs for the last day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	</a:t>
            </a:r>
          </a:p>
          <a:p>
            <a:pPr lvl="4"/>
            <a:r>
              <a:rPr lang="en-US" dirty="0" smtClean="0"/>
              <a:t>Temporary logs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rcs</a:t>
            </a:r>
            <a:r>
              <a:rPr lang="en-US" dirty="0" smtClean="0"/>
              <a:t> console, various script logs.</a:t>
            </a:r>
          </a:p>
          <a:p>
            <a:pPr lvl="1"/>
            <a:r>
              <a:rPr lang="en-US" dirty="0" smtClean="0"/>
              <a:t>/backup</a:t>
            </a:r>
          </a:p>
          <a:p>
            <a:pPr lvl="4"/>
            <a:r>
              <a:rPr lang="en-US" dirty="0" smtClean="0"/>
              <a:t>Dated backups made using /</a:t>
            </a:r>
            <a:r>
              <a:rPr lang="en-US" dirty="0" err="1" smtClean="0"/>
              <a:t>occ</a:t>
            </a:r>
            <a:r>
              <a:rPr lang="en-US" dirty="0" smtClean="0"/>
              <a:t>/bin/backup script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on OCC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RCS</a:t>
            </a:r>
          </a:p>
          <a:p>
            <a:pPr lvl="1"/>
            <a:r>
              <a:rPr lang="en-US" dirty="0" smtClean="0"/>
              <a:t>Started via: /etc/</a:t>
            </a:r>
            <a:r>
              <a:rPr lang="en-US" dirty="0" err="1" smtClean="0"/>
              <a:t>init.d/rcw_init</a:t>
            </a:r>
            <a:endParaRPr lang="en-US" dirty="0" smtClean="0"/>
          </a:p>
          <a:p>
            <a:pPr lvl="2"/>
            <a:r>
              <a:rPr lang="en-US" dirty="0" smtClean="0"/>
              <a:t>This is a watchdog, it restarts the RCS if it falls over or a restart is requested via the </a:t>
            </a:r>
            <a:r>
              <a:rPr lang="en-US" dirty="0" err="1" smtClean="0"/>
              <a:t>OpsUI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Started via: /etc/</a:t>
            </a:r>
            <a:r>
              <a:rPr lang="en-US" dirty="0" err="1" smtClean="0"/>
              <a:t>init.d/sched_init</a:t>
            </a:r>
            <a:endParaRPr lang="en-US" dirty="0" smtClean="0"/>
          </a:p>
          <a:p>
            <a:pPr lvl="2"/>
            <a:r>
              <a:rPr lang="en-US" dirty="0" smtClean="0"/>
              <a:t>The deployed version of this script does not have a stop option – there is one in the dev version.</a:t>
            </a:r>
          </a:p>
          <a:p>
            <a:r>
              <a:rPr lang="en-US" dirty="0" smtClean="0"/>
              <a:t>Synoptic Model -Phase2 cache (level 1)</a:t>
            </a:r>
          </a:p>
          <a:p>
            <a:pPr lvl="1"/>
            <a:r>
              <a:rPr lang="en-US" dirty="0" smtClean="0"/>
              <a:t>Started via: /etc/</a:t>
            </a:r>
            <a:r>
              <a:rPr lang="en-US" dirty="0" err="1" smtClean="0"/>
              <a:t>init.d/smp_init</a:t>
            </a:r>
            <a:endParaRPr lang="en-US" dirty="0" smtClean="0"/>
          </a:p>
          <a:p>
            <a:pPr lvl="2"/>
            <a:r>
              <a:rPr lang="en-US" dirty="0" smtClean="0"/>
              <a:t>There is a level 2 cache but this is still experimental it would probably speed up scheduler execution by a factor of  around x5 to x10. Again the deployed script has no stop option but the dev version does.</a:t>
            </a:r>
          </a:p>
          <a:p>
            <a:r>
              <a:rPr lang="en-US" dirty="0" smtClean="0"/>
              <a:t>Beam Steering System</a:t>
            </a:r>
          </a:p>
          <a:p>
            <a:pPr lvl="1"/>
            <a:r>
              <a:rPr lang="en-US" dirty="0" smtClean="0"/>
              <a:t>Started via: /etc/</a:t>
            </a:r>
            <a:r>
              <a:rPr lang="en-US" dirty="0" err="1" smtClean="0"/>
              <a:t>init.d/bss_init</a:t>
            </a:r>
            <a:endParaRPr lang="en-US" dirty="0" smtClean="0"/>
          </a:p>
          <a:p>
            <a:pPr lvl="2"/>
            <a:r>
              <a:rPr lang="en-US" dirty="0" smtClean="0"/>
              <a:t>This has to be running as the instruments (O at least) talk to it.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Process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RCS main launcher is contained in the class</a:t>
            </a:r>
          </a:p>
          <a:p>
            <a:pPr lvl="1"/>
            <a:r>
              <a:rPr lang="en-US" dirty="0" err="1" smtClean="0"/>
              <a:t>ngat.rcs.RCS_Controller</a:t>
            </a:r>
            <a:endParaRPr lang="en-US" dirty="0" smtClean="0"/>
          </a:p>
          <a:p>
            <a:r>
              <a:rPr lang="en-US" dirty="0" smtClean="0"/>
              <a:t>It configures and starts all the various subsystems and modules:-</a:t>
            </a:r>
          </a:p>
          <a:p>
            <a:pPr lvl="1"/>
            <a:r>
              <a:rPr lang="en-US" dirty="0" smtClean="0"/>
              <a:t>TCM </a:t>
            </a:r>
          </a:p>
          <a:p>
            <a:pPr lvl="2"/>
            <a:r>
              <a:rPr lang="en-US" dirty="0" smtClean="0"/>
              <a:t>configured via </a:t>
            </a:r>
            <a:r>
              <a:rPr lang="en-US" i="1" dirty="0" err="1" smtClean="0"/>
              <a:t>telescope.xml</a:t>
            </a:r>
            <a:endParaRPr lang="en-US" i="1" dirty="0" smtClean="0"/>
          </a:p>
          <a:p>
            <a:pPr lvl="1"/>
            <a:r>
              <a:rPr lang="en-US" dirty="0" smtClean="0"/>
              <a:t>ICM </a:t>
            </a:r>
          </a:p>
          <a:p>
            <a:pPr lvl="2"/>
            <a:r>
              <a:rPr lang="en-US" dirty="0" smtClean="0"/>
              <a:t>configured via </a:t>
            </a:r>
            <a:r>
              <a:rPr lang="en-US" i="1" dirty="0" err="1" smtClean="0"/>
              <a:t>ireg.xml</a:t>
            </a:r>
            <a:endParaRPr lang="en-US" i="1" dirty="0" smtClean="0"/>
          </a:p>
          <a:p>
            <a:pPr lvl="1"/>
            <a:r>
              <a:rPr lang="en-US" dirty="0" smtClean="0"/>
              <a:t>EMS</a:t>
            </a:r>
          </a:p>
          <a:p>
            <a:pPr lvl="1"/>
            <a:r>
              <a:rPr lang="en-US" dirty="0" smtClean="0"/>
              <a:t>ERS </a:t>
            </a:r>
          </a:p>
          <a:p>
            <a:pPr lvl="2"/>
            <a:r>
              <a:rPr lang="en-US" dirty="0" smtClean="0"/>
              <a:t>configured via </a:t>
            </a:r>
            <a:r>
              <a:rPr lang="en-US" i="1" dirty="0" err="1" smtClean="0"/>
              <a:t>rules.xml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TMS </a:t>
            </a:r>
          </a:p>
          <a:p>
            <a:pPr lvl="2"/>
            <a:r>
              <a:rPr lang="en-US" dirty="0" smtClean="0"/>
              <a:t>configured via </a:t>
            </a:r>
            <a:r>
              <a:rPr lang="en-US" i="1" dirty="0" err="1" smtClean="0"/>
              <a:t>task.properties</a:t>
            </a:r>
            <a:r>
              <a:rPr lang="en-US" i="1" dirty="0" smtClean="0"/>
              <a:t> </a:t>
            </a:r>
            <a:endParaRPr lang="en-US" dirty="0" smtClean="0"/>
          </a:p>
          <a:p>
            <a:pPr lvl="2"/>
            <a:r>
              <a:rPr lang="en-US" i="1" dirty="0" err="1" smtClean="0"/>
              <a:t>agent.properties</a:t>
            </a:r>
            <a:r>
              <a:rPr lang="en-US" i="1" dirty="0" smtClean="0"/>
              <a:t> </a:t>
            </a:r>
            <a:r>
              <a:rPr lang="en-US" dirty="0" smtClean="0"/>
              <a:t>and various mode controllers via</a:t>
            </a:r>
          </a:p>
          <a:p>
            <a:pPr lvl="2"/>
            <a:r>
              <a:rPr lang="en-US" i="1" dirty="0" err="1" smtClean="0"/>
              <a:t>soca_ops.properties</a:t>
            </a:r>
            <a:r>
              <a:rPr lang="en-US" i="1" dirty="0" smtClean="0"/>
              <a:t> </a:t>
            </a:r>
            <a:r>
              <a:rPr lang="en-US" dirty="0" smtClean="0"/>
              <a:t>, </a:t>
            </a:r>
            <a:r>
              <a:rPr lang="en-US" i="1" dirty="0" err="1" smtClean="0"/>
              <a:t>to_ops.properties</a:t>
            </a:r>
            <a:r>
              <a:rPr lang="en-US" dirty="0" smtClean="0"/>
              <a:t>, </a:t>
            </a:r>
            <a:r>
              <a:rPr lang="en-US" i="1" dirty="0" err="1" smtClean="0"/>
              <a:t>background.properties</a:t>
            </a:r>
            <a:endParaRPr lang="en-US" i="1" dirty="0" smtClean="0"/>
          </a:p>
          <a:p>
            <a:pPr lvl="1"/>
            <a:r>
              <a:rPr lang="en-US" dirty="0" smtClean="0"/>
              <a:t>Ops </a:t>
            </a:r>
          </a:p>
          <a:p>
            <a:pPr lvl="2"/>
            <a:r>
              <a:rPr lang="en-US" dirty="0" smtClean="0"/>
              <a:t>configured via </a:t>
            </a:r>
            <a:r>
              <a:rPr lang="en-US" dirty="0" err="1" smtClean="0"/>
              <a:t>tsm_reactive.properties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RCS Process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Initialize logs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astrometry</a:t>
            </a:r>
          </a:p>
          <a:p>
            <a:r>
              <a:rPr lang="en-US" dirty="0" smtClean="0"/>
              <a:t>Setup CIL service and</a:t>
            </a:r>
            <a:r>
              <a:rPr lang="en-US" dirty="0" smtClean="0"/>
              <a:t> CIL Proxy</a:t>
            </a:r>
            <a:endParaRPr lang="en-US" dirty="0" smtClean="0"/>
          </a:p>
          <a:p>
            <a:r>
              <a:rPr lang="en-US" dirty="0" smtClean="0"/>
              <a:t>Setup ISS and TOCS</a:t>
            </a:r>
          </a:p>
          <a:p>
            <a:r>
              <a:rPr lang="en-US" dirty="0" smtClean="0"/>
              <a:t>TCM setup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Start monitoring TCS and </a:t>
            </a:r>
            <a:r>
              <a:rPr lang="en-US" dirty="0" smtClean="0"/>
              <a:t>AG</a:t>
            </a:r>
          </a:p>
          <a:p>
            <a:r>
              <a:rPr lang="en-US" dirty="0" smtClean="0"/>
              <a:t>ICM setup</a:t>
            </a:r>
          </a:p>
          <a:p>
            <a:pPr lvl="1"/>
            <a:r>
              <a:rPr lang="en-US" dirty="0" smtClean="0"/>
              <a:t>Configuration of </a:t>
            </a:r>
            <a:r>
              <a:rPr lang="en-US" dirty="0" err="1" smtClean="0"/>
              <a:t>Ireg</a:t>
            </a:r>
            <a:r>
              <a:rPr lang="en-US" dirty="0" smtClean="0"/>
              <a:t> and instrument status providers</a:t>
            </a:r>
          </a:p>
          <a:p>
            <a:pPr lvl="1"/>
            <a:r>
              <a:rPr lang="en-US" dirty="0" smtClean="0"/>
              <a:t>Start monitoring </a:t>
            </a:r>
            <a:r>
              <a:rPr lang="en-US" dirty="0" smtClean="0"/>
              <a:t>instruments</a:t>
            </a:r>
          </a:p>
          <a:p>
            <a:r>
              <a:rPr lang="en-US" dirty="0" smtClean="0"/>
              <a:t>Legacy providers for </a:t>
            </a:r>
            <a:r>
              <a:rPr lang="en-US" dirty="0" err="1" smtClean="0"/>
              <a:t>LiveData</a:t>
            </a:r>
            <a:r>
              <a:rPr lang="en-US" dirty="0" smtClean="0"/>
              <a:t> feeds</a:t>
            </a:r>
          </a:p>
          <a:p>
            <a:r>
              <a:rPr lang="en-US" dirty="0" smtClean="0"/>
              <a:t>EMS setup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Start monitoring WMS, BCS, TNG</a:t>
            </a:r>
          </a:p>
          <a:p>
            <a:r>
              <a:rPr lang="en-US" dirty="0" smtClean="0"/>
              <a:t>ERS </a:t>
            </a:r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Start processing thread</a:t>
            </a:r>
            <a:endParaRPr lang="en-US" dirty="0" smtClean="0"/>
          </a:p>
          <a:p>
            <a:r>
              <a:rPr lang="en-US" dirty="0" smtClean="0"/>
              <a:t>Monitors setup</a:t>
            </a:r>
          </a:p>
          <a:p>
            <a:pPr lvl="1"/>
            <a:r>
              <a:rPr lang="en-US" dirty="0" smtClean="0"/>
              <a:t>Tracking, Autoguider lock, Instruments, PMC</a:t>
            </a:r>
          </a:p>
          <a:p>
            <a:r>
              <a:rPr lang="en-US" dirty="0" smtClean="0"/>
              <a:t>TMS setup</a:t>
            </a:r>
          </a:p>
          <a:p>
            <a:r>
              <a:rPr lang="en-US" dirty="0" smtClean="0"/>
              <a:t>Ops setup, </a:t>
            </a:r>
            <a:r>
              <a:rPr lang="en-US" dirty="0" err="1" smtClean="0"/>
              <a:t>statemodel</a:t>
            </a:r>
            <a:r>
              <a:rPr lang="en-US" dirty="0" smtClean="0"/>
              <a:t> and binding to ERS</a:t>
            </a:r>
          </a:p>
          <a:p>
            <a:r>
              <a:rPr lang="en-US" dirty="0" smtClean="0"/>
              <a:t>MCA setup</a:t>
            </a:r>
          </a:p>
          <a:p>
            <a:pPr lvl="1"/>
            <a:r>
              <a:rPr lang="en-US" dirty="0" smtClean="0"/>
              <a:t>Configure BGCA, SOCA, TOCA, </a:t>
            </a:r>
            <a:r>
              <a:rPr lang="en-US" dirty="0" smtClean="0"/>
              <a:t>CA</a:t>
            </a:r>
          </a:p>
          <a:p>
            <a:r>
              <a:rPr lang="en-US" dirty="0" smtClean="0"/>
              <a:t>A minute or so after everything is setup the time-of-day (PERIOD) and eng/auto (INTENT) state variables, used by the state model are set according to the actual t</a:t>
            </a:r>
            <a:r>
              <a:rPr lang="en-US" dirty="0" smtClean="0"/>
              <a:t>ime of day and command line </a:t>
            </a:r>
            <a:r>
              <a:rPr lang="en-US" dirty="0" err="1" smtClean="0"/>
              <a:t>arg</a:t>
            </a:r>
            <a:r>
              <a:rPr lang="en-US" dirty="0" smtClean="0"/>
              <a:t> (</a:t>
            </a:r>
            <a:r>
              <a:rPr lang="en-US" b="1" dirty="0" smtClean="0"/>
              <a:t>manual</a:t>
            </a:r>
            <a:r>
              <a:rPr lang="en-US" dirty="0" smtClean="0"/>
              <a:t> or </a:t>
            </a:r>
            <a:r>
              <a:rPr lang="en-US" b="1" dirty="0" smtClean="0"/>
              <a:t>auto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290</TotalTime>
  <Words>467</Words>
  <Application>Microsoft Macintosh PowerPoint</Application>
  <PresentationFormat>On-screen Show 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Robotic Control System</vt:lpstr>
      <vt:lpstr>Layout of occ filesystem</vt:lpstr>
      <vt:lpstr>Processes on OCC</vt:lpstr>
      <vt:lpstr>Main Process </vt:lpstr>
      <vt:lpstr>RCS Process startup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Control System</dc:title>
  <dc:creator>Engineer</dc:creator>
  <cp:lastModifiedBy>Engineer</cp:lastModifiedBy>
  <cp:revision>24</cp:revision>
  <dcterms:created xsi:type="dcterms:W3CDTF">2014-09-10T08:03:37Z</dcterms:created>
  <dcterms:modified xsi:type="dcterms:W3CDTF">2014-09-10T10:10:28Z</dcterms:modified>
</cp:coreProperties>
</file>