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FF8B51-C000-2342-9CB2-6F824FC6E29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9A6FEA-0C94-7847-9C27-16D746A4E6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RTML and NSO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Embedded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TEA was written several years ago and has gone through several iterations.</a:t>
            </a:r>
          </a:p>
          <a:p>
            <a:r>
              <a:rPr lang="en-US" dirty="0" smtClean="0"/>
              <a:t>Originally used </a:t>
            </a:r>
            <a:r>
              <a:rPr lang="en-US" dirty="0" err="1" smtClean="0"/>
              <a:t>estarIO</a:t>
            </a:r>
            <a:r>
              <a:rPr lang="en-US" dirty="0" smtClean="0"/>
              <a:t> as </a:t>
            </a:r>
            <a:r>
              <a:rPr lang="en-US" dirty="0" err="1" smtClean="0"/>
              <a:t>comms</a:t>
            </a:r>
            <a:r>
              <a:rPr lang="en-US" dirty="0" smtClean="0"/>
              <a:t> layer.</a:t>
            </a:r>
          </a:p>
          <a:p>
            <a:r>
              <a:rPr lang="en-US" dirty="0" smtClean="0"/>
              <a:t>Now uses RTML requests from the </a:t>
            </a:r>
            <a:r>
              <a:rPr lang="en-US" dirty="0" err="1" smtClean="0"/>
              <a:t>NodeAgent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Requires potentially rapid telemetry from the RCS to make </a:t>
            </a:r>
            <a:r>
              <a:rPr lang="en-US" dirty="0" err="1" smtClean="0"/>
              <a:t>asynch</a:t>
            </a:r>
            <a:r>
              <a:rPr lang="en-US" dirty="0" smtClean="0"/>
              <a:t> callbacks to remote agents.</a:t>
            </a:r>
          </a:p>
          <a:p>
            <a:r>
              <a:rPr lang="en-US" dirty="0" smtClean="0"/>
              <a:t>At the time of writing there was no suitable pub-sub telemetry system.</a:t>
            </a:r>
          </a:p>
          <a:p>
            <a:r>
              <a:rPr lang="en-US" dirty="0" smtClean="0"/>
              <a:t>Existing ports/holes were used to make a fudged solution – CAMP.</a:t>
            </a:r>
          </a:p>
          <a:p>
            <a:r>
              <a:rPr lang="en-US" dirty="0" smtClean="0"/>
              <a:t>Code is in ~</a:t>
            </a:r>
            <a:r>
              <a:rPr lang="en-US" i="1" dirty="0" smtClean="0"/>
              <a:t>dev/</a:t>
            </a:r>
            <a:r>
              <a:rPr lang="en-US" i="1" dirty="0" err="1" smtClean="0"/>
              <a:t>src/estar/tea</a:t>
            </a:r>
            <a:r>
              <a:rPr lang="en-US" i="1" dirty="0" smtClean="0"/>
              <a:t>/</a:t>
            </a:r>
            <a:r>
              <a:rPr lang="en-US" i="1" dirty="0" smtClean="0"/>
              <a:t> </a:t>
            </a:r>
            <a:r>
              <a:rPr lang="en-US" dirty="0" smtClean="0"/>
              <a:t>and is under </a:t>
            </a:r>
            <a:r>
              <a:rPr lang="en-US" dirty="0" err="1" smtClean="0"/>
              <a:t>svn</a:t>
            </a:r>
            <a:r>
              <a:rPr lang="en-US" dirty="0" smtClean="0"/>
              <a:t> or maybe </a:t>
            </a:r>
            <a:r>
              <a:rPr lang="en-US" dirty="0" err="1" smtClean="0"/>
              <a:t>rcs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tea_architecture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93879" y="1600200"/>
            <a:ext cx="5994242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Requests from the NA are passed to the </a:t>
            </a:r>
            <a:r>
              <a:rPr lang="en-US" i="1" dirty="0" err="1" smtClean="0"/>
              <a:t>EmbeddedAgentRequestHandler</a:t>
            </a:r>
            <a:r>
              <a:rPr lang="en-US" i="1" dirty="0" smtClean="0"/>
              <a:t> </a:t>
            </a:r>
            <a:r>
              <a:rPr lang="en-US" dirty="0" smtClean="0"/>
              <a:t>via calls to:-</a:t>
            </a:r>
          </a:p>
          <a:p>
            <a:pPr lvl="1"/>
            <a:r>
              <a:rPr lang="en-US" dirty="0" err="1" smtClean="0"/>
              <a:t>handleScore(RtmlDoc</a:t>
            </a:r>
            <a:r>
              <a:rPr lang="en-US" dirty="0" smtClean="0"/>
              <a:t>) - scoring</a:t>
            </a:r>
          </a:p>
          <a:p>
            <a:pPr lvl="1"/>
            <a:r>
              <a:rPr lang="en-US" dirty="0" err="1" smtClean="0"/>
              <a:t>handleRequest(RtmlDoc</a:t>
            </a:r>
            <a:r>
              <a:rPr lang="en-US" dirty="0" smtClean="0"/>
              <a:t>) – request to observe</a:t>
            </a:r>
          </a:p>
          <a:p>
            <a:r>
              <a:rPr lang="en-US" dirty="0" smtClean="0"/>
              <a:t>The observation, timing and constraint information is extracted and either a scoring decision or observation request may be made.</a:t>
            </a:r>
          </a:p>
          <a:p>
            <a:r>
              <a:rPr lang="en-US" dirty="0" smtClean="0"/>
              <a:t>TO requests are handled by</a:t>
            </a:r>
          </a:p>
          <a:p>
            <a:pPr lvl="1"/>
            <a:r>
              <a:rPr lang="en-US" i="1" dirty="0" err="1" smtClean="0"/>
              <a:t>TOCSessionManager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Scheduled requests are handled by</a:t>
            </a:r>
          </a:p>
          <a:p>
            <a:pPr lvl="1"/>
            <a:r>
              <a:rPr lang="en-US" dirty="0" smtClean="0"/>
              <a:t>Phase2ExtractorTNG.	</a:t>
            </a:r>
          </a:p>
          <a:p>
            <a:r>
              <a:rPr lang="en-US" dirty="0" smtClean="0"/>
              <a:t>In the case of a scheduled request, an observation request is created and entered into the Phase2 ODB via the OSS. (</a:t>
            </a:r>
            <a:r>
              <a:rPr lang="en-US" dirty="0" err="1" smtClean="0"/>
              <a:t>rmi</a:t>
            </a:r>
            <a:r>
              <a:rPr lang="en-US" dirty="0" smtClean="0"/>
              <a:t> calls to Phase2Model etc).</a:t>
            </a:r>
          </a:p>
          <a:p>
            <a:r>
              <a:rPr lang="en-US" dirty="0" smtClean="0"/>
              <a:t>An </a:t>
            </a:r>
            <a:r>
              <a:rPr lang="en-US" i="1" dirty="0" err="1" smtClean="0"/>
              <a:t>AgentRequestHandler</a:t>
            </a:r>
            <a:r>
              <a:rPr lang="en-US" i="1" dirty="0" smtClean="0"/>
              <a:t> </a:t>
            </a:r>
            <a:r>
              <a:rPr lang="en-US" dirty="0" smtClean="0"/>
              <a:t>(ARQ) thread is started for each  document currently in the Phase2 ODB to monitor for execution and make callbacks to the remote agent.</a:t>
            </a:r>
          </a:p>
          <a:p>
            <a:r>
              <a:rPr lang="en-US" dirty="0" smtClean="0"/>
              <a:t>Updates to the ARQ are received by the </a:t>
            </a:r>
            <a:r>
              <a:rPr lang="en-US" i="1" dirty="0" err="1" smtClean="0"/>
              <a:t>TelemetryServer</a:t>
            </a:r>
            <a:r>
              <a:rPr lang="en-US" i="1" dirty="0" smtClean="0"/>
              <a:t> </a:t>
            </a:r>
            <a:r>
              <a:rPr lang="en-US" dirty="0" smtClean="0"/>
              <a:t>in the form of:</a:t>
            </a:r>
          </a:p>
          <a:p>
            <a:pPr lvl="1"/>
            <a:r>
              <a:rPr lang="en-US" dirty="0" err="1" smtClean="0"/>
              <a:t>ObservationInfo</a:t>
            </a:r>
            <a:r>
              <a:rPr lang="en-US" dirty="0" smtClean="0"/>
              <a:t> (a group has started)</a:t>
            </a:r>
          </a:p>
          <a:p>
            <a:pPr lvl="1"/>
            <a:r>
              <a:rPr lang="en-US" dirty="0" err="1" smtClean="0"/>
              <a:t>ObservationCompletionInfo</a:t>
            </a:r>
            <a:r>
              <a:rPr lang="en-US" dirty="0" smtClean="0"/>
              <a:t> (a group has completed) </a:t>
            </a:r>
          </a:p>
          <a:p>
            <a:pPr lvl="1"/>
            <a:r>
              <a:rPr lang="en-US" dirty="0" err="1" smtClean="0"/>
              <a:t>ExposureInfo</a:t>
            </a:r>
            <a:r>
              <a:rPr lang="en-US" dirty="0" smtClean="0"/>
              <a:t> (an image was taken)</a:t>
            </a:r>
          </a:p>
          <a:p>
            <a:pPr lvl="1"/>
            <a:r>
              <a:rPr lang="en-US" dirty="0" err="1" smtClean="0"/>
              <a:t>ReductionInfo</a:t>
            </a:r>
            <a:r>
              <a:rPr lang="en-US" dirty="0" smtClean="0"/>
              <a:t> (a reduced image is ready)</a:t>
            </a:r>
          </a:p>
          <a:p>
            <a:r>
              <a:rPr lang="en-US" dirty="0" smtClean="0"/>
              <a:t>ARQ handlers are persisted over restarts by a simple serialization mechanism.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TEA is not very efficient – it was originally written to handle a few observation requests.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ARQs</a:t>
            </a:r>
            <a:r>
              <a:rPr lang="en-US" dirty="0" smtClean="0"/>
              <a:t> are separate threads – it would be better to have a single thread handle all the documents in round-robin fashion – much more scalable.</a:t>
            </a:r>
          </a:p>
          <a:p>
            <a:r>
              <a:rPr lang="en-US" dirty="0" smtClean="0"/>
              <a:t>The Telemetry mechanism is crude – there are modern feeds which could do this job anyway - OPS feed.</a:t>
            </a:r>
          </a:p>
          <a:p>
            <a:r>
              <a:rPr lang="en-US" dirty="0" smtClean="0"/>
              <a:t>The TEA keeps a local cache of proposals, groups and instrument-</a:t>
            </a:r>
            <a:r>
              <a:rPr lang="en-US" dirty="0" err="1" smtClean="0"/>
              <a:t>configs</a:t>
            </a:r>
            <a:r>
              <a:rPr lang="en-US" dirty="0" smtClean="0"/>
              <a:t> – this could be done nowadays via the Phase2 cache via </a:t>
            </a:r>
            <a:r>
              <a:rPr lang="en-US" dirty="0" err="1" smtClean="0"/>
              <a:t>rmi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RTML is structured like the old phase2 system.</a:t>
            </a:r>
          </a:p>
          <a:p>
            <a:r>
              <a:rPr lang="en-US" dirty="0" smtClean="0"/>
              <a:t>It is therefore </a:t>
            </a:r>
            <a:r>
              <a:rPr lang="en-US" dirty="0" err="1" smtClean="0"/>
              <a:t>neccessary</a:t>
            </a:r>
            <a:r>
              <a:rPr lang="en-US" dirty="0" smtClean="0"/>
              <a:t> to translate from groups of observations to sequences and a certain amount of deduction is needed.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NSO Interface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an XML based interface.</a:t>
            </a:r>
          </a:p>
          <a:p>
            <a:r>
              <a:rPr lang="en-US" dirty="0" smtClean="0"/>
              <a:t>Phase 2 markup language (P2ML).</a:t>
            </a:r>
          </a:p>
          <a:p>
            <a:r>
              <a:rPr lang="en-US" dirty="0" smtClean="0"/>
              <a:t>Version (1) – based on the old phase2 with observations inside groups.</a:t>
            </a:r>
          </a:p>
          <a:p>
            <a:pPr lvl="1"/>
            <a:r>
              <a:rPr lang="en-US" dirty="0" smtClean="0"/>
              <a:t>Most NSO observations still use this model.</a:t>
            </a:r>
          </a:p>
          <a:p>
            <a:pPr lvl="1"/>
            <a:r>
              <a:rPr lang="en-US" dirty="0" smtClean="0"/>
              <a:t>They have to be translated into new sequences and constraint types.</a:t>
            </a:r>
          </a:p>
          <a:p>
            <a:r>
              <a:rPr lang="en-US" dirty="0" smtClean="0"/>
              <a:t>Version (2) – based on modern sequences.</a:t>
            </a:r>
          </a:p>
          <a:p>
            <a:pPr lvl="1"/>
            <a:r>
              <a:rPr lang="en-US" dirty="0" smtClean="0"/>
              <a:t>Some NSO observations use this.</a:t>
            </a:r>
          </a:p>
          <a:p>
            <a:r>
              <a:rPr lang="en-US" dirty="0" smtClean="0"/>
              <a:t>All code is in the misc-systems repository and is in the default package.</a:t>
            </a:r>
          </a:p>
          <a:p>
            <a:pPr lvl="1"/>
            <a:r>
              <a:rPr lang="en-US" dirty="0" smtClean="0"/>
              <a:t>V1 uses a SAX parser – it is evil. Implemented via </a:t>
            </a:r>
            <a:r>
              <a:rPr lang="en-US" i="1" dirty="0" err="1" smtClean="0"/>
              <a:t>XMLParser</a:t>
            </a:r>
            <a:r>
              <a:rPr lang="en-US" i="1" dirty="0" smtClean="0"/>
              <a:t> </a:t>
            </a:r>
            <a:r>
              <a:rPr lang="en-US" dirty="0" smtClean="0"/>
              <a:t>class.</a:t>
            </a:r>
          </a:p>
          <a:p>
            <a:pPr lvl="1"/>
            <a:r>
              <a:rPr lang="en-US" dirty="0" smtClean="0"/>
              <a:t>V2 uses JDOM – it is great. Implemented via </a:t>
            </a:r>
            <a:r>
              <a:rPr lang="en-US" i="1" dirty="0" smtClean="0"/>
              <a:t>P2mlParser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Something on the NSO site generates XML documents. These are read by a client and sent via TCP to a server on  </a:t>
            </a:r>
            <a:r>
              <a:rPr lang="en-US" i="1" dirty="0" err="1" smtClean="0"/>
              <a:t>ltproxy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Offline Control Relay (OCR) – cant recall where the name came from.</a:t>
            </a:r>
          </a:p>
          <a:p>
            <a:r>
              <a:rPr lang="en-US" dirty="0" smtClean="0"/>
              <a:t>Started using</a:t>
            </a:r>
            <a:r>
              <a:rPr lang="en-US" i="1" dirty="0" smtClean="0"/>
              <a:t>: /etc/</a:t>
            </a:r>
            <a:r>
              <a:rPr lang="en-US" i="1" dirty="0" err="1" smtClean="0"/>
              <a:t>init.d/ocr_init</a:t>
            </a:r>
            <a:r>
              <a:rPr lang="en-US" i="1" dirty="0" smtClean="0"/>
              <a:t> start</a:t>
            </a:r>
          </a:p>
          <a:p>
            <a:r>
              <a:rPr lang="en-US" dirty="0" smtClean="0"/>
              <a:t>All the code is deployed to </a:t>
            </a:r>
          </a:p>
          <a:p>
            <a:pPr lvl="1"/>
            <a:r>
              <a:rPr lang="en-US" i="1" dirty="0" smtClean="0"/>
              <a:t>/proxy/misc/</a:t>
            </a:r>
            <a:r>
              <a:rPr lang="en-US" i="1" dirty="0" err="1" smtClean="0"/>
              <a:t>misc_systems.jar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Scripts are in</a:t>
            </a:r>
          </a:p>
          <a:p>
            <a:pPr lvl="1"/>
            <a:r>
              <a:rPr lang="en-US" i="1" dirty="0" smtClean="0"/>
              <a:t> /proxy/bin/</a:t>
            </a:r>
          </a:p>
          <a:p>
            <a:r>
              <a:rPr lang="en-US" dirty="0" smtClean="0"/>
              <a:t>Like the RTML interface – V1 requests need to be translated to sequences – a fair amount of deduction is needed.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8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EFE14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50</TotalTime>
  <Words>612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RTML and NSO Interfaces</vt:lpstr>
      <vt:lpstr>Telescope Embedded Agent</vt:lpstr>
      <vt:lpstr>Architecture</vt:lpstr>
      <vt:lpstr>Operation</vt:lpstr>
      <vt:lpstr>Problems</vt:lpstr>
      <vt:lpstr>NSO Interface </vt:lpstr>
      <vt:lpstr>Operation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RTML and NSO Interfaces</dc:title>
  <dc:creator>Engineer</dc:creator>
  <cp:lastModifiedBy>Engineer</cp:lastModifiedBy>
  <cp:revision>5</cp:revision>
  <dcterms:created xsi:type="dcterms:W3CDTF">2014-10-17T12:35:09Z</dcterms:created>
  <dcterms:modified xsi:type="dcterms:W3CDTF">2014-10-17T13:26:06Z</dcterms:modified>
</cp:coreProperties>
</file>