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986600-1A0A-48C9-8DAB-26A1564C1569}" v="166" dt="2022-05-15T06:54:09.235"/>
    <p1510:client id="{A60FEFF5-FDFA-4F09-AC66-60357696ACE9}" v="650" dt="2022-05-04T16:58:32.028"/>
    <p1510:client id="{B628EEBF-F357-4F41-A8E0-A03C7F617D33}" v="4" dt="2022-05-25T15:31:08.061"/>
    <p1510:client id="{C2A1BD1C-C55B-4177-8A96-76C8275C2F61}" v="1131" dt="2022-05-15T06:20:38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16913"/>
            <a:ext cx="9144000" cy="1463675"/>
          </a:xfrm>
        </p:spPr>
        <p:txBody>
          <a:bodyPr>
            <a:normAutofit fontScale="90000"/>
          </a:bodyPr>
          <a:lstStyle/>
          <a:p>
            <a:r>
              <a:rPr lang="ru-RU">
                <a:cs typeface="Calibri Light"/>
              </a:rPr>
              <a:t>Проект по программированию на языке С++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163763"/>
            <a:ext cx="9572625" cy="32750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cs typeface="Calibri"/>
              </a:rPr>
              <a:t>&lt;&lt; Виртуальный Диетолог &gt;&gt;</a:t>
            </a:r>
          </a:p>
          <a:p>
            <a:endParaRPr lang="ru-RU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19AF48-8A57-5A08-3EC3-56CD4B551DC5}"/>
              </a:ext>
            </a:extLst>
          </p:cNvPr>
          <p:cNvSpPr txBox="1"/>
          <p:nvPr/>
        </p:nvSpPr>
        <p:spPr>
          <a:xfrm>
            <a:off x="8134350" y="3009900"/>
            <a:ext cx="318135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cs typeface="Calibri"/>
              </a:rPr>
              <a:t>Проект выполнил </a:t>
            </a:r>
          </a:p>
          <a:p>
            <a:r>
              <a:rPr lang="ru-RU">
                <a:cs typeface="Calibri"/>
              </a:rPr>
              <a:t>Шубный Максим Сергеевич</a:t>
            </a:r>
          </a:p>
          <a:p>
            <a:endParaRPr lang="ru-RU">
              <a:cs typeface="Calibri"/>
            </a:endParaRPr>
          </a:p>
          <a:p>
            <a:endParaRPr lang="ru-RU">
              <a:cs typeface="Calibri"/>
            </a:endParaRPr>
          </a:p>
          <a:p>
            <a:r>
              <a:rPr lang="ru-RU">
                <a:cs typeface="Calibri"/>
              </a:rPr>
              <a:t>Проверил </a:t>
            </a:r>
          </a:p>
          <a:p>
            <a:r>
              <a:rPr lang="ru-RU">
                <a:cs typeface="Calibri"/>
              </a:rPr>
              <a:t>Зверев А.Е.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2C8490-E350-D9E3-8CF4-6BCDC708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Введение проекта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0685F5-0C28-EB20-300E-86D7DFC4A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>
                <a:cs typeface="Calibri"/>
              </a:rPr>
              <a:t>1) Актуальность:</a:t>
            </a:r>
            <a:endParaRPr lang="ru-RU"/>
          </a:p>
          <a:p>
            <a:pPr marL="0" indent="0">
              <a:buNone/>
            </a:pPr>
            <a:r>
              <a:rPr lang="ru-RU">
                <a:cs typeface="Calibri"/>
              </a:rPr>
              <a:t>A)Почему людям нужно пропагандировать правильное  питание?</a:t>
            </a:r>
          </a:p>
          <a:p>
            <a:pPr marL="0" indent="0">
              <a:buNone/>
            </a:pPr>
            <a:r>
              <a:rPr lang="ru-RU">
                <a:cs typeface="Calibri"/>
              </a:rPr>
              <a:t>Б)Для кого эта программа будет полезна?</a:t>
            </a:r>
          </a:p>
          <a:p>
            <a:pPr marL="0" indent="0">
              <a:buNone/>
            </a:pPr>
            <a:r>
              <a:rPr lang="ru-RU">
                <a:cs typeface="Calibri"/>
              </a:rPr>
              <a:t>2) Покажу код, расскажу о нём.</a:t>
            </a:r>
          </a:p>
          <a:p>
            <a:pPr marL="0" indent="0">
              <a:buNone/>
            </a:pPr>
            <a:r>
              <a:rPr lang="ru-RU">
                <a:cs typeface="Calibri"/>
              </a:rPr>
              <a:t>3) Запустим и посмотрим на программу в действии.</a:t>
            </a:r>
          </a:p>
          <a:p>
            <a:pPr marL="0" indent="0">
              <a:buNone/>
            </a:pPr>
            <a:r>
              <a:rPr lang="ru-RU">
                <a:cs typeface="Calibri"/>
              </a:rPr>
              <a:t>4) Вывод.</a:t>
            </a:r>
          </a:p>
          <a:p>
            <a:pPr marL="0" indent="0">
              <a:buNone/>
            </a:pPr>
            <a:endParaRPr lang="ru-RU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806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6C6C9E-9067-5188-9669-3548F2F7F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Актуальность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0A51B5-DECA-3F43-1EE3-5A81132C0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283"/>
            <a:ext cx="10515600" cy="47166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>
                <a:ea typeface="+mn-lt"/>
                <a:cs typeface="+mn-lt"/>
              </a:rPr>
              <a:t>&lt;&lt; Мы - то, что мы едим! &gt;&gt;</a:t>
            </a:r>
            <a:endParaRPr lang="ru-RU"/>
          </a:p>
          <a:p>
            <a:pPr marL="0" indent="0">
              <a:buNone/>
            </a:pPr>
            <a:r>
              <a:rPr lang="ru-RU">
                <a:cs typeface="Calibri" panose="020F0502020204030204"/>
              </a:rPr>
              <a:t>В современном обществе мало кто думает о лишнем весе, наоборот люди думают только о том, чтобы набить свой желудок разными вкусностями, которые за частую вредят здоровью.</a:t>
            </a:r>
          </a:p>
          <a:p>
            <a:pPr marL="0" indent="0">
              <a:buNone/>
            </a:pPr>
            <a:r>
              <a:rPr lang="ru-RU">
                <a:cs typeface="Calibri" panose="020F0502020204030204"/>
              </a:rPr>
              <a:t>Такой образ жизни приводит к ожирению и другим болячкам.</a:t>
            </a:r>
          </a:p>
          <a:p>
            <a:pPr marL="0" indent="0">
              <a:buNone/>
            </a:pPr>
            <a:r>
              <a:rPr lang="ru-RU">
                <a:cs typeface="Calibri" panose="020F0502020204030204"/>
              </a:rPr>
              <a:t>Моя программа создана для помощи таким людям. Она направит человека, даст советы по поводу питания и образа жизни.</a:t>
            </a:r>
          </a:p>
          <a:p>
            <a:pPr marL="0" indent="0">
              <a:buNone/>
            </a:pPr>
            <a:endParaRPr lang="ru-RU">
              <a:cs typeface="Calibri" panose="020F0502020204030204"/>
            </a:endParaRPr>
          </a:p>
          <a:p>
            <a:pPr marL="0" indent="0">
              <a:buNone/>
            </a:pPr>
            <a:endParaRPr lang="ru-RU">
              <a:cs typeface="Calibri" panose="020F0502020204030204"/>
            </a:endParaRPr>
          </a:p>
          <a:p>
            <a:pPr marL="0" indent="0">
              <a:buNone/>
            </a:pPr>
            <a:endParaRPr lang="ru-RU">
              <a:cs typeface="Calibri" panose="020F0502020204030204"/>
            </a:endParaRPr>
          </a:p>
          <a:p>
            <a:pPr marL="0" indent="0">
              <a:buNone/>
            </a:pPr>
            <a:endParaRPr lang="ru-RU">
              <a:cs typeface="Calibri" panose="020F0502020204030204"/>
            </a:endParaRPr>
          </a:p>
        </p:txBody>
      </p:sp>
      <p:pic>
        <p:nvPicPr>
          <p:cNvPr id="4" name="Рисунок 4" descr="Изображение выглядит как еда, внутренний, пластмассовый&#10;&#10;Автоматически созданное описание">
            <a:extLst>
              <a:ext uri="{FF2B5EF4-FFF2-40B4-BE49-F238E27FC236}">
                <a16:creationId xmlns:a16="http://schemas.microsoft.com/office/drawing/2014/main" id="{A270F889-9D35-9F8A-7294-27AC2D834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880" y="4582288"/>
            <a:ext cx="5947776" cy="227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60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F6127D-AA9C-D653-4A04-BAF40041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Код и трудности, возникшие при разработке.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336745-6038-8E7C-ED37-3B5A99B31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>
                <a:cs typeface="Calibri"/>
              </a:rPr>
              <a:t>1) Программа, которая понимает русский язык.</a:t>
            </a:r>
          </a:p>
          <a:p>
            <a:pPr marL="0" indent="0">
              <a:buNone/>
            </a:pPr>
            <a:r>
              <a:rPr lang="ru-RU">
                <a:cs typeface="Calibri"/>
              </a:rPr>
              <a:t>С самого начала стояла задача написать программу понимающую русский язык, но как оказалось компилятор не знает его: 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422A4F6-44C0-7D9D-2A49-079DC5605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030" y="3129647"/>
            <a:ext cx="9444624" cy="296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88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63AF4-929B-096B-7660-21D0C2AE7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Решение проблемы 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8E2F4A-D62F-BF85-A86E-10F7AAD48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>
                <a:cs typeface="Calibri" panose="020F0502020204030204"/>
              </a:rPr>
              <a:t>Для понимания друг друга мне надо было прописать две строчки:</a:t>
            </a:r>
          </a:p>
          <a:p>
            <a:pPr marL="0" indent="0">
              <a:buNone/>
            </a:pPr>
            <a:r>
              <a:rPr lang="ru-RU">
                <a:cs typeface="Calibri" panose="020F0502020204030204"/>
              </a:rPr>
              <a:t>                                                                                                         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257EBF8-8571-29EF-ACA6-9ACA7253F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05" y="2308508"/>
            <a:ext cx="6609045" cy="18214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6315FB-744D-376B-EB9A-E3354ABD6F74}"/>
              </a:ext>
            </a:extLst>
          </p:cNvPr>
          <p:cNvSpPr txBox="1"/>
          <p:nvPr/>
        </p:nvSpPr>
        <p:spPr>
          <a:xfrm>
            <a:off x="7542756" y="2949879"/>
            <a:ext cx="42254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cs typeface="Calibri"/>
              </a:rPr>
              <a:t>// Эта отвечает за понимание того что пользователь пишет в консоль 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1A9B40-8929-52C5-0E2F-4F1FDC19F613}"/>
              </a:ext>
            </a:extLst>
          </p:cNvPr>
          <p:cNvSpPr txBox="1"/>
          <p:nvPr/>
        </p:nvSpPr>
        <p:spPr>
          <a:xfrm>
            <a:off x="7675193" y="3593796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cs typeface="Calibri"/>
              </a:rPr>
              <a:t>// Эта не коверкает русские буквы</a:t>
            </a:r>
          </a:p>
        </p:txBody>
      </p:sp>
    </p:spTree>
    <p:extLst>
      <p:ext uri="{BB962C8B-B14F-4D97-AF65-F5344CB8AC3E}">
        <p14:creationId xmlns:p14="http://schemas.microsoft.com/office/powerpoint/2010/main" val="383905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8A3EBF-611E-61B4-2209-C7F4A459BEF8}"/>
              </a:ext>
            </a:extLst>
          </p:cNvPr>
          <p:cNvSpPr txBox="1"/>
          <p:nvPr/>
        </p:nvSpPr>
        <p:spPr>
          <a:xfrm>
            <a:off x="643003" y="695195"/>
            <a:ext cx="10812048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>
                <a:cs typeface="Calibri"/>
              </a:rPr>
              <a:t>2)Ссылки не могут открываться с консоли.</a:t>
            </a:r>
          </a:p>
          <a:p>
            <a:r>
              <a:rPr lang="ru-RU" sz="2800">
                <a:cs typeface="Calibri"/>
              </a:rPr>
              <a:t>К сожалению эту проблему я так и не смог решить, но нашёл альтернативу.</a:t>
            </a:r>
          </a:p>
          <a:p>
            <a:endParaRPr lang="ru-RU" sz="2800">
              <a:cs typeface="Calibri"/>
            </a:endParaRPr>
          </a:p>
        </p:txBody>
      </p:sp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EFBE69E-D935-E188-E86E-5044CF372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03" y="2148537"/>
            <a:ext cx="7784925" cy="230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2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1BD0D7-F155-D4CF-2DCB-A6B7F618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Вывод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DB0AB6-5CED-AA8E-84E3-875E27A64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>
                <a:cs typeface="Calibri" panose="020F0502020204030204"/>
              </a:rPr>
              <a:t>Моя программа конечно сможет помочь человеку, но лучше не доводить до такого. Постарайтесь сами наладить свой образ жизни и питание. Не запускайте себя!</a:t>
            </a:r>
          </a:p>
          <a:p>
            <a:pPr marL="0" indent="0">
              <a:buNone/>
            </a:pPr>
            <a:r>
              <a:rPr lang="ru-RU">
                <a:ea typeface="+mn-lt"/>
                <a:cs typeface="+mn-lt"/>
              </a:rPr>
              <a:t>&lt;&lt; Я ем чтобы жить, а не живу чтобы есть... &gt;&gt;</a:t>
            </a:r>
          </a:p>
          <a:p>
            <a:pPr marL="0" indent="0">
              <a:buNone/>
            </a:pPr>
            <a:endParaRPr lang="ru-RU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3545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Изображение выглядит как текст, трава&#10;&#10;Автоматически созданное описание">
            <a:extLst>
              <a:ext uri="{FF2B5EF4-FFF2-40B4-BE49-F238E27FC236}">
                <a16:creationId xmlns:a16="http://schemas.microsoft.com/office/drawing/2014/main" id="{7651F6D9-E57A-D6FD-E40A-D95CE7593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928" y="-1638"/>
            <a:ext cx="12294295" cy="686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048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8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Проект по программированию на языке С++</vt:lpstr>
      <vt:lpstr>Введение проекта</vt:lpstr>
      <vt:lpstr>Актуальность</vt:lpstr>
      <vt:lpstr>Код и трудности, возникшие при разработке.</vt:lpstr>
      <vt:lpstr>Решение проблемы </vt:lpstr>
      <vt:lpstr>Презентация PowerPoint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4</cp:revision>
  <dcterms:created xsi:type="dcterms:W3CDTF">2022-05-04T16:35:54Z</dcterms:created>
  <dcterms:modified xsi:type="dcterms:W3CDTF">2022-05-25T15:32:55Z</dcterms:modified>
</cp:coreProperties>
</file>