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3"/>
    <p:sldId id="256" r:id="rId4"/>
    <p:sldId id="321" r:id="rId5"/>
    <p:sldId id="281" r:id="rId6"/>
    <p:sldId id="347" r:id="rId7"/>
    <p:sldId id="349" r:id="rId8"/>
    <p:sldId id="279" r:id="rId9"/>
    <p:sldId id="272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143"/>
    <a:srgbClr val="EAEAEA"/>
    <a:srgbClr val="858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679C5-C3AD-4ED7-B636-3361D84FB5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7AB1-8E8A-4401-AE43-396F8C12D3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FCFD-EBDB-4085-B0A2-1DB5450EE1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3EEB-5774-440F-8D58-91EAE048B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/>
          <p:cNvSpPr/>
          <p:nvPr/>
        </p:nvSpPr>
        <p:spPr>
          <a:xfrm>
            <a:off x="2434511" y="3699805"/>
            <a:ext cx="7178723" cy="158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75010" y="1633279"/>
            <a:ext cx="7761294" cy="19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第十章</a:t>
            </a:r>
            <a:r>
              <a:rPr sz="600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sz="600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schemeClr val="bg1">
                    <a:alpha val="32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sz="600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  <a:latin typeface="楷体" charset="0"/>
                <a:ea typeface="楷体" charset="0"/>
              </a:rPr>
              <a:t>  怎样做数据新闻</a:t>
            </a:r>
            <a:endParaRPr sz="600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schemeClr val="bg1">
                    <a:alpha val="32000"/>
                  </a:schemeClr>
                </a:outerShdw>
              </a:effectLst>
              <a:latin typeface="楷体" charset="0"/>
              <a:ea typeface="楷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4200" y="5473065"/>
            <a:ext cx="3957320" cy="699770"/>
          </a:xfrm>
          <a:prstGeom prst="rect">
            <a:avLst/>
          </a:prstGeom>
        </p:spPr>
        <p:txBody>
          <a:bodyPr wrap="square" lIns="91414" tIns="45707" rIns="91414" bIns="45707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什么都不会小组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  <a:p>
            <a:pPr algn="r"/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组员：李昌林 赵悦 庄景博 王林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1625" y="1685290"/>
            <a:ext cx="8762365" cy="2532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FF00"/>
                </a:solidFill>
              </a:rPr>
              <a:t>  </a:t>
            </a:r>
            <a:r>
              <a:rPr lang="zh-CN" altLang="en-US" sz="2000">
                <a:solidFill>
                  <a:srgbClr val="FFFF00"/>
                </a:solidFill>
              </a:rPr>
              <a:t>麦克坎德莱斯是《信息之美》一书的作者，他认为，在如今这个视觉文化盛行的年代，数据可视化能把包含大量数据和复杂难懂的事情讲清楚，是个非常有用的手段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  布罗迪是</a:t>
            </a:r>
            <a:r>
              <a:rPr lang="en-US" altLang="zh-CN" sz="2000">
                <a:solidFill>
                  <a:srgbClr val="FFFF00"/>
                </a:solidFill>
              </a:rPr>
              <a:t>80</a:t>
            </a:r>
            <a:r>
              <a:rPr lang="zh-CN" altLang="en-US" sz="2000">
                <a:solidFill>
                  <a:srgbClr val="FFFF00"/>
                </a:solidFill>
              </a:rPr>
              <a:t>年代英国时尚文化杂志《</a:t>
            </a:r>
            <a:r>
              <a:rPr lang="en-US" altLang="zh-CN" sz="2000">
                <a:solidFill>
                  <a:srgbClr val="FFFF00"/>
                </a:solidFill>
              </a:rPr>
              <a:t>the face</a:t>
            </a:r>
            <a:r>
              <a:rPr lang="zh-CN" altLang="en-US" sz="2000">
                <a:solidFill>
                  <a:srgbClr val="FFFF00"/>
                </a:solidFill>
              </a:rPr>
              <a:t>》和《</a:t>
            </a:r>
            <a:r>
              <a:rPr lang="en-US" altLang="zh-CN" sz="2000">
                <a:solidFill>
                  <a:srgbClr val="FFFF00"/>
                </a:solidFill>
              </a:rPr>
              <a:t>Arena</a:t>
            </a:r>
            <a:r>
              <a:rPr lang="zh-CN" altLang="en-US" sz="2000">
                <a:solidFill>
                  <a:srgbClr val="FFFF00"/>
                </a:solidFill>
              </a:rPr>
              <a:t>》的艺术总监，曾一度引领设计潮流，让信息也变得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美丽诱人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。但他也认为，过度美化的信息会削弱和掩盖新闻的重要性和价值性</a:t>
            </a:r>
            <a:endParaRPr lang="zh-CN" alt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1655445"/>
            <a:ext cx="9722485" cy="2346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FF00"/>
                </a:solidFill>
              </a:rPr>
              <a:t>  </a:t>
            </a:r>
            <a:r>
              <a:rPr lang="zh-CN" altLang="en-US" sz="2800" b="1">
                <a:solidFill>
                  <a:srgbClr val="FFFF00"/>
                </a:solidFill>
              </a:rPr>
              <a:t>《创意评论》杂志总结：</a:t>
            </a:r>
            <a:endParaRPr lang="zh-CN" altLang="en-US" sz="2800" b="1">
              <a:solidFill>
                <a:srgbClr val="FFFF00"/>
              </a:solidFill>
            </a:endParaRPr>
          </a:p>
          <a:p>
            <a:r>
              <a:rPr lang="en-US" altLang="zh-CN" sz="2000">
                <a:solidFill>
                  <a:srgbClr val="FFFF00"/>
                </a:solidFill>
              </a:rPr>
              <a:t>   “</a:t>
            </a:r>
            <a:r>
              <a:rPr lang="zh-CN" altLang="en-US" sz="2000">
                <a:solidFill>
                  <a:srgbClr val="FFFF00"/>
                </a:solidFill>
              </a:rPr>
              <a:t>和其他统计分析相比，数据可视化天生就不是客观中立的</a:t>
            </a:r>
            <a:r>
              <a:rPr lang="en-US" altLang="zh-CN" sz="2000">
                <a:solidFill>
                  <a:srgbClr val="FFFF00"/>
                </a:solidFill>
              </a:rPr>
              <a:t>……</a:t>
            </a:r>
            <a:r>
              <a:rPr lang="zh-CN" altLang="en-US" sz="2000">
                <a:solidFill>
                  <a:srgbClr val="FFFF00"/>
                </a:solidFill>
              </a:rPr>
              <a:t>尽管有一些数据可视化   设计师尽最大努力不参杂自己的观点、极力展现真实。没错，图表设计确实能解释一些复杂的概念，尤其是涉及存在争议或者与政治立场有关的案例时，它能用易于理解的方式展现细节数据。但是。对于帮助理解来上，图表不是必须的。我们从过去几十年报纸的发展历程来看，图表只不过是另外一种做报道的方式，关键还是要看做什么报道。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2490" y="1670685"/>
            <a:ext cx="10026650" cy="405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FF00"/>
                </a:solidFill>
              </a:rPr>
              <a:t>    </a:t>
            </a:r>
            <a:r>
              <a:rPr sz="2000" b="1">
                <a:solidFill>
                  <a:srgbClr val="FFFF00"/>
                </a:solidFill>
              </a:rPr>
              <a:t>数据无处不在：对于政府而言，它发布的量级越来越大，已经达到了几十亿BT；对视觉艺术家来说，它是一种定义新世界的新方式；对企业而言，它意味着创造价值的新商机。</a:t>
            </a:r>
            <a:endParaRPr sz="2000" b="1">
              <a:solidFill>
                <a:srgbClr val="FFFF00"/>
              </a:solidFill>
            </a:endParaRPr>
          </a:p>
          <a:p>
            <a:r>
              <a:rPr sz="2000" b="1">
                <a:solidFill>
                  <a:srgbClr val="FFFF00"/>
                </a:solidFill>
              </a:rPr>
              <a:t>    开放新闻的时代，记者借助网络力量可以做出更优质、更有影响力的好报道。对开放新闻来说，它的读者和评论者是开放的，它的始作俑者是开放的，就连决定和影响新闻最终呈现的客观事实也是开放的。</a:t>
            </a:r>
            <a:endParaRPr sz="2000" b="1">
              <a:solidFill>
                <a:srgbClr val="FFFF00"/>
              </a:solidFill>
            </a:endParaRPr>
          </a:p>
          <a:p>
            <a:r>
              <a:rPr sz="2000" b="1">
                <a:solidFill>
                  <a:srgbClr val="FFFF00"/>
                </a:solidFill>
              </a:rPr>
              <a:t>    数据新闻的重要意义体现在，公共数据是它的来源与核心。2009年，data.gov网站上线:(所有的政府数据必须公开，并且以课使用的各式提供下载），从那时起，开放数据的概念传遍全球。将数据公诸于众，对数据孜孜以求，通过测试来检验数据的精确性，还可以把它和其他数据集混合处理，来发现新闻背后的新闻。</a:t>
            </a:r>
            <a:endParaRPr sz="2000" b="1">
              <a:solidFill>
                <a:srgbClr val="FFFF00"/>
              </a:solidFill>
            </a:endParaRPr>
          </a:p>
          <a:p>
            <a:r>
              <a:rPr sz="2000" b="1">
                <a:solidFill>
                  <a:srgbClr val="FFFF00"/>
                </a:solidFill>
              </a:rPr>
              <a:t>    开放数据视受众为重要组成部分，同样受众也是开放数据新闻中不可或缺的角色。通过发布数据，让它唾手可得、易于使用、人人共享，新闻业也会因此而瞬间如虎添翼、锦上添花。</a:t>
            </a:r>
            <a:endParaRPr sz="2000" b="1">
              <a:solidFill>
                <a:srgbClr val="FFFF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21909" y="1059767"/>
            <a:ext cx="317929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06669" y="434927"/>
            <a:ext cx="317929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69950" y="557530"/>
            <a:ext cx="43427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楷体" charset="0"/>
                <a:ea typeface="楷体" charset="0"/>
                <a:sym typeface="+mn-ea"/>
              </a:rPr>
              <a:t>三、为什么需要开放数据新闻</a:t>
            </a:r>
            <a:endParaRPr lang="zh-CN" alt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楷体" charset="0"/>
              <a:ea typeface="楷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0610" y="1716405"/>
            <a:ext cx="1002665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FF00"/>
                </a:solidFill>
              </a:rPr>
              <a:t>   </a:t>
            </a:r>
            <a:r>
              <a:rPr lang="en-US" sz="2000" b="1">
                <a:solidFill>
                  <a:srgbClr val="FFFF00"/>
                </a:solidFill>
              </a:rPr>
              <a:t> </a:t>
            </a:r>
            <a:r>
              <a:rPr lang="zh-CN" altLang="en-US" sz="2000" b="1">
                <a:solidFill>
                  <a:srgbClr val="FFFF00"/>
                </a:solidFill>
              </a:rPr>
              <a:t>一直以来，记者视数据为最可靠的消息来源，再加上数据的来之不易，就更会对它笃信不移，但数据也是极易出错的。</a:t>
            </a:r>
            <a:endParaRPr lang="zh-CN" altLang="en-US" sz="2000" b="1">
              <a:solidFill>
                <a:srgbClr val="FFFF00"/>
              </a:solidFill>
            </a:endParaRPr>
          </a:p>
          <a:p>
            <a:endParaRPr lang="zh-CN" altLang="en-US" sz="2000" b="1">
              <a:solidFill>
                <a:srgbClr val="FFFF00"/>
              </a:solidFill>
            </a:endParaRPr>
          </a:p>
          <a:p>
            <a:r>
              <a:rPr lang="zh-CN" altLang="en-US" sz="2000" b="1">
                <a:solidFill>
                  <a:srgbClr val="FFFF00"/>
                </a:solidFill>
              </a:rPr>
              <a:t>   </a:t>
            </a:r>
            <a:endParaRPr lang="zh-CN" altLang="en-US" sz="2000" b="1">
              <a:solidFill>
                <a:srgbClr val="FFFF00"/>
              </a:solidFill>
            </a:endParaRPr>
          </a:p>
          <a:p>
            <a:endParaRPr lang="zh-CN" altLang="en-US" sz="2000" b="1">
              <a:solidFill>
                <a:srgbClr val="FFFF00"/>
              </a:solidFill>
            </a:endParaRPr>
          </a:p>
          <a:p>
            <a:r>
              <a:rPr lang="zh-CN" altLang="en-US" sz="2000" b="1">
                <a:solidFill>
                  <a:srgbClr val="FFFF00"/>
                </a:solidFill>
              </a:rPr>
              <a:t>   前</a:t>
            </a:r>
            <a:r>
              <a:rPr lang="en-US" altLang="zh-CN" sz="2000" b="1">
                <a:solidFill>
                  <a:srgbClr val="FFFF00"/>
                </a:solidFill>
              </a:rPr>
              <a:t>BBC</a:t>
            </a:r>
            <a:r>
              <a:rPr lang="zh-CN" altLang="en-US" sz="2000" b="1">
                <a:solidFill>
                  <a:srgbClr val="FFFF00"/>
                </a:solidFill>
              </a:rPr>
              <a:t>记者迈克尔·布拉斯兰德在</a:t>
            </a:r>
            <a:r>
              <a:rPr lang="en-US" altLang="zh-CN" sz="2000" b="1">
                <a:solidFill>
                  <a:srgbClr val="FFFF00"/>
                </a:solidFill>
              </a:rPr>
              <a:t>2008</a:t>
            </a:r>
            <a:r>
              <a:rPr lang="zh-CN" altLang="en-US" sz="2000" b="1">
                <a:solidFill>
                  <a:srgbClr val="FFFF00"/>
                </a:solidFill>
              </a:rPr>
              <a:t>年报道诺如疫情的时候，就出了问题。当时有消息说，上一年共有</a:t>
            </a:r>
            <a:r>
              <a:rPr lang="en-US" altLang="zh-CN" sz="2000" b="1">
                <a:solidFill>
                  <a:srgbClr val="FFFF00"/>
                </a:solidFill>
              </a:rPr>
              <a:t>300</a:t>
            </a:r>
            <a:r>
              <a:rPr lang="zh-CN" altLang="en-US" sz="2000" b="1">
                <a:solidFill>
                  <a:srgbClr val="FFFF00"/>
                </a:solidFill>
              </a:rPr>
              <a:t>万人感染了此病毒，但迈克尔仔细查看了置信时区后发现，选取不同的区间，其结果会有天壤之别：感染人数可以减少到</a:t>
            </a:r>
            <a:r>
              <a:rPr lang="en-US" altLang="zh-CN" sz="2000" b="1">
                <a:solidFill>
                  <a:srgbClr val="FFFF00"/>
                </a:solidFill>
              </a:rPr>
              <a:t>28</a:t>
            </a:r>
            <a:r>
              <a:rPr lang="zh-CN" altLang="en-US" sz="2000" b="1">
                <a:solidFill>
                  <a:srgbClr val="FFFF00"/>
                </a:solidFill>
              </a:rPr>
              <a:t>万人，也可以多达</a:t>
            </a:r>
            <a:r>
              <a:rPr lang="en-US" altLang="zh-CN" sz="2000" b="1">
                <a:solidFill>
                  <a:srgbClr val="FFFF00"/>
                </a:solidFill>
              </a:rPr>
              <a:t>3400</a:t>
            </a:r>
            <a:r>
              <a:rPr lang="zh-CN" altLang="en-US" sz="2000" b="1">
                <a:solidFill>
                  <a:srgbClr val="FFFF00"/>
                </a:solidFill>
              </a:rPr>
              <a:t>万。虽然谁也不知道真实的数据，但这条不准确的新闻早已经传播出去了</a:t>
            </a:r>
            <a:endParaRPr lang="zh-CN" altLang="en-US" sz="2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5293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27455" y="2844165"/>
            <a:ext cx="1028065" cy="97028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31265" y="1432560"/>
            <a:ext cx="1013460" cy="97028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2865" y="4368165"/>
            <a:ext cx="1043305" cy="103124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54545" y="1397635"/>
            <a:ext cx="1074420" cy="1045845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19290" y="4109720"/>
            <a:ext cx="1134745" cy="107696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240" y="105918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1.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4480" y="2141220"/>
            <a:ext cx="1706880" cy="137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FFFF00"/>
                </a:solidFill>
              </a:rPr>
              <a:t>2.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960" y="3802380"/>
            <a:ext cx="2346960" cy="128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3.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7440" y="107950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4.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96480" y="370078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5.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88920" y="1516380"/>
            <a:ext cx="2667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将新闻背后的数据公诸于众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9240" y="298450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想受众之所想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0200" y="472186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寻找贴近性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07120" y="153670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没有想象的那么难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61400" y="431038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让数据变得开放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120" y="160020"/>
            <a:ext cx="38100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FF00"/>
                </a:solidFill>
              </a:rPr>
              <a:t>做最好的数据新闻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5293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27455" y="2844165"/>
            <a:ext cx="1028065" cy="97028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31265" y="1432560"/>
            <a:ext cx="1013460" cy="97028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2865" y="4368165"/>
            <a:ext cx="1043305" cy="103124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54545" y="1397635"/>
            <a:ext cx="1074420" cy="1045845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19290" y="4109720"/>
            <a:ext cx="1134745" cy="1076960"/>
          </a:xfrm>
          <a:prstGeom prst="ellipse">
            <a:avLst/>
          </a:prstGeom>
          <a:solidFill>
            <a:schemeClr val="bg1">
              <a:alpha val="3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9240" y="105918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6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3520" y="2156460"/>
            <a:ext cx="1706880" cy="137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FFFF00"/>
                </a:solidFill>
              </a:rPr>
              <a:t>7.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960" y="3802380"/>
            <a:ext cx="2346960" cy="128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8.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7440" y="107950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9.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96480" y="3700780"/>
            <a:ext cx="1188720" cy="1099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10.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88920" y="1516380"/>
            <a:ext cx="26670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FF00"/>
                </a:solidFill>
              </a:rPr>
              <a:t>“</a:t>
            </a:r>
            <a:r>
              <a:rPr lang="zh-CN" altLang="en-US">
                <a:solidFill>
                  <a:srgbClr val="FFFF00"/>
                </a:solidFill>
              </a:rPr>
              <a:t>做你最擅长的。同时也链接他人的佳作</a:t>
            </a:r>
            <a:r>
              <a:rPr lang="en-US" altLang="zh-CN">
                <a:solidFill>
                  <a:srgbClr val="FFFF00"/>
                </a:solidFill>
              </a:rPr>
              <a:t>”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9240" y="304546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破除数据的枷锁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0200" y="469138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找专家来帮忙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52840" y="153670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化繁为简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61400" y="4310380"/>
            <a:ext cx="2667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引人入胜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120" y="160020"/>
            <a:ext cx="38100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FF00"/>
                </a:solidFill>
              </a:rPr>
              <a:t>做最好的数据新闻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11315" y="4119880"/>
            <a:ext cx="3896360" cy="126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7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谢  谢</a:t>
            </a:r>
            <a:endParaRPr lang="zh-CN" alt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4200" y="5473065"/>
            <a:ext cx="3957320" cy="699770"/>
          </a:xfrm>
          <a:prstGeom prst="rect">
            <a:avLst/>
          </a:prstGeom>
        </p:spPr>
        <p:txBody>
          <a:bodyPr wrap="square" lIns="91414" tIns="45707" rIns="91414" bIns="45707">
            <a:spAutoFit/>
          </a:bodyPr>
          <a:p>
            <a:pPr algn="l"/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什么都不会小组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  <a:p>
            <a:pPr algn="r"/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组员：李昌林 赵悦 庄景博 王林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7920" y="1821180"/>
            <a:ext cx="7665720" cy="1560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sz="4800">
                <a:solidFill>
                  <a:schemeClr val="accent4">
                    <a:lumMod val="60000"/>
                    <a:lumOff val="40000"/>
                  </a:schemeClr>
                </a:solidFill>
              </a:rPr>
              <a:t>世界不是由原子,而是由故事构成的</a:t>
            </a:r>
            <a:r>
              <a:rPr lang="en-US" altLang="zh-CN" sz="480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endParaRPr lang="en-US" altLang="zh-CN" sz="4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4"/>
          <a:stretch>
            <a:fillRect/>
          </a:stretch>
        </p:blipFill>
        <p:spPr>
          <a:xfrm>
            <a:off x="6406625" y="5245356"/>
            <a:ext cx="4236030" cy="48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4"/>
          <a:stretch>
            <a:fillRect/>
          </a:stretch>
        </p:blipFill>
        <p:spPr>
          <a:xfrm>
            <a:off x="6408897" y="3170101"/>
            <a:ext cx="4236030" cy="48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4"/>
          <a:stretch>
            <a:fillRect/>
          </a:stretch>
        </p:blipFill>
        <p:spPr>
          <a:xfrm>
            <a:off x="6516489" y="4166396"/>
            <a:ext cx="4236030" cy="48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4"/>
          <a:stretch>
            <a:fillRect/>
          </a:stretch>
        </p:blipFill>
        <p:spPr>
          <a:xfrm>
            <a:off x="6379329" y="2185181"/>
            <a:ext cx="4236030" cy="485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17005" y="1391920"/>
            <a:ext cx="6699885" cy="1101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、数据从何而来</a:t>
            </a:r>
            <a:endParaRPr lang="zh-CN" alt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由该从何处理</a:t>
            </a:r>
            <a:endParaRPr lang="zh-CN" alt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0485" y="2866642"/>
            <a:ext cx="4316730" cy="1101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、抵制烂图表最常见</a:t>
            </a:r>
            <a:endParaRPr lang="zh-CN" alt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的信息图</a:t>
            </a:r>
            <a:endParaRPr lang="zh-CN" alt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9999" y="3948946"/>
            <a:ext cx="106553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endParaRPr lang="zh-CN" alt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97399" y="1767599"/>
            <a:ext cx="5240302" cy="3934631"/>
            <a:chOff x="296977" y="-935851"/>
            <a:chExt cx="11541695" cy="8781256"/>
          </a:xfrm>
        </p:grpSpPr>
        <p:sp>
          <p:nvSpPr>
            <p:cNvPr id="25" name="椭圆 24"/>
            <p:cNvSpPr/>
            <p:nvPr/>
          </p:nvSpPr>
          <p:spPr>
            <a:xfrm>
              <a:off x="2080970" y="-527015"/>
              <a:ext cx="7920000" cy="7920000"/>
            </a:xfrm>
            <a:prstGeom prst="ellipse">
              <a:avLst/>
            </a:prstGeom>
            <a:noFill/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340970" y="732985"/>
              <a:ext cx="5400000" cy="5400000"/>
            </a:xfrm>
            <a:prstGeom prst="ellipse">
              <a:avLst/>
            </a:prstGeom>
            <a:noFill/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96977" y="3390782"/>
              <a:ext cx="11541695" cy="42203"/>
            </a:xfrm>
            <a:prstGeom prst="line">
              <a:avLst/>
            </a:prstGeom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097239" y="-935851"/>
              <a:ext cx="0" cy="8781256"/>
            </a:xfrm>
            <a:prstGeom prst="line">
              <a:avLst/>
            </a:prstGeom>
            <a:ln w="3810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884248" y="2032537"/>
              <a:ext cx="5004620" cy="267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7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6660" y="4815840"/>
            <a:ext cx="4602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04</a:t>
            </a:r>
            <a:r>
              <a:rPr lang="zh-CN" altLang="en-US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en-US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做最好的数据新闻</a:t>
            </a:r>
            <a:endParaRPr lang="zh-CN" altLang="en-US" sz="32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56120" y="3886200"/>
            <a:ext cx="3794760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为什么需要开放数    据新闻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3880" y="68580"/>
            <a:ext cx="10850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/>
                </a:solidFill>
                <a:latin typeface="楷体" charset="0"/>
                <a:ea typeface="楷体" charset="0"/>
              </a:rPr>
              <a:t>每篇数据新闻的背后都凝聚着一道道的制作流程，这些流程随着新工具和新技术的使用而不断变化。</a:t>
            </a:r>
            <a:endParaRPr lang="zh-CN" altLang="en-US">
              <a:solidFill>
                <a:schemeClr val="accent2"/>
              </a:solidFill>
              <a:latin typeface="楷体" charset="0"/>
              <a:ea typeface="楷体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18590" y="1242060"/>
            <a:ext cx="856424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FF00"/>
                </a:solidFill>
              </a:rPr>
              <a:t>一、数据从何而来，如何处理</a:t>
            </a:r>
            <a:endParaRPr lang="zh-CN" altLang="en-US" sz="4000" b="1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1、通过多种途径查找数据、接收数据，比如突发新闻中的数据、政府发布的数据、记者自己的调查研究等等。《卫报》网站（http://www.guardian.co.uk/data）里的报道对上百个数据不厌其烦地进行整理、核验后制作完成。最常用的做法还是通过官方途径获取数据，例如国家统计局、能源情报署等。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</p:txBody>
      </p:sp>
      <p:sp>
        <p:nvSpPr>
          <p:cNvPr id="6146" name="Freeform 5"/>
          <p:cNvSpPr>
            <a:spLocks noEditPoints="1" noChangeArrowheads="1"/>
          </p:cNvSpPr>
          <p:nvPr/>
        </p:nvSpPr>
        <p:spPr bwMode="auto">
          <a:xfrm>
            <a:off x="472440" y="4426585"/>
            <a:ext cx="2618740" cy="2040890"/>
          </a:xfrm>
          <a:custGeom>
            <a:avLst/>
            <a:gdLst>
              <a:gd name="T0" fmla="*/ 1110701 w 578"/>
              <a:gd name="T1" fmla="*/ 962233 h 566"/>
              <a:gd name="T2" fmla="*/ 1044059 w 578"/>
              <a:gd name="T3" fmla="*/ 2131715 h 566"/>
              <a:gd name="T4" fmla="*/ 503518 w 578"/>
              <a:gd name="T5" fmla="*/ 1687608 h 566"/>
              <a:gd name="T6" fmla="*/ 377638 w 578"/>
              <a:gd name="T7" fmla="*/ 895617 h 566"/>
              <a:gd name="T8" fmla="*/ 451685 w 578"/>
              <a:gd name="T9" fmla="*/ 1695010 h 566"/>
              <a:gd name="T10" fmla="*/ 155498 w 578"/>
              <a:gd name="T11" fmla="*/ 2198332 h 566"/>
              <a:gd name="T12" fmla="*/ 296187 w 578"/>
              <a:gd name="T13" fmla="*/ 2198332 h 566"/>
              <a:gd name="T14" fmla="*/ 910775 w 578"/>
              <a:gd name="T15" fmla="*/ 2227939 h 566"/>
              <a:gd name="T16" fmla="*/ 407257 w 578"/>
              <a:gd name="T17" fmla="*/ 2908903 h 566"/>
              <a:gd name="T18" fmla="*/ 592374 w 578"/>
              <a:gd name="T19" fmla="*/ 2960716 h 566"/>
              <a:gd name="T20" fmla="*/ 1666051 w 578"/>
              <a:gd name="T21" fmla="*/ 2279751 h 566"/>
              <a:gd name="T22" fmla="*/ 2665682 w 578"/>
              <a:gd name="T23" fmla="*/ 2679448 h 566"/>
              <a:gd name="T24" fmla="*/ 1554981 w 578"/>
              <a:gd name="T25" fmla="*/ 3360413 h 566"/>
              <a:gd name="T26" fmla="*/ 1132915 w 578"/>
              <a:gd name="T27" fmla="*/ 3730502 h 566"/>
              <a:gd name="T28" fmla="*/ 2199187 w 578"/>
              <a:gd name="T29" fmla="*/ 4167208 h 566"/>
              <a:gd name="T30" fmla="*/ 1273603 w 578"/>
              <a:gd name="T31" fmla="*/ 3604672 h 566"/>
              <a:gd name="T32" fmla="*/ 2310257 w 578"/>
              <a:gd name="T33" fmla="*/ 3353011 h 566"/>
              <a:gd name="T34" fmla="*/ 2710110 w 578"/>
              <a:gd name="T35" fmla="*/ 3774913 h 566"/>
              <a:gd name="T36" fmla="*/ 2821180 w 578"/>
              <a:gd name="T37" fmla="*/ 3885940 h 566"/>
              <a:gd name="T38" fmla="*/ 3058129 w 578"/>
              <a:gd name="T39" fmla="*/ 3412225 h 566"/>
              <a:gd name="T40" fmla="*/ 2302853 w 578"/>
              <a:gd name="T41" fmla="*/ 3123555 h 566"/>
              <a:gd name="T42" fmla="*/ 3117367 w 578"/>
              <a:gd name="T43" fmla="*/ 2827484 h 566"/>
              <a:gd name="T44" fmla="*/ 3806001 w 578"/>
              <a:gd name="T45" fmla="*/ 3293796 h 566"/>
              <a:gd name="T46" fmla="*/ 3235841 w 578"/>
              <a:gd name="T47" fmla="*/ 2657243 h 566"/>
              <a:gd name="T48" fmla="*/ 3702336 w 578"/>
              <a:gd name="T49" fmla="*/ 2716457 h 566"/>
              <a:gd name="T50" fmla="*/ 3228437 w 578"/>
              <a:gd name="T51" fmla="*/ 2479600 h 566"/>
              <a:gd name="T52" fmla="*/ 3620884 w 578"/>
              <a:gd name="T53" fmla="*/ 2383376 h 566"/>
              <a:gd name="T54" fmla="*/ 4235472 w 578"/>
              <a:gd name="T55" fmla="*/ 2427787 h 566"/>
              <a:gd name="T56" fmla="*/ 3628289 w 578"/>
              <a:gd name="T57" fmla="*/ 2301957 h 566"/>
              <a:gd name="T58" fmla="*/ 2850798 w 578"/>
              <a:gd name="T59" fmla="*/ 2301957 h 566"/>
              <a:gd name="T60" fmla="*/ 2310257 w 578"/>
              <a:gd name="T61" fmla="*/ 1628394 h 566"/>
              <a:gd name="T62" fmla="*/ 2895226 w 578"/>
              <a:gd name="T63" fmla="*/ 1495162 h 566"/>
              <a:gd name="T64" fmla="*/ 3872643 w 578"/>
              <a:gd name="T65" fmla="*/ 1628394 h 566"/>
              <a:gd name="T66" fmla="*/ 3865238 w 578"/>
              <a:gd name="T67" fmla="*/ 1598787 h 566"/>
              <a:gd name="T68" fmla="*/ 3265460 w 578"/>
              <a:gd name="T69" fmla="*/ 969634 h 566"/>
              <a:gd name="T70" fmla="*/ 2939654 w 578"/>
              <a:gd name="T71" fmla="*/ 799393 h 566"/>
              <a:gd name="T72" fmla="*/ 2917440 w 578"/>
              <a:gd name="T73" fmla="*/ 1458153 h 566"/>
              <a:gd name="T74" fmla="*/ 2317662 w 578"/>
              <a:gd name="T75" fmla="*/ 829000 h 566"/>
              <a:gd name="T76" fmla="*/ 2621254 w 578"/>
              <a:gd name="T77" fmla="*/ 229455 h 566"/>
              <a:gd name="T78" fmla="*/ 2613849 w 578"/>
              <a:gd name="T79" fmla="*/ 207250 h 566"/>
              <a:gd name="T80" fmla="*/ 1399483 w 578"/>
              <a:gd name="T81" fmla="*/ 370089 h 566"/>
              <a:gd name="T82" fmla="*/ 370234 w 578"/>
              <a:gd name="T83" fmla="*/ 2324162 h 566"/>
              <a:gd name="T84" fmla="*/ 370234 w 578"/>
              <a:gd name="T85" fmla="*/ 2324162 h 566"/>
              <a:gd name="T86" fmla="*/ 2784156 w 578"/>
              <a:gd name="T87" fmla="*/ 3900743 h 566"/>
              <a:gd name="T88" fmla="*/ 1828954 w 578"/>
              <a:gd name="T89" fmla="*/ 2968118 h 566"/>
              <a:gd name="T90" fmla="*/ 4205853 w 578"/>
              <a:gd name="T91" fmla="*/ 1502563 h 566"/>
              <a:gd name="T92" fmla="*/ 3532028 w 578"/>
              <a:gd name="T93" fmla="*/ 1561778 h 566"/>
              <a:gd name="T94" fmla="*/ 3532028 w 578"/>
              <a:gd name="T95" fmla="*/ 1561778 h 566"/>
              <a:gd name="T96" fmla="*/ 1347650 w 578"/>
              <a:gd name="T97" fmla="*/ 1613590 h 566"/>
              <a:gd name="T98" fmla="*/ 1184747 w 578"/>
              <a:gd name="T99" fmla="*/ 2116912 h 566"/>
              <a:gd name="T100" fmla="*/ 2132545 w 578"/>
              <a:gd name="T101" fmla="*/ 1169483 h 566"/>
              <a:gd name="T102" fmla="*/ 1940024 w 578"/>
              <a:gd name="T103" fmla="*/ 1613590 h 566"/>
              <a:gd name="T104" fmla="*/ 2184378 w 578"/>
              <a:gd name="T105" fmla="*/ 629152 h 566"/>
              <a:gd name="T106" fmla="*/ 1629028 w 578"/>
              <a:gd name="T107" fmla="*/ 1250902 h 566"/>
              <a:gd name="T108" fmla="*/ 1281008 w 578"/>
              <a:gd name="T109" fmla="*/ 532929 h 5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78"/>
              <a:gd name="T166" fmla="*/ 0 h 566"/>
              <a:gd name="T167" fmla="*/ 578 w 578"/>
              <a:gd name="T168" fmla="*/ 566 h 56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78" h="566">
                <a:moveTo>
                  <a:pt x="143" y="58"/>
                </a:moveTo>
                <a:cubicBezTo>
                  <a:pt x="146" y="67"/>
                  <a:pt x="154" y="73"/>
                  <a:pt x="163" y="73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158" y="128"/>
                  <a:pt x="154" y="128"/>
                  <a:pt x="150" y="130"/>
                </a:cubicBezTo>
                <a:cubicBezTo>
                  <a:pt x="123" y="140"/>
                  <a:pt x="109" y="170"/>
                  <a:pt x="119" y="197"/>
                </a:cubicBezTo>
                <a:cubicBezTo>
                  <a:pt x="124" y="211"/>
                  <a:pt x="133" y="221"/>
                  <a:pt x="146" y="227"/>
                </a:cubicBezTo>
                <a:cubicBezTo>
                  <a:pt x="147" y="287"/>
                  <a:pt x="147" y="287"/>
                  <a:pt x="147" y="287"/>
                </a:cubicBezTo>
                <a:cubicBezTo>
                  <a:pt x="145" y="287"/>
                  <a:pt x="143" y="288"/>
                  <a:pt x="141" y="288"/>
                </a:cubicBezTo>
                <a:cubicBezTo>
                  <a:pt x="135" y="291"/>
                  <a:pt x="130" y="294"/>
                  <a:pt x="126" y="298"/>
                </a:cubicBezTo>
                <a:cubicBezTo>
                  <a:pt x="85" y="262"/>
                  <a:pt x="85" y="262"/>
                  <a:pt x="85" y="262"/>
                </a:cubicBezTo>
                <a:cubicBezTo>
                  <a:pt x="90" y="256"/>
                  <a:pt x="91" y="249"/>
                  <a:pt x="88" y="242"/>
                </a:cubicBezTo>
                <a:cubicBezTo>
                  <a:pt x="85" y="233"/>
                  <a:pt x="77" y="228"/>
                  <a:pt x="68" y="228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1" y="152"/>
                  <a:pt x="61" y="152"/>
                  <a:pt x="62" y="152"/>
                </a:cubicBezTo>
                <a:cubicBezTo>
                  <a:pt x="70" y="149"/>
                  <a:pt x="75" y="139"/>
                  <a:pt x="72" y="131"/>
                </a:cubicBezTo>
                <a:cubicBezTo>
                  <a:pt x="69" y="122"/>
                  <a:pt x="59" y="118"/>
                  <a:pt x="51" y="121"/>
                </a:cubicBezTo>
                <a:cubicBezTo>
                  <a:pt x="42" y="124"/>
                  <a:pt x="38" y="133"/>
                  <a:pt x="41" y="142"/>
                </a:cubicBezTo>
                <a:cubicBezTo>
                  <a:pt x="43" y="149"/>
                  <a:pt x="49" y="153"/>
                  <a:pt x="56" y="153"/>
                </a:cubicBezTo>
                <a:cubicBezTo>
                  <a:pt x="64" y="229"/>
                  <a:pt x="64" y="229"/>
                  <a:pt x="64" y="229"/>
                </a:cubicBezTo>
                <a:cubicBezTo>
                  <a:pt x="63" y="229"/>
                  <a:pt x="62" y="229"/>
                  <a:pt x="61" y="229"/>
                </a:cubicBezTo>
                <a:cubicBezTo>
                  <a:pt x="50" y="233"/>
                  <a:pt x="45" y="245"/>
                  <a:pt x="49" y="256"/>
                </a:cubicBezTo>
                <a:cubicBezTo>
                  <a:pt x="50" y="260"/>
                  <a:pt x="52" y="263"/>
                  <a:pt x="55" y="265"/>
                </a:cubicBezTo>
                <a:cubicBezTo>
                  <a:pt x="36" y="296"/>
                  <a:pt x="36" y="296"/>
                  <a:pt x="36" y="296"/>
                </a:cubicBezTo>
                <a:cubicBezTo>
                  <a:pt x="31" y="295"/>
                  <a:pt x="26" y="295"/>
                  <a:pt x="21" y="297"/>
                </a:cubicBezTo>
                <a:cubicBezTo>
                  <a:pt x="7" y="302"/>
                  <a:pt x="0" y="317"/>
                  <a:pt x="5" y="331"/>
                </a:cubicBezTo>
                <a:cubicBezTo>
                  <a:pt x="10" y="345"/>
                  <a:pt x="25" y="352"/>
                  <a:pt x="39" y="347"/>
                </a:cubicBezTo>
                <a:cubicBezTo>
                  <a:pt x="53" y="342"/>
                  <a:pt x="60" y="327"/>
                  <a:pt x="55" y="313"/>
                </a:cubicBezTo>
                <a:cubicBezTo>
                  <a:pt x="52" y="305"/>
                  <a:pt x="47" y="300"/>
                  <a:pt x="40" y="297"/>
                </a:cubicBezTo>
                <a:cubicBezTo>
                  <a:pt x="58" y="268"/>
                  <a:pt x="58" y="268"/>
                  <a:pt x="58" y="268"/>
                </a:cubicBezTo>
                <a:cubicBezTo>
                  <a:pt x="63" y="270"/>
                  <a:pt x="70" y="271"/>
                  <a:pt x="76" y="269"/>
                </a:cubicBezTo>
                <a:cubicBezTo>
                  <a:pt x="78" y="268"/>
                  <a:pt x="81" y="267"/>
                  <a:pt x="83" y="265"/>
                </a:cubicBezTo>
                <a:cubicBezTo>
                  <a:pt x="123" y="301"/>
                  <a:pt x="123" y="301"/>
                  <a:pt x="123" y="301"/>
                </a:cubicBezTo>
                <a:cubicBezTo>
                  <a:pt x="115" y="311"/>
                  <a:pt x="112" y="326"/>
                  <a:pt x="117" y="340"/>
                </a:cubicBezTo>
                <a:cubicBezTo>
                  <a:pt x="118" y="345"/>
                  <a:pt x="120" y="348"/>
                  <a:pt x="123" y="352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0" y="392"/>
                  <a:pt x="62" y="391"/>
                  <a:pt x="55" y="393"/>
                </a:cubicBezTo>
                <a:cubicBezTo>
                  <a:pt x="43" y="398"/>
                  <a:pt x="37" y="411"/>
                  <a:pt x="42" y="423"/>
                </a:cubicBezTo>
                <a:cubicBezTo>
                  <a:pt x="46" y="435"/>
                  <a:pt x="59" y="441"/>
                  <a:pt x="71" y="437"/>
                </a:cubicBezTo>
                <a:cubicBezTo>
                  <a:pt x="83" y="432"/>
                  <a:pt x="89" y="419"/>
                  <a:pt x="85" y="407"/>
                </a:cubicBezTo>
                <a:cubicBezTo>
                  <a:pt x="84" y="404"/>
                  <a:pt x="82" y="402"/>
                  <a:pt x="80" y="400"/>
                </a:cubicBezTo>
                <a:cubicBezTo>
                  <a:pt x="127" y="356"/>
                  <a:pt x="127" y="356"/>
                  <a:pt x="127" y="356"/>
                </a:cubicBezTo>
                <a:cubicBezTo>
                  <a:pt x="138" y="366"/>
                  <a:pt x="154" y="370"/>
                  <a:pt x="168" y="365"/>
                </a:cubicBezTo>
                <a:cubicBezTo>
                  <a:pt x="188" y="358"/>
                  <a:pt x="198" y="338"/>
                  <a:pt x="195" y="319"/>
                </a:cubicBezTo>
                <a:cubicBezTo>
                  <a:pt x="225" y="308"/>
                  <a:pt x="225" y="308"/>
                  <a:pt x="225" y="308"/>
                </a:cubicBezTo>
                <a:cubicBezTo>
                  <a:pt x="239" y="339"/>
                  <a:pt x="274" y="354"/>
                  <a:pt x="307" y="342"/>
                </a:cubicBezTo>
                <a:cubicBezTo>
                  <a:pt x="319" y="338"/>
                  <a:pt x="330" y="330"/>
                  <a:pt x="337" y="320"/>
                </a:cubicBezTo>
                <a:cubicBezTo>
                  <a:pt x="360" y="335"/>
                  <a:pt x="360" y="335"/>
                  <a:pt x="360" y="335"/>
                </a:cubicBezTo>
                <a:cubicBezTo>
                  <a:pt x="357" y="344"/>
                  <a:pt x="357" y="353"/>
                  <a:pt x="360" y="362"/>
                </a:cubicBezTo>
                <a:cubicBezTo>
                  <a:pt x="361" y="365"/>
                  <a:pt x="362" y="367"/>
                  <a:pt x="363" y="369"/>
                </a:cubicBezTo>
                <a:cubicBezTo>
                  <a:pt x="301" y="405"/>
                  <a:pt x="301" y="405"/>
                  <a:pt x="301" y="405"/>
                </a:cubicBezTo>
                <a:cubicBezTo>
                  <a:pt x="287" y="389"/>
                  <a:pt x="264" y="382"/>
                  <a:pt x="243" y="390"/>
                </a:cubicBezTo>
                <a:cubicBezTo>
                  <a:pt x="217" y="399"/>
                  <a:pt x="203" y="427"/>
                  <a:pt x="210" y="454"/>
                </a:cubicBezTo>
                <a:cubicBezTo>
                  <a:pt x="173" y="463"/>
                  <a:pt x="173" y="463"/>
                  <a:pt x="173" y="463"/>
                </a:cubicBezTo>
                <a:cubicBezTo>
                  <a:pt x="167" y="447"/>
                  <a:pt x="148" y="438"/>
                  <a:pt x="132" y="444"/>
                </a:cubicBezTo>
                <a:cubicBezTo>
                  <a:pt x="115" y="450"/>
                  <a:pt x="107" y="468"/>
                  <a:pt x="113" y="485"/>
                </a:cubicBezTo>
                <a:cubicBezTo>
                  <a:pt x="119" y="501"/>
                  <a:pt x="137" y="510"/>
                  <a:pt x="153" y="504"/>
                </a:cubicBezTo>
                <a:cubicBezTo>
                  <a:pt x="161" y="501"/>
                  <a:pt x="166" y="496"/>
                  <a:pt x="170" y="490"/>
                </a:cubicBezTo>
                <a:cubicBezTo>
                  <a:pt x="279" y="546"/>
                  <a:pt x="279" y="546"/>
                  <a:pt x="279" y="546"/>
                </a:cubicBezTo>
                <a:cubicBezTo>
                  <a:pt x="278" y="549"/>
                  <a:pt x="278" y="552"/>
                  <a:pt x="279" y="555"/>
                </a:cubicBezTo>
                <a:cubicBezTo>
                  <a:pt x="282" y="562"/>
                  <a:pt x="290" y="566"/>
                  <a:pt x="297" y="563"/>
                </a:cubicBezTo>
                <a:cubicBezTo>
                  <a:pt x="303" y="561"/>
                  <a:pt x="307" y="553"/>
                  <a:pt x="305" y="546"/>
                </a:cubicBezTo>
                <a:cubicBezTo>
                  <a:pt x="302" y="539"/>
                  <a:pt x="294" y="535"/>
                  <a:pt x="288" y="538"/>
                </a:cubicBezTo>
                <a:cubicBezTo>
                  <a:pt x="285" y="539"/>
                  <a:pt x="283" y="541"/>
                  <a:pt x="281" y="543"/>
                </a:cubicBezTo>
                <a:cubicBezTo>
                  <a:pt x="172" y="487"/>
                  <a:pt x="172" y="487"/>
                  <a:pt x="172" y="487"/>
                </a:cubicBezTo>
                <a:cubicBezTo>
                  <a:pt x="174" y="481"/>
                  <a:pt x="175" y="475"/>
                  <a:pt x="174" y="469"/>
                </a:cubicBezTo>
                <a:cubicBezTo>
                  <a:pt x="212" y="459"/>
                  <a:pt x="212" y="459"/>
                  <a:pt x="212" y="459"/>
                </a:cubicBezTo>
                <a:cubicBezTo>
                  <a:pt x="223" y="485"/>
                  <a:pt x="252" y="498"/>
                  <a:pt x="279" y="489"/>
                </a:cubicBezTo>
                <a:cubicBezTo>
                  <a:pt x="296" y="483"/>
                  <a:pt x="308" y="469"/>
                  <a:pt x="312" y="453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64" y="464"/>
                  <a:pt x="363" y="471"/>
                  <a:pt x="365" y="478"/>
                </a:cubicBezTo>
                <a:cubicBezTo>
                  <a:pt x="367" y="483"/>
                  <a:pt x="371" y="487"/>
                  <a:pt x="375" y="490"/>
                </a:cubicBezTo>
                <a:cubicBezTo>
                  <a:pt x="366" y="510"/>
                  <a:pt x="366" y="510"/>
                  <a:pt x="366" y="510"/>
                </a:cubicBezTo>
                <a:cubicBezTo>
                  <a:pt x="360" y="507"/>
                  <a:pt x="353" y="507"/>
                  <a:pt x="347" y="509"/>
                </a:cubicBezTo>
                <a:cubicBezTo>
                  <a:pt x="333" y="514"/>
                  <a:pt x="326" y="529"/>
                  <a:pt x="331" y="543"/>
                </a:cubicBezTo>
                <a:cubicBezTo>
                  <a:pt x="335" y="557"/>
                  <a:pt x="351" y="564"/>
                  <a:pt x="365" y="559"/>
                </a:cubicBezTo>
                <a:cubicBezTo>
                  <a:pt x="378" y="554"/>
                  <a:pt x="386" y="539"/>
                  <a:pt x="381" y="525"/>
                </a:cubicBezTo>
                <a:cubicBezTo>
                  <a:pt x="379" y="519"/>
                  <a:pt x="375" y="515"/>
                  <a:pt x="370" y="512"/>
                </a:cubicBezTo>
                <a:cubicBezTo>
                  <a:pt x="378" y="492"/>
                  <a:pt x="378" y="492"/>
                  <a:pt x="378" y="492"/>
                </a:cubicBezTo>
                <a:cubicBezTo>
                  <a:pt x="384" y="495"/>
                  <a:pt x="391" y="496"/>
                  <a:pt x="398" y="493"/>
                </a:cubicBezTo>
                <a:cubicBezTo>
                  <a:pt x="411" y="489"/>
                  <a:pt x="418" y="474"/>
                  <a:pt x="413" y="461"/>
                </a:cubicBezTo>
                <a:cubicBezTo>
                  <a:pt x="408" y="448"/>
                  <a:pt x="394" y="441"/>
                  <a:pt x="381" y="446"/>
                </a:cubicBezTo>
                <a:cubicBezTo>
                  <a:pt x="376" y="448"/>
                  <a:pt x="372" y="451"/>
                  <a:pt x="369" y="455"/>
                </a:cubicBezTo>
                <a:cubicBezTo>
                  <a:pt x="313" y="449"/>
                  <a:pt x="313" y="449"/>
                  <a:pt x="313" y="449"/>
                </a:cubicBezTo>
                <a:cubicBezTo>
                  <a:pt x="315" y="440"/>
                  <a:pt x="314" y="431"/>
                  <a:pt x="311" y="422"/>
                </a:cubicBezTo>
                <a:cubicBezTo>
                  <a:pt x="310" y="419"/>
                  <a:pt x="309" y="417"/>
                  <a:pt x="308" y="415"/>
                </a:cubicBezTo>
                <a:cubicBezTo>
                  <a:pt x="371" y="379"/>
                  <a:pt x="371" y="379"/>
                  <a:pt x="371" y="379"/>
                </a:cubicBezTo>
                <a:cubicBezTo>
                  <a:pt x="382" y="388"/>
                  <a:pt x="397" y="392"/>
                  <a:pt x="412" y="387"/>
                </a:cubicBezTo>
                <a:cubicBezTo>
                  <a:pt x="415" y="386"/>
                  <a:pt x="419" y="384"/>
                  <a:pt x="421" y="382"/>
                </a:cubicBezTo>
                <a:cubicBezTo>
                  <a:pt x="466" y="436"/>
                  <a:pt x="466" y="436"/>
                  <a:pt x="466" y="436"/>
                </a:cubicBezTo>
                <a:cubicBezTo>
                  <a:pt x="460" y="444"/>
                  <a:pt x="457" y="454"/>
                  <a:pt x="461" y="464"/>
                </a:cubicBezTo>
                <a:cubicBezTo>
                  <a:pt x="466" y="479"/>
                  <a:pt x="482" y="486"/>
                  <a:pt x="497" y="481"/>
                </a:cubicBezTo>
                <a:cubicBezTo>
                  <a:pt x="512" y="476"/>
                  <a:pt x="520" y="460"/>
                  <a:pt x="514" y="445"/>
                </a:cubicBezTo>
                <a:cubicBezTo>
                  <a:pt x="509" y="430"/>
                  <a:pt x="493" y="422"/>
                  <a:pt x="478" y="428"/>
                </a:cubicBezTo>
                <a:cubicBezTo>
                  <a:pt x="475" y="429"/>
                  <a:pt x="473" y="430"/>
                  <a:pt x="470" y="432"/>
                </a:cubicBezTo>
                <a:cubicBezTo>
                  <a:pt x="426" y="378"/>
                  <a:pt x="426" y="378"/>
                  <a:pt x="426" y="378"/>
                </a:cubicBezTo>
                <a:cubicBezTo>
                  <a:pt x="432" y="373"/>
                  <a:pt x="436" y="366"/>
                  <a:pt x="437" y="359"/>
                </a:cubicBezTo>
                <a:cubicBezTo>
                  <a:pt x="476" y="369"/>
                  <a:pt x="476" y="369"/>
                  <a:pt x="476" y="369"/>
                </a:cubicBezTo>
                <a:cubicBezTo>
                  <a:pt x="476" y="371"/>
                  <a:pt x="476" y="373"/>
                  <a:pt x="477" y="375"/>
                </a:cubicBezTo>
                <a:cubicBezTo>
                  <a:pt x="479" y="381"/>
                  <a:pt x="486" y="385"/>
                  <a:pt x="493" y="382"/>
                </a:cubicBezTo>
                <a:cubicBezTo>
                  <a:pt x="499" y="380"/>
                  <a:pt x="502" y="373"/>
                  <a:pt x="500" y="367"/>
                </a:cubicBezTo>
                <a:cubicBezTo>
                  <a:pt x="498" y="360"/>
                  <a:pt x="491" y="357"/>
                  <a:pt x="485" y="359"/>
                </a:cubicBezTo>
                <a:cubicBezTo>
                  <a:pt x="481" y="361"/>
                  <a:pt x="479" y="363"/>
                  <a:pt x="477" y="366"/>
                </a:cubicBezTo>
                <a:cubicBezTo>
                  <a:pt x="438" y="355"/>
                  <a:pt x="438" y="355"/>
                  <a:pt x="438" y="355"/>
                </a:cubicBezTo>
                <a:cubicBezTo>
                  <a:pt x="439" y="349"/>
                  <a:pt x="439" y="342"/>
                  <a:pt x="436" y="335"/>
                </a:cubicBezTo>
                <a:cubicBezTo>
                  <a:pt x="436" y="334"/>
                  <a:pt x="435" y="332"/>
                  <a:pt x="435" y="331"/>
                </a:cubicBezTo>
                <a:cubicBezTo>
                  <a:pt x="465" y="321"/>
                  <a:pt x="465" y="321"/>
                  <a:pt x="465" y="321"/>
                </a:cubicBezTo>
                <a:cubicBezTo>
                  <a:pt x="468" y="327"/>
                  <a:pt x="475" y="331"/>
                  <a:pt x="482" y="328"/>
                </a:cubicBezTo>
                <a:cubicBezTo>
                  <a:pt x="485" y="327"/>
                  <a:pt x="488" y="325"/>
                  <a:pt x="489" y="322"/>
                </a:cubicBezTo>
                <a:cubicBezTo>
                  <a:pt x="514" y="331"/>
                  <a:pt x="514" y="331"/>
                  <a:pt x="514" y="331"/>
                </a:cubicBezTo>
                <a:cubicBezTo>
                  <a:pt x="513" y="337"/>
                  <a:pt x="513" y="343"/>
                  <a:pt x="515" y="349"/>
                </a:cubicBezTo>
                <a:cubicBezTo>
                  <a:pt x="521" y="364"/>
                  <a:pt x="538" y="373"/>
                  <a:pt x="554" y="367"/>
                </a:cubicBezTo>
                <a:cubicBezTo>
                  <a:pt x="569" y="361"/>
                  <a:pt x="578" y="344"/>
                  <a:pt x="572" y="328"/>
                </a:cubicBezTo>
                <a:cubicBezTo>
                  <a:pt x="566" y="312"/>
                  <a:pt x="549" y="304"/>
                  <a:pt x="533" y="310"/>
                </a:cubicBezTo>
                <a:cubicBezTo>
                  <a:pt x="525" y="313"/>
                  <a:pt x="518" y="320"/>
                  <a:pt x="515" y="328"/>
                </a:cubicBezTo>
                <a:cubicBezTo>
                  <a:pt x="490" y="318"/>
                  <a:pt x="490" y="318"/>
                  <a:pt x="490" y="318"/>
                </a:cubicBezTo>
                <a:cubicBezTo>
                  <a:pt x="491" y="316"/>
                  <a:pt x="491" y="314"/>
                  <a:pt x="490" y="311"/>
                </a:cubicBezTo>
                <a:cubicBezTo>
                  <a:pt x="487" y="304"/>
                  <a:pt x="480" y="301"/>
                  <a:pt x="473" y="303"/>
                </a:cubicBezTo>
                <a:cubicBezTo>
                  <a:pt x="467" y="305"/>
                  <a:pt x="463" y="312"/>
                  <a:pt x="464" y="318"/>
                </a:cubicBezTo>
                <a:cubicBezTo>
                  <a:pt x="433" y="328"/>
                  <a:pt x="433" y="328"/>
                  <a:pt x="433" y="328"/>
                </a:cubicBezTo>
                <a:cubicBezTo>
                  <a:pt x="423" y="312"/>
                  <a:pt x="403" y="304"/>
                  <a:pt x="385" y="311"/>
                </a:cubicBezTo>
                <a:cubicBezTo>
                  <a:pt x="377" y="313"/>
                  <a:pt x="370" y="318"/>
                  <a:pt x="366" y="325"/>
                </a:cubicBezTo>
                <a:cubicBezTo>
                  <a:pt x="343" y="309"/>
                  <a:pt x="343" y="309"/>
                  <a:pt x="343" y="309"/>
                </a:cubicBezTo>
                <a:cubicBezTo>
                  <a:pt x="351" y="294"/>
                  <a:pt x="353" y="276"/>
                  <a:pt x="347" y="258"/>
                </a:cubicBezTo>
                <a:cubicBezTo>
                  <a:pt x="340" y="241"/>
                  <a:pt x="328" y="227"/>
                  <a:pt x="312" y="220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8" y="191"/>
                  <a:pt x="334" y="191"/>
                  <a:pt x="341" y="189"/>
                </a:cubicBezTo>
                <a:cubicBezTo>
                  <a:pt x="348" y="186"/>
                  <a:pt x="353" y="182"/>
                  <a:pt x="358" y="177"/>
                </a:cubicBezTo>
                <a:cubicBezTo>
                  <a:pt x="391" y="202"/>
                  <a:pt x="391" y="202"/>
                  <a:pt x="391" y="202"/>
                </a:cubicBezTo>
                <a:cubicBezTo>
                  <a:pt x="385" y="214"/>
                  <a:pt x="384" y="229"/>
                  <a:pt x="389" y="243"/>
                </a:cubicBezTo>
                <a:cubicBezTo>
                  <a:pt x="399" y="270"/>
                  <a:pt x="429" y="284"/>
                  <a:pt x="456" y="275"/>
                </a:cubicBezTo>
                <a:cubicBezTo>
                  <a:pt x="478" y="267"/>
                  <a:pt x="492" y="245"/>
                  <a:pt x="491" y="223"/>
                </a:cubicBezTo>
                <a:cubicBezTo>
                  <a:pt x="523" y="220"/>
                  <a:pt x="523" y="220"/>
                  <a:pt x="523" y="220"/>
                </a:cubicBezTo>
                <a:cubicBezTo>
                  <a:pt x="528" y="233"/>
                  <a:pt x="543" y="240"/>
                  <a:pt x="556" y="235"/>
                </a:cubicBezTo>
                <a:cubicBezTo>
                  <a:pt x="570" y="230"/>
                  <a:pt x="577" y="215"/>
                  <a:pt x="573" y="201"/>
                </a:cubicBezTo>
                <a:cubicBezTo>
                  <a:pt x="568" y="187"/>
                  <a:pt x="552" y="180"/>
                  <a:pt x="539" y="185"/>
                </a:cubicBezTo>
                <a:cubicBezTo>
                  <a:pt x="525" y="189"/>
                  <a:pt x="518" y="203"/>
                  <a:pt x="522" y="216"/>
                </a:cubicBezTo>
                <a:cubicBezTo>
                  <a:pt x="491" y="219"/>
                  <a:pt x="491" y="219"/>
                  <a:pt x="491" y="219"/>
                </a:cubicBezTo>
                <a:cubicBezTo>
                  <a:pt x="490" y="215"/>
                  <a:pt x="490" y="211"/>
                  <a:pt x="488" y="207"/>
                </a:cubicBezTo>
                <a:cubicBezTo>
                  <a:pt x="481" y="188"/>
                  <a:pt x="464" y="175"/>
                  <a:pt x="445" y="173"/>
                </a:cubicBezTo>
                <a:cubicBezTo>
                  <a:pt x="441" y="131"/>
                  <a:pt x="441" y="131"/>
                  <a:pt x="441" y="131"/>
                </a:cubicBezTo>
                <a:cubicBezTo>
                  <a:pt x="442" y="131"/>
                  <a:pt x="443" y="131"/>
                  <a:pt x="444" y="130"/>
                </a:cubicBezTo>
                <a:cubicBezTo>
                  <a:pt x="463" y="124"/>
                  <a:pt x="472" y="103"/>
                  <a:pt x="466" y="84"/>
                </a:cubicBezTo>
                <a:cubicBezTo>
                  <a:pt x="459" y="65"/>
                  <a:pt x="438" y="55"/>
                  <a:pt x="419" y="62"/>
                </a:cubicBezTo>
                <a:cubicBezTo>
                  <a:pt x="400" y="68"/>
                  <a:pt x="390" y="89"/>
                  <a:pt x="397" y="108"/>
                </a:cubicBezTo>
                <a:cubicBezTo>
                  <a:pt x="402" y="122"/>
                  <a:pt x="415" y="131"/>
                  <a:pt x="429" y="132"/>
                </a:cubicBezTo>
                <a:cubicBezTo>
                  <a:pt x="432" y="173"/>
                  <a:pt x="432" y="173"/>
                  <a:pt x="432" y="173"/>
                </a:cubicBezTo>
                <a:cubicBezTo>
                  <a:pt x="429" y="173"/>
                  <a:pt x="425" y="174"/>
                  <a:pt x="421" y="175"/>
                </a:cubicBezTo>
                <a:cubicBezTo>
                  <a:pt x="409" y="180"/>
                  <a:pt x="400" y="187"/>
                  <a:pt x="394" y="197"/>
                </a:cubicBezTo>
                <a:cubicBezTo>
                  <a:pt x="362" y="172"/>
                  <a:pt x="362" y="172"/>
                  <a:pt x="362" y="172"/>
                </a:cubicBezTo>
                <a:cubicBezTo>
                  <a:pt x="368" y="162"/>
                  <a:pt x="370" y="149"/>
                  <a:pt x="365" y="137"/>
                </a:cubicBezTo>
                <a:cubicBezTo>
                  <a:pt x="358" y="116"/>
                  <a:pt x="335" y="105"/>
                  <a:pt x="314" y="112"/>
                </a:cubicBezTo>
                <a:cubicBezTo>
                  <a:pt x="314" y="112"/>
                  <a:pt x="313" y="112"/>
                  <a:pt x="313" y="112"/>
                </a:cubicBezTo>
                <a:cubicBezTo>
                  <a:pt x="302" y="81"/>
                  <a:pt x="302" y="81"/>
                  <a:pt x="302" y="81"/>
                </a:cubicBezTo>
                <a:cubicBezTo>
                  <a:pt x="311" y="74"/>
                  <a:pt x="315" y="62"/>
                  <a:pt x="311" y="51"/>
                </a:cubicBezTo>
                <a:cubicBezTo>
                  <a:pt x="311" y="51"/>
                  <a:pt x="311" y="51"/>
                  <a:pt x="311" y="51"/>
                </a:cubicBezTo>
                <a:cubicBezTo>
                  <a:pt x="354" y="31"/>
                  <a:pt x="354" y="31"/>
                  <a:pt x="354" y="31"/>
                </a:cubicBezTo>
                <a:cubicBezTo>
                  <a:pt x="359" y="39"/>
                  <a:pt x="368" y="42"/>
                  <a:pt x="377" y="39"/>
                </a:cubicBezTo>
                <a:cubicBezTo>
                  <a:pt x="387" y="36"/>
                  <a:pt x="392" y="25"/>
                  <a:pt x="388" y="15"/>
                </a:cubicBezTo>
                <a:cubicBezTo>
                  <a:pt x="385" y="5"/>
                  <a:pt x="374" y="0"/>
                  <a:pt x="364" y="4"/>
                </a:cubicBezTo>
                <a:cubicBezTo>
                  <a:pt x="355" y="7"/>
                  <a:pt x="350" y="18"/>
                  <a:pt x="353" y="28"/>
                </a:cubicBezTo>
                <a:cubicBezTo>
                  <a:pt x="309" y="47"/>
                  <a:pt x="309" y="47"/>
                  <a:pt x="309" y="47"/>
                </a:cubicBezTo>
                <a:cubicBezTo>
                  <a:pt x="303" y="36"/>
                  <a:pt x="290" y="31"/>
                  <a:pt x="277" y="35"/>
                </a:cubicBezTo>
                <a:cubicBezTo>
                  <a:pt x="268" y="38"/>
                  <a:pt x="262" y="47"/>
                  <a:pt x="260" y="56"/>
                </a:cubicBezTo>
                <a:cubicBezTo>
                  <a:pt x="189" y="50"/>
                  <a:pt x="189" y="50"/>
                  <a:pt x="189" y="50"/>
                </a:cubicBezTo>
                <a:cubicBezTo>
                  <a:pt x="189" y="47"/>
                  <a:pt x="189" y="44"/>
                  <a:pt x="188" y="42"/>
                </a:cubicBezTo>
                <a:cubicBezTo>
                  <a:pt x="183" y="29"/>
                  <a:pt x="170" y="23"/>
                  <a:pt x="157" y="27"/>
                </a:cubicBezTo>
                <a:cubicBezTo>
                  <a:pt x="145" y="32"/>
                  <a:pt x="138" y="45"/>
                  <a:pt x="143" y="58"/>
                </a:cubicBezTo>
                <a:close/>
                <a:moveTo>
                  <a:pt x="50" y="314"/>
                </a:moveTo>
                <a:cubicBezTo>
                  <a:pt x="54" y="326"/>
                  <a:pt x="48" y="338"/>
                  <a:pt x="37" y="342"/>
                </a:cubicBezTo>
                <a:cubicBezTo>
                  <a:pt x="26" y="346"/>
                  <a:pt x="13" y="340"/>
                  <a:pt x="9" y="329"/>
                </a:cubicBezTo>
                <a:cubicBezTo>
                  <a:pt x="5" y="318"/>
                  <a:pt x="11" y="305"/>
                  <a:pt x="23" y="301"/>
                </a:cubicBezTo>
                <a:cubicBezTo>
                  <a:pt x="34" y="297"/>
                  <a:pt x="46" y="303"/>
                  <a:pt x="50" y="314"/>
                </a:cubicBezTo>
                <a:close/>
                <a:moveTo>
                  <a:pt x="363" y="555"/>
                </a:moveTo>
                <a:cubicBezTo>
                  <a:pt x="352" y="559"/>
                  <a:pt x="339" y="553"/>
                  <a:pt x="335" y="542"/>
                </a:cubicBezTo>
                <a:cubicBezTo>
                  <a:pt x="331" y="530"/>
                  <a:pt x="337" y="518"/>
                  <a:pt x="348" y="514"/>
                </a:cubicBezTo>
                <a:cubicBezTo>
                  <a:pt x="360" y="510"/>
                  <a:pt x="372" y="516"/>
                  <a:pt x="376" y="527"/>
                </a:cubicBezTo>
                <a:cubicBezTo>
                  <a:pt x="380" y="538"/>
                  <a:pt x="374" y="551"/>
                  <a:pt x="363" y="555"/>
                </a:cubicBezTo>
                <a:close/>
                <a:moveTo>
                  <a:pt x="275" y="477"/>
                </a:moveTo>
                <a:cubicBezTo>
                  <a:pt x="254" y="485"/>
                  <a:pt x="231" y="474"/>
                  <a:pt x="223" y="453"/>
                </a:cubicBezTo>
                <a:cubicBezTo>
                  <a:pt x="215" y="432"/>
                  <a:pt x="226" y="409"/>
                  <a:pt x="247" y="401"/>
                </a:cubicBezTo>
                <a:cubicBezTo>
                  <a:pt x="269" y="394"/>
                  <a:pt x="292" y="405"/>
                  <a:pt x="299" y="426"/>
                </a:cubicBezTo>
                <a:cubicBezTo>
                  <a:pt x="307" y="447"/>
                  <a:pt x="296" y="470"/>
                  <a:pt x="275" y="477"/>
                </a:cubicBezTo>
                <a:close/>
                <a:moveTo>
                  <a:pt x="540" y="189"/>
                </a:moveTo>
                <a:cubicBezTo>
                  <a:pt x="551" y="185"/>
                  <a:pt x="564" y="191"/>
                  <a:pt x="568" y="203"/>
                </a:cubicBezTo>
                <a:cubicBezTo>
                  <a:pt x="572" y="214"/>
                  <a:pt x="566" y="226"/>
                  <a:pt x="555" y="230"/>
                </a:cubicBezTo>
                <a:cubicBezTo>
                  <a:pt x="543" y="234"/>
                  <a:pt x="531" y="229"/>
                  <a:pt x="527" y="217"/>
                </a:cubicBezTo>
                <a:cubicBezTo>
                  <a:pt x="523" y="206"/>
                  <a:pt x="529" y="193"/>
                  <a:pt x="540" y="189"/>
                </a:cubicBezTo>
                <a:close/>
                <a:moveTo>
                  <a:pt x="477" y="211"/>
                </a:moveTo>
                <a:cubicBezTo>
                  <a:pt x="484" y="232"/>
                  <a:pt x="473" y="256"/>
                  <a:pt x="452" y="263"/>
                </a:cubicBezTo>
                <a:cubicBezTo>
                  <a:pt x="431" y="271"/>
                  <a:pt x="408" y="260"/>
                  <a:pt x="400" y="239"/>
                </a:cubicBezTo>
                <a:cubicBezTo>
                  <a:pt x="393" y="218"/>
                  <a:pt x="404" y="194"/>
                  <a:pt x="425" y="187"/>
                </a:cubicBezTo>
                <a:cubicBezTo>
                  <a:pt x="446" y="179"/>
                  <a:pt x="469" y="190"/>
                  <a:pt x="477" y="211"/>
                </a:cubicBezTo>
                <a:close/>
                <a:moveTo>
                  <a:pt x="130" y="193"/>
                </a:moveTo>
                <a:cubicBezTo>
                  <a:pt x="123" y="172"/>
                  <a:pt x="134" y="149"/>
                  <a:pt x="155" y="141"/>
                </a:cubicBezTo>
                <a:cubicBezTo>
                  <a:pt x="176" y="134"/>
                  <a:pt x="199" y="145"/>
                  <a:pt x="206" y="166"/>
                </a:cubicBezTo>
                <a:cubicBezTo>
                  <a:pt x="214" y="187"/>
                  <a:pt x="203" y="210"/>
                  <a:pt x="182" y="218"/>
                </a:cubicBezTo>
                <a:cubicBezTo>
                  <a:pt x="161" y="225"/>
                  <a:pt x="138" y="214"/>
                  <a:pt x="130" y="193"/>
                </a:cubicBezTo>
                <a:close/>
                <a:moveTo>
                  <a:pt x="221" y="297"/>
                </a:moveTo>
                <a:cubicBezTo>
                  <a:pt x="190" y="307"/>
                  <a:pt x="190" y="307"/>
                  <a:pt x="190" y="307"/>
                </a:cubicBezTo>
                <a:cubicBezTo>
                  <a:pt x="184" y="295"/>
                  <a:pt x="172" y="288"/>
                  <a:pt x="160" y="286"/>
                </a:cubicBezTo>
                <a:cubicBezTo>
                  <a:pt x="158" y="231"/>
                  <a:pt x="158" y="231"/>
                  <a:pt x="158" y="231"/>
                </a:cubicBezTo>
                <a:cubicBezTo>
                  <a:pt x="167" y="233"/>
                  <a:pt x="177" y="232"/>
                  <a:pt x="186" y="229"/>
                </a:cubicBezTo>
                <a:cubicBezTo>
                  <a:pt x="209" y="221"/>
                  <a:pt x="223" y="198"/>
                  <a:pt x="221" y="175"/>
                </a:cubicBezTo>
                <a:cubicBezTo>
                  <a:pt x="288" y="158"/>
                  <a:pt x="288" y="158"/>
                  <a:pt x="288" y="158"/>
                </a:cubicBezTo>
                <a:cubicBezTo>
                  <a:pt x="288" y="160"/>
                  <a:pt x="288" y="162"/>
                  <a:pt x="289" y="164"/>
                </a:cubicBezTo>
                <a:cubicBezTo>
                  <a:pt x="293" y="175"/>
                  <a:pt x="300" y="182"/>
                  <a:pt x="310" y="187"/>
                </a:cubicBezTo>
                <a:cubicBezTo>
                  <a:pt x="301" y="216"/>
                  <a:pt x="301" y="216"/>
                  <a:pt x="301" y="216"/>
                </a:cubicBezTo>
                <a:cubicBezTo>
                  <a:pt x="288" y="213"/>
                  <a:pt x="275" y="213"/>
                  <a:pt x="262" y="218"/>
                </a:cubicBezTo>
                <a:cubicBezTo>
                  <a:pt x="230" y="230"/>
                  <a:pt x="212" y="264"/>
                  <a:pt x="221" y="297"/>
                </a:cubicBezTo>
                <a:close/>
                <a:moveTo>
                  <a:pt x="260" y="59"/>
                </a:moveTo>
                <a:cubicBezTo>
                  <a:pt x="260" y="62"/>
                  <a:pt x="260" y="66"/>
                  <a:pt x="261" y="69"/>
                </a:cubicBezTo>
                <a:cubicBezTo>
                  <a:pt x="266" y="82"/>
                  <a:pt x="281" y="89"/>
                  <a:pt x="295" y="85"/>
                </a:cubicBezTo>
                <a:cubicBezTo>
                  <a:pt x="296" y="84"/>
                  <a:pt x="296" y="84"/>
                  <a:pt x="297" y="84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294" y="122"/>
                  <a:pt x="286" y="137"/>
                  <a:pt x="287" y="152"/>
                </a:cubicBezTo>
                <a:cubicBezTo>
                  <a:pt x="220" y="169"/>
                  <a:pt x="220" y="169"/>
                  <a:pt x="220" y="169"/>
                </a:cubicBezTo>
                <a:cubicBezTo>
                  <a:pt x="219" y="166"/>
                  <a:pt x="219" y="164"/>
                  <a:pt x="218" y="162"/>
                </a:cubicBezTo>
                <a:cubicBezTo>
                  <a:pt x="210" y="139"/>
                  <a:pt x="188" y="126"/>
                  <a:pt x="166" y="127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71" y="73"/>
                  <a:pt x="173" y="72"/>
                </a:cubicBezTo>
                <a:cubicBezTo>
                  <a:pt x="182" y="69"/>
                  <a:pt x="187" y="62"/>
                  <a:pt x="189" y="54"/>
                </a:cubicBezTo>
                <a:lnTo>
                  <a:pt x="260" y="5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mpd="sng">
            <a:noFill/>
            <a:bevel/>
          </a:ln>
        </p:spPr>
        <p:txBody>
          <a:bodyPr lIns="91440" tIns="45720" rIns="91440" bIns="45720" anchor="ctr"/>
          <a:p>
            <a:endParaRPr lang="zh-CN" altLang="zh-CN" sz="2135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2873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3560" y="937895"/>
            <a:ext cx="9052560" cy="436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FF00"/>
                </a:solidFill>
                <a:sym typeface="+mn-ea"/>
              </a:rPr>
              <a:t>2、有了数据之后该如何处理。文档中的数据表格有的时候可以用Adobe Professional（该软件中有一个高亮显示识别表格选项，按住Ctrl键单击它，就可以提取数据）。还有一些像Text Wrangler这样的简单程序，抓取数据也非常方便。如果你所需要的数据是发布在一个网页上的，可以把网页另存为Html格式的文件，然后再用Excel程序打开，数据就转换成表格了。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3、数据用电子表格（或者CSV格式）发布，一种解决办法就是复制数据，然后新建一个Excel文档，再点击“选择性粘贴”，把数据不带格式地存储下来。这样，就可以把一些有问题的行给处理掉。并保持代码一致性。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2873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8320" y="953135"/>
            <a:ext cx="9052560" cy="405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FF00"/>
                </a:solidFill>
                <a:sym typeface="+mn-ea"/>
              </a:rPr>
              <a:t>4、执行数据运算。运算结果会告诉我们，这堆数据里到底有没有故事可挖。与此同时，还要进行合理性检查，看看计算的结果有没有什么明显的错误。最普通的方法就是看百分比有没有问题，看比例值正不正常。</a:t>
            </a:r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FF00"/>
                </a:solidFill>
                <a:sym typeface="+mn-ea"/>
              </a:rPr>
              <a:t>5、制作数据新闻的最后一步—输出。是写出一篇文字报道还是可视化作品都可。一些简单的条形图和饼图，我们经常用谷歌图表（Google Charts）来做。还有谷歌数据融合表（Google Fusion Tables），它能方便快捷地生成信息地图。</a:t>
            </a:r>
            <a:endParaRPr lang="zh-CN" altLang="en-US" sz="2000">
              <a:solidFill>
                <a:srgbClr val="FFFF00"/>
              </a:solidFill>
              <a:sym typeface="+mn-ea"/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 descr="QQ图片201512231539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9550" y="120015"/>
            <a:ext cx="8488045" cy="636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52"/>
          <p:cNvSpPr/>
          <p:nvPr/>
        </p:nvSpPr>
        <p:spPr>
          <a:xfrm>
            <a:off x="7321703" y="2666996"/>
            <a:ext cx="965063" cy="937433"/>
          </a:xfrm>
          <a:prstGeom prst="ellips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accent2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7573609" y="2886179"/>
            <a:ext cx="493827" cy="493827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Oval 62"/>
          <p:cNvSpPr/>
          <p:nvPr/>
        </p:nvSpPr>
        <p:spPr>
          <a:xfrm>
            <a:off x="5854667" y="2652682"/>
            <a:ext cx="965063" cy="937433"/>
          </a:xfrm>
          <a:prstGeom prst="ellips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accent4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Freeform 217"/>
          <p:cNvSpPr>
            <a:spLocks noEditPoints="1"/>
          </p:cNvSpPr>
          <p:nvPr/>
        </p:nvSpPr>
        <p:spPr bwMode="auto">
          <a:xfrm>
            <a:off x="6130331" y="2977678"/>
            <a:ext cx="505173" cy="37888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Oval 72"/>
          <p:cNvSpPr/>
          <p:nvPr/>
        </p:nvSpPr>
        <p:spPr>
          <a:xfrm>
            <a:off x="8750463" y="2666996"/>
            <a:ext cx="965063" cy="937433"/>
          </a:xfrm>
          <a:prstGeom prst="ellips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accent6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Freeform 135"/>
          <p:cNvSpPr>
            <a:spLocks noEditPoints="1"/>
          </p:cNvSpPr>
          <p:nvPr/>
        </p:nvSpPr>
        <p:spPr bwMode="auto">
          <a:xfrm>
            <a:off x="9030754" y="2946272"/>
            <a:ext cx="404481" cy="3788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Freeform 130"/>
          <p:cNvSpPr>
            <a:spLocks noEditPoints="1"/>
          </p:cNvSpPr>
          <p:nvPr/>
        </p:nvSpPr>
        <p:spPr bwMode="auto">
          <a:xfrm>
            <a:off x="1819126" y="2141168"/>
            <a:ext cx="3143671" cy="3000593"/>
          </a:xfrm>
          <a:custGeom>
            <a:avLst/>
            <a:gdLst/>
            <a:ahLst/>
            <a:cxnLst>
              <a:cxn ang="0">
                <a:pos x="275" y="12"/>
              </a:cxn>
              <a:cxn ang="0">
                <a:pos x="297" y="7"/>
              </a:cxn>
              <a:cxn ang="0">
                <a:pos x="237" y="26"/>
              </a:cxn>
              <a:cxn ang="0">
                <a:pos x="731" y="474"/>
              </a:cxn>
              <a:cxn ang="0">
                <a:pos x="724" y="482"/>
              </a:cxn>
              <a:cxn ang="0">
                <a:pos x="470" y="13"/>
              </a:cxn>
              <a:cxn ang="0">
                <a:pos x="454" y="10"/>
              </a:cxn>
              <a:cxn ang="0">
                <a:pos x="470" y="32"/>
              </a:cxn>
              <a:cxn ang="0">
                <a:pos x="475" y="26"/>
              </a:cxn>
              <a:cxn ang="0">
                <a:pos x="432" y="9"/>
              </a:cxn>
              <a:cxn ang="0">
                <a:pos x="423" y="8"/>
              </a:cxn>
              <a:cxn ang="0">
                <a:pos x="397" y="9"/>
              </a:cxn>
              <a:cxn ang="0">
                <a:pos x="386" y="10"/>
              </a:cxn>
              <a:cxn ang="0">
                <a:pos x="390" y="18"/>
              </a:cxn>
              <a:cxn ang="0">
                <a:pos x="538" y="408"/>
              </a:cxn>
              <a:cxn ang="0">
                <a:pos x="730" y="264"/>
              </a:cxn>
              <a:cxn ang="0">
                <a:pos x="478" y="71"/>
              </a:cxn>
              <a:cxn ang="0">
                <a:pos x="418" y="50"/>
              </a:cxn>
              <a:cxn ang="0">
                <a:pos x="363" y="88"/>
              </a:cxn>
              <a:cxn ang="0">
                <a:pos x="418" y="83"/>
              </a:cxn>
              <a:cxn ang="0">
                <a:pos x="389" y="134"/>
              </a:cxn>
              <a:cxn ang="0">
                <a:pos x="366" y="141"/>
              </a:cxn>
              <a:cxn ang="0">
                <a:pos x="283" y="212"/>
              </a:cxn>
              <a:cxn ang="0">
                <a:pos x="375" y="215"/>
              </a:cxn>
              <a:cxn ang="0">
                <a:pos x="451" y="261"/>
              </a:cxn>
              <a:cxn ang="0">
                <a:pos x="492" y="285"/>
              </a:cxn>
              <a:cxn ang="0">
                <a:pos x="500" y="23"/>
              </a:cxn>
              <a:cxn ang="0">
                <a:pos x="512" y="40"/>
              </a:cxn>
              <a:cxn ang="0">
                <a:pos x="514" y="62"/>
              </a:cxn>
              <a:cxn ang="0">
                <a:pos x="671" y="360"/>
              </a:cxn>
              <a:cxn ang="0">
                <a:pos x="733" y="432"/>
              </a:cxn>
              <a:cxn ang="0">
                <a:pos x="314" y="123"/>
              </a:cxn>
              <a:cxn ang="0">
                <a:pos x="291" y="165"/>
              </a:cxn>
              <a:cxn ang="0">
                <a:pos x="288" y="153"/>
              </a:cxn>
              <a:cxn ang="0">
                <a:pos x="460" y="297"/>
              </a:cxn>
              <a:cxn ang="0">
                <a:pos x="364" y="533"/>
              </a:cxn>
              <a:cxn ang="0">
                <a:pos x="48" y="434"/>
              </a:cxn>
              <a:cxn ang="0">
                <a:pos x="126" y="647"/>
              </a:cxn>
              <a:cxn ang="0">
                <a:pos x="166" y="674"/>
              </a:cxn>
              <a:cxn ang="0">
                <a:pos x="11" y="348"/>
              </a:cxn>
              <a:cxn ang="0">
                <a:pos x="290" y="70"/>
              </a:cxn>
              <a:cxn ang="0">
                <a:pos x="88" y="161"/>
              </a:cxn>
              <a:cxn ang="0">
                <a:pos x="351" y="3"/>
              </a:cxn>
              <a:cxn ang="0">
                <a:pos x="352" y="1"/>
              </a:cxn>
              <a:cxn ang="0">
                <a:pos x="347" y="1"/>
              </a:cxn>
              <a:cxn ang="0">
                <a:pos x="341" y="2"/>
              </a:cxn>
              <a:cxn ang="0">
                <a:pos x="322" y="4"/>
              </a:cxn>
              <a:cxn ang="0">
                <a:pos x="281" y="13"/>
              </a:cxn>
              <a:cxn ang="0">
                <a:pos x="270" y="17"/>
              </a:cxn>
              <a:cxn ang="0">
                <a:pos x="242" y="33"/>
              </a:cxn>
              <a:cxn ang="0">
                <a:pos x="175" y="96"/>
              </a:cxn>
              <a:cxn ang="0">
                <a:pos x="299" y="35"/>
              </a:cxn>
              <a:cxn ang="0">
                <a:pos x="351" y="0"/>
              </a:cxn>
              <a:cxn ang="0">
                <a:pos x="330" y="2"/>
              </a:cxn>
              <a:cxn ang="0">
                <a:pos x="271" y="14"/>
              </a:cxn>
              <a:cxn ang="0">
                <a:pos x="319" y="3"/>
              </a:cxn>
              <a:cxn ang="0">
                <a:pos x="186" y="52"/>
              </a:cxn>
              <a:cxn ang="0">
                <a:pos x="208" y="42"/>
              </a:cxn>
              <a:cxn ang="0">
                <a:pos x="179" y="53"/>
              </a:cxn>
              <a:cxn ang="0">
                <a:pos x="193" y="48"/>
              </a:cxn>
              <a:cxn ang="0">
                <a:pos x="108" y="138"/>
              </a:cxn>
              <a:cxn ang="0">
                <a:pos x="86" y="134"/>
              </a:cxn>
              <a:cxn ang="0">
                <a:pos x="66" y="186"/>
              </a:cxn>
            </a:cxnLst>
            <a:rect l="0" t="0" r="r" b="b"/>
            <a:pathLst>
              <a:path w="746" h="719">
                <a:moveTo>
                  <a:pt x="713" y="218"/>
                </a:moveTo>
                <a:cubicBezTo>
                  <a:pt x="709" y="210"/>
                  <a:pt x="709" y="210"/>
                  <a:pt x="709" y="210"/>
                </a:cubicBezTo>
                <a:cubicBezTo>
                  <a:pt x="711" y="213"/>
                  <a:pt x="712" y="216"/>
                  <a:pt x="713" y="218"/>
                </a:cubicBezTo>
                <a:cubicBezTo>
                  <a:pt x="713" y="218"/>
                  <a:pt x="713" y="218"/>
                  <a:pt x="713" y="218"/>
                </a:cubicBezTo>
                <a:moveTo>
                  <a:pt x="709" y="210"/>
                </a:moveTo>
                <a:cubicBezTo>
                  <a:pt x="706" y="203"/>
                  <a:pt x="701" y="194"/>
                  <a:pt x="697" y="187"/>
                </a:cubicBezTo>
                <a:cubicBezTo>
                  <a:pt x="697" y="186"/>
                  <a:pt x="697" y="186"/>
                  <a:pt x="697" y="186"/>
                </a:cubicBezTo>
                <a:cubicBezTo>
                  <a:pt x="702" y="195"/>
                  <a:pt x="704" y="199"/>
                  <a:pt x="709" y="210"/>
                </a:cubicBezTo>
                <a:cubicBezTo>
                  <a:pt x="709" y="210"/>
                  <a:pt x="709" y="210"/>
                  <a:pt x="709" y="210"/>
                </a:cubicBezTo>
                <a:moveTo>
                  <a:pt x="696" y="186"/>
                </a:moveTo>
                <a:cubicBezTo>
                  <a:pt x="697" y="186"/>
                  <a:pt x="697" y="186"/>
                  <a:pt x="697" y="186"/>
                </a:cubicBezTo>
                <a:cubicBezTo>
                  <a:pt x="697" y="187"/>
                  <a:pt x="697" y="187"/>
                  <a:pt x="697" y="187"/>
                </a:cubicBezTo>
                <a:cubicBezTo>
                  <a:pt x="697" y="186"/>
                  <a:pt x="697" y="186"/>
                  <a:pt x="696" y="186"/>
                </a:cubicBezTo>
                <a:moveTo>
                  <a:pt x="746" y="352"/>
                </a:moveTo>
                <a:cubicBezTo>
                  <a:pt x="745" y="351"/>
                  <a:pt x="745" y="350"/>
                  <a:pt x="745" y="348"/>
                </a:cubicBezTo>
                <a:cubicBezTo>
                  <a:pt x="745" y="350"/>
                  <a:pt x="745" y="351"/>
                  <a:pt x="746" y="352"/>
                </a:cubicBezTo>
                <a:cubicBezTo>
                  <a:pt x="746" y="352"/>
                  <a:pt x="746" y="352"/>
                  <a:pt x="746" y="352"/>
                </a:cubicBezTo>
                <a:moveTo>
                  <a:pt x="745" y="347"/>
                </a:moveTo>
                <a:cubicBezTo>
                  <a:pt x="745" y="346"/>
                  <a:pt x="745" y="344"/>
                  <a:pt x="745" y="343"/>
                </a:cubicBezTo>
                <a:cubicBezTo>
                  <a:pt x="745" y="345"/>
                  <a:pt x="745" y="347"/>
                  <a:pt x="745" y="348"/>
                </a:cubicBezTo>
                <a:cubicBezTo>
                  <a:pt x="745" y="348"/>
                  <a:pt x="745" y="348"/>
                  <a:pt x="745" y="347"/>
                </a:cubicBezTo>
                <a:moveTo>
                  <a:pt x="743" y="327"/>
                </a:moveTo>
                <a:cubicBezTo>
                  <a:pt x="743" y="321"/>
                  <a:pt x="743" y="321"/>
                  <a:pt x="743" y="321"/>
                </a:cubicBezTo>
                <a:cubicBezTo>
                  <a:pt x="743" y="324"/>
                  <a:pt x="743" y="326"/>
                  <a:pt x="743" y="329"/>
                </a:cubicBezTo>
                <a:cubicBezTo>
                  <a:pt x="743" y="328"/>
                  <a:pt x="743" y="327"/>
                  <a:pt x="743" y="327"/>
                </a:cubicBezTo>
                <a:moveTo>
                  <a:pt x="309" y="4"/>
                </a:moveTo>
                <a:cubicBezTo>
                  <a:pt x="309" y="5"/>
                  <a:pt x="309" y="5"/>
                  <a:pt x="309" y="5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2" y="4"/>
                  <a:pt x="311" y="4"/>
                  <a:pt x="309" y="4"/>
                </a:cubicBezTo>
                <a:moveTo>
                  <a:pt x="307" y="5"/>
                </a:moveTo>
                <a:cubicBezTo>
                  <a:pt x="304" y="5"/>
                  <a:pt x="304" y="5"/>
                  <a:pt x="304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6" y="5"/>
                  <a:pt x="306" y="5"/>
                  <a:pt x="307" y="5"/>
                </a:cubicBezTo>
                <a:moveTo>
                  <a:pt x="259" y="17"/>
                </a:moveTo>
                <a:cubicBezTo>
                  <a:pt x="259" y="17"/>
                  <a:pt x="258" y="17"/>
                  <a:pt x="258" y="17"/>
                </a:cubicBezTo>
                <a:cubicBezTo>
                  <a:pt x="258" y="17"/>
                  <a:pt x="259" y="17"/>
                  <a:pt x="259" y="17"/>
                </a:cubicBezTo>
                <a:moveTo>
                  <a:pt x="266" y="15"/>
                </a:moveTo>
                <a:cubicBezTo>
                  <a:pt x="267" y="14"/>
                  <a:pt x="267" y="14"/>
                  <a:pt x="268" y="14"/>
                </a:cubicBezTo>
                <a:cubicBezTo>
                  <a:pt x="268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6" y="15"/>
                </a:cubicBezTo>
                <a:moveTo>
                  <a:pt x="269" y="14"/>
                </a:move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67" y="14"/>
                  <a:pt x="267" y="14"/>
                  <a:pt x="266" y="15"/>
                </a:cubicBezTo>
                <a:cubicBezTo>
                  <a:pt x="269" y="14"/>
                  <a:pt x="269" y="14"/>
                  <a:pt x="269" y="14"/>
                </a:cubicBezTo>
                <a:moveTo>
                  <a:pt x="267" y="14"/>
                </a:moveTo>
                <a:cubicBezTo>
                  <a:pt x="268" y="14"/>
                  <a:pt x="268" y="14"/>
                  <a:pt x="268" y="14"/>
                </a:cubicBezTo>
                <a:cubicBezTo>
                  <a:pt x="269" y="14"/>
                  <a:pt x="269" y="14"/>
                  <a:pt x="270" y="13"/>
                </a:cubicBezTo>
                <a:cubicBezTo>
                  <a:pt x="269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moveTo>
                  <a:pt x="270" y="13"/>
                </a:move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3" y="13"/>
                  <a:pt x="272" y="13"/>
                  <a:pt x="270" y="13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70" y="13"/>
                  <a:pt x="270" y="13"/>
                  <a:pt x="270" y="13"/>
                </a:cubicBezTo>
                <a:moveTo>
                  <a:pt x="279" y="11"/>
                </a:moveTo>
                <a:cubicBezTo>
                  <a:pt x="279" y="11"/>
                  <a:pt x="279" y="11"/>
                  <a:pt x="279" y="11"/>
                </a:cubicBezTo>
                <a:cubicBezTo>
                  <a:pt x="280" y="11"/>
                  <a:pt x="281" y="11"/>
                  <a:pt x="281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3" y="10"/>
                  <a:pt x="283" y="10"/>
                  <a:pt x="283" y="10"/>
                </a:cubicBezTo>
                <a:cubicBezTo>
                  <a:pt x="282" y="10"/>
                  <a:pt x="281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79" y="11"/>
                  <a:pt x="279" y="11"/>
                  <a:pt x="279" y="11"/>
                </a:cubicBezTo>
                <a:moveTo>
                  <a:pt x="286" y="9"/>
                </a:moveTo>
                <a:cubicBezTo>
                  <a:pt x="287" y="9"/>
                  <a:pt x="287" y="9"/>
                  <a:pt x="287" y="9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moveTo>
                  <a:pt x="293" y="8"/>
                </a:moveTo>
                <a:cubicBezTo>
                  <a:pt x="294" y="7"/>
                  <a:pt x="294" y="7"/>
                  <a:pt x="294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2" y="8"/>
                  <a:pt x="292" y="8"/>
                </a:cubicBezTo>
                <a:cubicBezTo>
                  <a:pt x="292" y="8"/>
                  <a:pt x="291" y="8"/>
                  <a:pt x="291" y="8"/>
                </a:cubicBezTo>
                <a:cubicBezTo>
                  <a:pt x="293" y="8"/>
                  <a:pt x="293" y="8"/>
                  <a:pt x="293" y="8"/>
                </a:cubicBezTo>
                <a:moveTo>
                  <a:pt x="298" y="7"/>
                </a:move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moveTo>
                  <a:pt x="309" y="5"/>
                </a:moveTo>
                <a:cubicBezTo>
                  <a:pt x="314" y="4"/>
                  <a:pt x="314" y="4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4" y="4"/>
                  <a:pt x="313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08" y="5"/>
                  <a:pt x="308" y="5"/>
                  <a:pt x="308" y="5"/>
                </a:cubicBezTo>
                <a:cubicBezTo>
                  <a:pt x="309" y="5"/>
                  <a:pt x="309" y="5"/>
                  <a:pt x="309" y="5"/>
                </a:cubicBezTo>
                <a:moveTo>
                  <a:pt x="315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moveTo>
                  <a:pt x="295" y="7"/>
                </a:moveTo>
                <a:cubicBezTo>
                  <a:pt x="295" y="7"/>
                  <a:pt x="295" y="7"/>
                  <a:pt x="295" y="7"/>
                </a:cubicBezTo>
                <a:cubicBezTo>
                  <a:pt x="295" y="7"/>
                  <a:pt x="295" y="7"/>
                  <a:pt x="294" y="8"/>
                </a:cubicBezTo>
                <a:cubicBezTo>
                  <a:pt x="295" y="7"/>
                  <a:pt x="295" y="7"/>
                  <a:pt x="295" y="7"/>
                </a:cubicBezTo>
                <a:moveTo>
                  <a:pt x="295" y="7"/>
                </a:moveTo>
                <a:cubicBezTo>
                  <a:pt x="296" y="7"/>
                  <a:pt x="296" y="7"/>
                  <a:pt x="296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301" y="6"/>
                  <a:pt x="301" y="6"/>
                  <a:pt x="301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2" y="6"/>
                  <a:pt x="300" y="6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5" y="7"/>
                  <a:pt x="295" y="7"/>
                  <a:pt x="295" y="7"/>
                </a:cubicBezTo>
                <a:moveTo>
                  <a:pt x="2" y="405"/>
                </a:moveTo>
                <a:cubicBezTo>
                  <a:pt x="2" y="405"/>
                  <a:pt x="2" y="405"/>
                  <a:pt x="2" y="405"/>
                </a:cubicBezTo>
                <a:cubicBezTo>
                  <a:pt x="2" y="406"/>
                  <a:pt x="2" y="406"/>
                  <a:pt x="2" y="406"/>
                </a:cubicBezTo>
                <a:cubicBezTo>
                  <a:pt x="2" y="405"/>
                  <a:pt x="2" y="405"/>
                  <a:pt x="2" y="405"/>
                </a:cubicBezTo>
                <a:moveTo>
                  <a:pt x="2" y="404"/>
                </a:moveTo>
                <a:cubicBezTo>
                  <a:pt x="2" y="403"/>
                  <a:pt x="2" y="402"/>
                  <a:pt x="1" y="401"/>
                </a:cubicBezTo>
                <a:cubicBezTo>
                  <a:pt x="2" y="401"/>
                  <a:pt x="2" y="401"/>
                  <a:pt x="2" y="402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4"/>
                  <a:pt x="2" y="404"/>
                  <a:pt x="2" y="404"/>
                </a:cubicBezTo>
                <a:moveTo>
                  <a:pt x="1" y="383"/>
                </a:moveTo>
                <a:cubicBezTo>
                  <a:pt x="1" y="385"/>
                  <a:pt x="1" y="386"/>
                  <a:pt x="1" y="388"/>
                </a:cubicBezTo>
                <a:cubicBezTo>
                  <a:pt x="1" y="392"/>
                  <a:pt x="1" y="395"/>
                  <a:pt x="1" y="398"/>
                </a:cubicBezTo>
                <a:cubicBezTo>
                  <a:pt x="1" y="399"/>
                  <a:pt x="1" y="399"/>
                  <a:pt x="1" y="399"/>
                </a:cubicBezTo>
                <a:cubicBezTo>
                  <a:pt x="1" y="394"/>
                  <a:pt x="1" y="388"/>
                  <a:pt x="1" y="383"/>
                </a:cubicBezTo>
                <a:moveTo>
                  <a:pt x="23" y="243"/>
                </a:moveTo>
                <a:cubicBezTo>
                  <a:pt x="24" y="240"/>
                  <a:pt x="26" y="236"/>
                  <a:pt x="27" y="232"/>
                </a:cubicBezTo>
                <a:cubicBezTo>
                  <a:pt x="26" y="235"/>
                  <a:pt x="25" y="237"/>
                  <a:pt x="25" y="239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3" y="243"/>
                  <a:pt x="23" y="243"/>
                  <a:pt x="23" y="243"/>
                </a:cubicBezTo>
                <a:moveTo>
                  <a:pt x="33" y="217"/>
                </a:moveTo>
                <a:cubicBezTo>
                  <a:pt x="33" y="218"/>
                  <a:pt x="33" y="218"/>
                  <a:pt x="33" y="219"/>
                </a:cubicBezTo>
                <a:cubicBezTo>
                  <a:pt x="31" y="224"/>
                  <a:pt x="29" y="228"/>
                  <a:pt x="27" y="232"/>
                </a:cubicBezTo>
                <a:cubicBezTo>
                  <a:pt x="26" y="236"/>
                  <a:pt x="24" y="240"/>
                  <a:pt x="23" y="243"/>
                </a:cubicBezTo>
                <a:cubicBezTo>
                  <a:pt x="27" y="232"/>
                  <a:pt x="29" y="227"/>
                  <a:pt x="33" y="217"/>
                </a:cubicBezTo>
                <a:moveTo>
                  <a:pt x="33" y="217"/>
                </a:moveTo>
                <a:cubicBezTo>
                  <a:pt x="33" y="217"/>
                  <a:pt x="33" y="217"/>
                  <a:pt x="33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3" y="219"/>
                  <a:pt x="33" y="219"/>
                  <a:pt x="33" y="219"/>
                </a:cubicBezTo>
                <a:cubicBezTo>
                  <a:pt x="33" y="218"/>
                  <a:pt x="33" y="218"/>
                  <a:pt x="33" y="217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8" y="189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52" y="181"/>
                  <a:pt x="55" y="177"/>
                  <a:pt x="59" y="170"/>
                </a:cubicBezTo>
                <a:cubicBezTo>
                  <a:pt x="55" y="176"/>
                  <a:pt x="52" y="182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135" y="87"/>
                </a:moveTo>
                <a:cubicBezTo>
                  <a:pt x="136" y="86"/>
                  <a:pt x="136" y="85"/>
                  <a:pt x="137" y="85"/>
                </a:cubicBezTo>
                <a:cubicBezTo>
                  <a:pt x="138" y="84"/>
                  <a:pt x="139" y="83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5" y="87"/>
                  <a:pt x="135" y="87"/>
                  <a:pt x="135" y="87"/>
                </a:cubicBezTo>
                <a:moveTo>
                  <a:pt x="140" y="81"/>
                </a:moveTo>
                <a:cubicBezTo>
                  <a:pt x="141" y="81"/>
                  <a:pt x="141" y="81"/>
                  <a:pt x="141" y="81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81"/>
                  <a:pt x="137" y="83"/>
                  <a:pt x="137" y="84"/>
                </a:cubicBezTo>
                <a:cubicBezTo>
                  <a:pt x="137" y="84"/>
                  <a:pt x="139" y="82"/>
                  <a:pt x="140" y="81"/>
                </a:cubicBezTo>
                <a:moveTo>
                  <a:pt x="231" y="28"/>
                </a:moveTo>
                <a:cubicBezTo>
                  <a:pt x="233" y="28"/>
                  <a:pt x="233" y="28"/>
                  <a:pt x="233" y="28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8"/>
                  <a:pt x="231" y="28"/>
                  <a:pt x="231" y="2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30"/>
                  <a:pt x="228" y="30"/>
                  <a:pt x="228" y="30"/>
                </a:cubicBezTo>
                <a:cubicBezTo>
                  <a:pt x="231" y="28"/>
                  <a:pt x="231" y="28"/>
                  <a:pt x="231" y="28"/>
                </a:cubicBezTo>
                <a:moveTo>
                  <a:pt x="695" y="448"/>
                </a:moveTo>
                <a:cubicBezTo>
                  <a:pt x="695" y="447"/>
                  <a:pt x="695" y="446"/>
                  <a:pt x="695" y="445"/>
                </a:cubicBezTo>
                <a:cubicBezTo>
                  <a:pt x="695" y="445"/>
                  <a:pt x="695" y="444"/>
                  <a:pt x="695" y="444"/>
                </a:cubicBezTo>
                <a:cubicBezTo>
                  <a:pt x="695" y="443"/>
                  <a:pt x="696" y="443"/>
                  <a:pt x="696" y="443"/>
                </a:cubicBezTo>
                <a:cubicBezTo>
                  <a:pt x="696" y="443"/>
                  <a:pt x="696" y="440"/>
                  <a:pt x="694" y="436"/>
                </a:cubicBezTo>
                <a:cubicBezTo>
                  <a:pt x="694" y="436"/>
                  <a:pt x="694" y="436"/>
                  <a:pt x="694" y="433"/>
                </a:cubicBezTo>
                <a:cubicBezTo>
                  <a:pt x="694" y="432"/>
                  <a:pt x="694" y="432"/>
                  <a:pt x="694" y="432"/>
                </a:cubicBezTo>
                <a:cubicBezTo>
                  <a:pt x="693" y="433"/>
                  <a:pt x="693" y="433"/>
                  <a:pt x="693" y="433"/>
                </a:cubicBezTo>
                <a:cubicBezTo>
                  <a:pt x="692" y="435"/>
                  <a:pt x="692" y="435"/>
                  <a:pt x="692" y="435"/>
                </a:cubicBezTo>
                <a:cubicBezTo>
                  <a:pt x="692" y="435"/>
                  <a:pt x="692" y="437"/>
                  <a:pt x="692" y="438"/>
                </a:cubicBezTo>
                <a:cubicBezTo>
                  <a:pt x="692" y="438"/>
                  <a:pt x="692" y="438"/>
                  <a:pt x="692" y="439"/>
                </a:cubicBezTo>
                <a:cubicBezTo>
                  <a:pt x="692" y="439"/>
                  <a:pt x="692" y="439"/>
                  <a:pt x="692" y="439"/>
                </a:cubicBezTo>
                <a:cubicBezTo>
                  <a:pt x="692" y="440"/>
                  <a:pt x="692" y="441"/>
                  <a:pt x="692" y="441"/>
                </a:cubicBezTo>
                <a:cubicBezTo>
                  <a:pt x="691" y="444"/>
                  <a:pt x="691" y="444"/>
                  <a:pt x="691" y="444"/>
                </a:cubicBezTo>
                <a:cubicBezTo>
                  <a:pt x="690" y="447"/>
                  <a:pt x="690" y="449"/>
                  <a:pt x="690" y="450"/>
                </a:cubicBezTo>
                <a:cubicBezTo>
                  <a:pt x="690" y="451"/>
                  <a:pt x="691" y="453"/>
                  <a:pt x="691" y="453"/>
                </a:cubicBezTo>
                <a:cubicBezTo>
                  <a:pt x="692" y="453"/>
                  <a:pt x="692" y="453"/>
                  <a:pt x="694" y="453"/>
                </a:cubicBezTo>
                <a:cubicBezTo>
                  <a:pt x="694" y="451"/>
                  <a:pt x="695" y="449"/>
                  <a:pt x="695" y="448"/>
                </a:cubicBezTo>
                <a:moveTo>
                  <a:pt x="711" y="529"/>
                </a:moveTo>
                <a:cubicBezTo>
                  <a:pt x="714" y="522"/>
                  <a:pt x="714" y="522"/>
                  <a:pt x="714" y="522"/>
                </a:cubicBezTo>
                <a:cubicBezTo>
                  <a:pt x="714" y="522"/>
                  <a:pt x="715" y="520"/>
                  <a:pt x="715" y="520"/>
                </a:cubicBezTo>
                <a:cubicBezTo>
                  <a:pt x="714" y="521"/>
                  <a:pt x="713" y="521"/>
                  <a:pt x="712" y="522"/>
                </a:cubicBezTo>
                <a:cubicBezTo>
                  <a:pt x="712" y="522"/>
                  <a:pt x="712" y="522"/>
                  <a:pt x="711" y="523"/>
                </a:cubicBezTo>
                <a:cubicBezTo>
                  <a:pt x="712" y="523"/>
                  <a:pt x="712" y="523"/>
                  <a:pt x="712" y="523"/>
                </a:cubicBezTo>
                <a:cubicBezTo>
                  <a:pt x="711" y="524"/>
                  <a:pt x="711" y="525"/>
                  <a:pt x="711" y="525"/>
                </a:cubicBezTo>
                <a:cubicBezTo>
                  <a:pt x="711" y="525"/>
                  <a:pt x="711" y="525"/>
                  <a:pt x="711" y="525"/>
                </a:cubicBezTo>
                <a:cubicBezTo>
                  <a:pt x="711" y="526"/>
                  <a:pt x="711" y="526"/>
                  <a:pt x="710" y="527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1" y="527"/>
                  <a:pt x="711" y="527"/>
                </a:cubicBezTo>
                <a:cubicBezTo>
                  <a:pt x="711" y="527"/>
                  <a:pt x="711" y="526"/>
                  <a:pt x="712" y="527"/>
                </a:cubicBezTo>
                <a:cubicBezTo>
                  <a:pt x="711" y="527"/>
                  <a:pt x="711" y="528"/>
                  <a:pt x="711" y="529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9"/>
                  <a:pt x="710" y="530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0"/>
                  <a:pt x="710" y="530"/>
                  <a:pt x="711" y="529"/>
                </a:cubicBezTo>
                <a:moveTo>
                  <a:pt x="712" y="517"/>
                </a:moveTo>
                <a:cubicBezTo>
                  <a:pt x="712" y="517"/>
                  <a:pt x="712" y="516"/>
                  <a:pt x="712" y="516"/>
                </a:cubicBezTo>
                <a:cubicBezTo>
                  <a:pt x="712" y="515"/>
                  <a:pt x="712" y="515"/>
                  <a:pt x="712" y="515"/>
                </a:cubicBezTo>
                <a:cubicBezTo>
                  <a:pt x="713" y="515"/>
                  <a:pt x="713" y="514"/>
                  <a:pt x="713" y="514"/>
                </a:cubicBezTo>
                <a:cubicBezTo>
                  <a:pt x="713" y="514"/>
                  <a:pt x="713" y="515"/>
                  <a:pt x="712" y="515"/>
                </a:cubicBezTo>
                <a:cubicBezTo>
                  <a:pt x="712" y="515"/>
                  <a:pt x="712" y="516"/>
                  <a:pt x="712" y="516"/>
                </a:cubicBezTo>
                <a:cubicBezTo>
                  <a:pt x="712" y="517"/>
                  <a:pt x="712" y="517"/>
                  <a:pt x="712" y="517"/>
                </a:cubicBezTo>
                <a:moveTo>
                  <a:pt x="728" y="487"/>
                </a:moveTo>
                <a:cubicBezTo>
                  <a:pt x="734" y="465"/>
                  <a:pt x="734" y="465"/>
                  <a:pt x="734" y="465"/>
                </a:cubicBezTo>
                <a:cubicBezTo>
                  <a:pt x="733" y="469"/>
                  <a:pt x="733" y="469"/>
                  <a:pt x="733" y="469"/>
                </a:cubicBezTo>
                <a:cubicBezTo>
                  <a:pt x="732" y="471"/>
                  <a:pt x="732" y="473"/>
                  <a:pt x="731" y="475"/>
                </a:cubicBezTo>
                <a:cubicBezTo>
                  <a:pt x="731" y="476"/>
                  <a:pt x="731" y="476"/>
                  <a:pt x="731" y="476"/>
                </a:cubicBezTo>
                <a:cubicBezTo>
                  <a:pt x="731" y="475"/>
                  <a:pt x="731" y="475"/>
                  <a:pt x="731" y="474"/>
                </a:cubicBezTo>
                <a:cubicBezTo>
                  <a:pt x="731" y="473"/>
                  <a:pt x="731" y="473"/>
                  <a:pt x="731" y="473"/>
                </a:cubicBezTo>
                <a:cubicBezTo>
                  <a:pt x="731" y="474"/>
                  <a:pt x="731" y="474"/>
                  <a:pt x="731" y="474"/>
                </a:cubicBezTo>
                <a:cubicBezTo>
                  <a:pt x="728" y="480"/>
                  <a:pt x="727" y="486"/>
                  <a:pt x="725" y="493"/>
                </a:cubicBezTo>
                <a:cubicBezTo>
                  <a:pt x="725" y="493"/>
                  <a:pt x="725" y="493"/>
                  <a:pt x="725" y="493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23" y="498"/>
                  <a:pt x="723" y="498"/>
                  <a:pt x="722" y="501"/>
                </a:cubicBezTo>
                <a:cubicBezTo>
                  <a:pt x="722" y="504"/>
                  <a:pt x="721" y="504"/>
                  <a:pt x="721" y="504"/>
                </a:cubicBezTo>
                <a:cubicBezTo>
                  <a:pt x="722" y="504"/>
                  <a:pt x="722" y="504"/>
                  <a:pt x="722" y="504"/>
                </a:cubicBezTo>
                <a:cubicBezTo>
                  <a:pt x="728" y="487"/>
                  <a:pt x="728" y="487"/>
                  <a:pt x="728" y="487"/>
                </a:cubicBezTo>
                <a:moveTo>
                  <a:pt x="714" y="506"/>
                </a:moveTo>
                <a:cubicBezTo>
                  <a:pt x="715" y="505"/>
                  <a:pt x="715" y="503"/>
                  <a:pt x="716" y="502"/>
                </a:cubicBezTo>
                <a:cubicBezTo>
                  <a:pt x="716" y="501"/>
                  <a:pt x="716" y="501"/>
                  <a:pt x="716" y="501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499"/>
                  <a:pt x="716" y="496"/>
                </a:cubicBezTo>
                <a:cubicBezTo>
                  <a:pt x="718" y="491"/>
                  <a:pt x="718" y="491"/>
                  <a:pt x="718" y="491"/>
                </a:cubicBezTo>
                <a:cubicBezTo>
                  <a:pt x="715" y="496"/>
                  <a:pt x="715" y="502"/>
                  <a:pt x="715" y="503"/>
                </a:cubicBezTo>
                <a:cubicBezTo>
                  <a:pt x="715" y="503"/>
                  <a:pt x="715" y="503"/>
                  <a:pt x="715" y="504"/>
                </a:cubicBezTo>
                <a:cubicBezTo>
                  <a:pt x="714" y="505"/>
                  <a:pt x="714" y="506"/>
                  <a:pt x="714" y="506"/>
                </a:cubicBezTo>
                <a:cubicBezTo>
                  <a:pt x="714" y="506"/>
                  <a:pt x="714" y="506"/>
                  <a:pt x="714" y="506"/>
                </a:cubicBezTo>
                <a:moveTo>
                  <a:pt x="719" y="481"/>
                </a:moveTo>
                <a:cubicBezTo>
                  <a:pt x="719" y="480"/>
                  <a:pt x="719" y="480"/>
                  <a:pt x="719" y="480"/>
                </a:cubicBezTo>
                <a:cubicBezTo>
                  <a:pt x="719" y="480"/>
                  <a:pt x="719" y="480"/>
                  <a:pt x="719" y="481"/>
                </a:cubicBezTo>
                <a:cubicBezTo>
                  <a:pt x="719" y="481"/>
                  <a:pt x="719" y="481"/>
                  <a:pt x="719" y="481"/>
                </a:cubicBezTo>
                <a:moveTo>
                  <a:pt x="719" y="485"/>
                </a:moveTo>
                <a:cubicBezTo>
                  <a:pt x="719" y="484"/>
                  <a:pt x="719" y="484"/>
                  <a:pt x="719" y="484"/>
                </a:cubicBezTo>
                <a:cubicBezTo>
                  <a:pt x="719" y="483"/>
                  <a:pt x="719" y="482"/>
                  <a:pt x="719" y="482"/>
                </a:cubicBezTo>
                <a:cubicBezTo>
                  <a:pt x="720" y="479"/>
                  <a:pt x="720" y="479"/>
                  <a:pt x="720" y="479"/>
                </a:cubicBezTo>
                <a:cubicBezTo>
                  <a:pt x="719" y="478"/>
                  <a:pt x="719" y="478"/>
                  <a:pt x="719" y="47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480"/>
                  <a:pt x="719" y="480"/>
                  <a:pt x="719" y="482"/>
                </a:cubicBezTo>
                <a:cubicBezTo>
                  <a:pt x="719" y="485"/>
                  <a:pt x="719" y="485"/>
                  <a:pt x="718" y="486"/>
                </a:cubicBezTo>
                <a:cubicBezTo>
                  <a:pt x="719" y="485"/>
                  <a:pt x="719" y="485"/>
                  <a:pt x="719" y="485"/>
                </a:cubicBezTo>
                <a:moveTo>
                  <a:pt x="720" y="475"/>
                </a:moveTo>
                <a:cubicBezTo>
                  <a:pt x="720" y="475"/>
                  <a:pt x="720" y="474"/>
                  <a:pt x="720" y="474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2"/>
                  <a:pt x="720" y="471"/>
                  <a:pt x="720" y="471"/>
                </a:cubicBezTo>
                <a:cubicBezTo>
                  <a:pt x="720" y="470"/>
                  <a:pt x="720" y="470"/>
                  <a:pt x="720" y="470"/>
                </a:cubicBezTo>
                <a:cubicBezTo>
                  <a:pt x="720" y="470"/>
                  <a:pt x="720" y="471"/>
                  <a:pt x="720" y="471"/>
                </a:cubicBezTo>
                <a:cubicBezTo>
                  <a:pt x="720" y="472"/>
                  <a:pt x="720" y="472"/>
                  <a:pt x="719" y="473"/>
                </a:cubicBezTo>
                <a:cubicBezTo>
                  <a:pt x="719" y="474"/>
                  <a:pt x="719" y="474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20" y="475"/>
                  <a:pt x="720" y="475"/>
                  <a:pt x="720" y="475"/>
                </a:cubicBezTo>
                <a:moveTo>
                  <a:pt x="721" y="502"/>
                </a:moveTo>
                <a:cubicBezTo>
                  <a:pt x="721" y="502"/>
                  <a:pt x="723" y="495"/>
                  <a:pt x="723" y="494"/>
                </a:cubicBezTo>
                <a:cubicBezTo>
                  <a:pt x="722" y="495"/>
                  <a:pt x="722" y="495"/>
                  <a:pt x="721" y="497"/>
                </a:cubicBezTo>
                <a:cubicBezTo>
                  <a:pt x="721" y="497"/>
                  <a:pt x="721" y="497"/>
                  <a:pt x="721" y="497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2" y="491"/>
                  <a:pt x="722" y="491"/>
                  <a:pt x="722" y="491"/>
                </a:cubicBezTo>
                <a:cubicBezTo>
                  <a:pt x="723" y="490"/>
                  <a:pt x="723" y="489"/>
                  <a:pt x="723" y="488"/>
                </a:cubicBezTo>
                <a:cubicBezTo>
                  <a:pt x="724" y="486"/>
                  <a:pt x="724" y="484"/>
                  <a:pt x="725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0"/>
                  <a:pt x="725" y="477"/>
                  <a:pt x="726" y="474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4" y="474"/>
                  <a:pt x="725" y="473"/>
                </a:cubicBezTo>
                <a:cubicBezTo>
                  <a:pt x="725" y="472"/>
                  <a:pt x="725" y="472"/>
                  <a:pt x="725" y="472"/>
                </a:cubicBezTo>
                <a:cubicBezTo>
                  <a:pt x="725" y="471"/>
                  <a:pt x="725" y="464"/>
                  <a:pt x="725" y="461"/>
                </a:cubicBezTo>
                <a:cubicBezTo>
                  <a:pt x="725" y="461"/>
                  <a:pt x="725" y="461"/>
                  <a:pt x="725" y="457"/>
                </a:cubicBezTo>
                <a:cubicBezTo>
                  <a:pt x="725" y="457"/>
                  <a:pt x="724" y="458"/>
                  <a:pt x="724" y="458"/>
                </a:cubicBezTo>
                <a:cubicBezTo>
                  <a:pt x="724" y="458"/>
                  <a:pt x="723" y="456"/>
                  <a:pt x="723" y="455"/>
                </a:cubicBezTo>
                <a:cubicBezTo>
                  <a:pt x="722" y="455"/>
                  <a:pt x="722" y="456"/>
                  <a:pt x="722" y="458"/>
                </a:cubicBezTo>
                <a:cubicBezTo>
                  <a:pt x="722" y="461"/>
                  <a:pt x="722" y="461"/>
                  <a:pt x="722" y="465"/>
                </a:cubicBezTo>
                <a:cubicBezTo>
                  <a:pt x="723" y="468"/>
                  <a:pt x="721" y="470"/>
                  <a:pt x="721" y="473"/>
                </a:cubicBezTo>
                <a:cubicBezTo>
                  <a:pt x="721" y="473"/>
                  <a:pt x="721" y="473"/>
                  <a:pt x="721" y="473"/>
                </a:cubicBezTo>
                <a:cubicBezTo>
                  <a:pt x="722" y="474"/>
                  <a:pt x="722" y="474"/>
                  <a:pt x="722" y="474"/>
                </a:cubicBezTo>
                <a:cubicBezTo>
                  <a:pt x="722" y="475"/>
                  <a:pt x="721" y="478"/>
                  <a:pt x="721" y="481"/>
                </a:cubicBezTo>
                <a:cubicBezTo>
                  <a:pt x="721" y="481"/>
                  <a:pt x="720" y="481"/>
                  <a:pt x="720" y="482"/>
                </a:cubicBezTo>
                <a:cubicBezTo>
                  <a:pt x="720" y="485"/>
                  <a:pt x="720" y="488"/>
                  <a:pt x="719" y="491"/>
                </a:cubicBezTo>
                <a:cubicBezTo>
                  <a:pt x="719" y="494"/>
                  <a:pt x="718" y="497"/>
                  <a:pt x="717" y="500"/>
                </a:cubicBezTo>
                <a:cubicBezTo>
                  <a:pt x="716" y="506"/>
                  <a:pt x="715" y="512"/>
                  <a:pt x="713" y="517"/>
                </a:cubicBezTo>
                <a:cubicBezTo>
                  <a:pt x="714" y="516"/>
                  <a:pt x="715" y="515"/>
                  <a:pt x="715" y="514"/>
                </a:cubicBezTo>
                <a:cubicBezTo>
                  <a:pt x="715" y="514"/>
                  <a:pt x="716" y="513"/>
                  <a:pt x="716" y="513"/>
                </a:cubicBezTo>
                <a:cubicBezTo>
                  <a:pt x="716" y="513"/>
                  <a:pt x="718" y="508"/>
                  <a:pt x="719" y="506"/>
                </a:cubicBezTo>
                <a:cubicBezTo>
                  <a:pt x="719" y="506"/>
                  <a:pt x="719" y="506"/>
                  <a:pt x="719" y="505"/>
                </a:cubicBezTo>
                <a:cubicBezTo>
                  <a:pt x="720" y="503"/>
                  <a:pt x="720" y="503"/>
                  <a:pt x="720" y="503"/>
                </a:cubicBezTo>
                <a:cubicBezTo>
                  <a:pt x="720" y="504"/>
                  <a:pt x="720" y="504"/>
                  <a:pt x="720" y="504"/>
                </a:cubicBezTo>
                <a:cubicBezTo>
                  <a:pt x="720" y="503"/>
                  <a:pt x="720" y="503"/>
                  <a:pt x="721" y="502"/>
                </a:cubicBezTo>
                <a:moveTo>
                  <a:pt x="482" y="16"/>
                </a:moveTo>
                <a:cubicBezTo>
                  <a:pt x="480" y="15"/>
                  <a:pt x="479" y="15"/>
                  <a:pt x="479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1" y="15"/>
                </a:cubicBezTo>
                <a:cubicBezTo>
                  <a:pt x="481" y="15"/>
                  <a:pt x="481" y="15"/>
                  <a:pt x="481" y="15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2" y="16"/>
                  <a:pt x="482" y="16"/>
                </a:cubicBezTo>
                <a:moveTo>
                  <a:pt x="492" y="21"/>
                </a:moveTo>
                <a:cubicBezTo>
                  <a:pt x="492" y="20"/>
                  <a:pt x="488" y="19"/>
                  <a:pt x="488" y="19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9" y="20"/>
                  <a:pt x="490" y="20"/>
                  <a:pt x="490" y="20"/>
                </a:cubicBezTo>
                <a:cubicBezTo>
                  <a:pt x="491" y="20"/>
                  <a:pt x="491" y="20"/>
                  <a:pt x="491" y="21"/>
                </a:cubicBezTo>
                <a:cubicBezTo>
                  <a:pt x="491" y="20"/>
                  <a:pt x="491" y="20"/>
                  <a:pt x="491" y="20"/>
                </a:cubicBezTo>
                <a:cubicBezTo>
                  <a:pt x="491" y="20"/>
                  <a:pt x="492" y="21"/>
                  <a:pt x="492" y="21"/>
                </a:cubicBezTo>
                <a:cubicBezTo>
                  <a:pt x="492" y="21"/>
                  <a:pt x="492" y="21"/>
                  <a:pt x="492" y="21"/>
                </a:cubicBezTo>
                <a:moveTo>
                  <a:pt x="476" y="14"/>
                </a:moveTo>
                <a:cubicBezTo>
                  <a:pt x="475" y="14"/>
                  <a:pt x="475" y="14"/>
                  <a:pt x="474" y="14"/>
                </a:cubicBezTo>
                <a:cubicBezTo>
                  <a:pt x="474" y="13"/>
                  <a:pt x="473" y="13"/>
                  <a:pt x="473" y="13"/>
                </a:cubicBezTo>
                <a:cubicBezTo>
                  <a:pt x="473" y="13"/>
                  <a:pt x="473" y="13"/>
                  <a:pt x="473" y="13"/>
                </a:cubicBezTo>
                <a:cubicBezTo>
                  <a:pt x="469" y="12"/>
                  <a:pt x="468" y="12"/>
                  <a:pt x="467" y="12"/>
                </a:cubicBezTo>
                <a:cubicBezTo>
                  <a:pt x="468" y="12"/>
                  <a:pt x="469" y="12"/>
                  <a:pt x="469" y="12"/>
                </a:cubicBezTo>
                <a:cubicBezTo>
                  <a:pt x="469" y="12"/>
                  <a:pt x="469" y="12"/>
                  <a:pt x="469" y="12"/>
                </a:cubicBezTo>
                <a:cubicBezTo>
                  <a:pt x="467" y="12"/>
                  <a:pt x="465" y="11"/>
                  <a:pt x="463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2"/>
                  <a:pt x="468" y="12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82" y="17"/>
                  <a:pt x="482" y="17"/>
                  <a:pt x="483" y="17"/>
                </a:cubicBezTo>
                <a:cubicBezTo>
                  <a:pt x="482" y="16"/>
                  <a:pt x="480" y="16"/>
                  <a:pt x="479" y="15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79" y="15"/>
                  <a:pt x="479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7" y="14"/>
                  <a:pt x="476" y="14"/>
                </a:cubicBezTo>
                <a:moveTo>
                  <a:pt x="460" y="10"/>
                </a:move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56" y="9"/>
                  <a:pt x="457" y="10"/>
                </a:cubicBezTo>
                <a:cubicBezTo>
                  <a:pt x="457" y="10"/>
                  <a:pt x="457" y="10"/>
                  <a:pt x="455" y="9"/>
                </a:cubicBezTo>
                <a:cubicBezTo>
                  <a:pt x="454" y="9"/>
                  <a:pt x="454" y="9"/>
                  <a:pt x="453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9"/>
                  <a:pt x="455" y="9"/>
                  <a:pt x="456" y="10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56" y="10"/>
                  <a:pt x="457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1" y="11"/>
                  <a:pt x="461" y="11"/>
                  <a:pt x="461" y="11"/>
                </a:cubicBezTo>
                <a:cubicBezTo>
                  <a:pt x="462" y="11"/>
                  <a:pt x="462" y="11"/>
                  <a:pt x="466" y="13"/>
                </a:cubicBezTo>
                <a:cubicBezTo>
                  <a:pt x="467" y="13"/>
                  <a:pt x="467" y="13"/>
                  <a:pt x="467" y="13"/>
                </a:cubicBezTo>
                <a:cubicBezTo>
                  <a:pt x="468" y="13"/>
                  <a:pt x="469" y="13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0" y="13"/>
                  <a:pt x="470" y="13"/>
                  <a:pt x="469" y="13"/>
                </a:cubicBezTo>
                <a:cubicBezTo>
                  <a:pt x="468" y="12"/>
                  <a:pt x="467" y="12"/>
                  <a:pt x="466" y="12"/>
                </a:cubicBezTo>
                <a:cubicBezTo>
                  <a:pt x="464" y="12"/>
                  <a:pt x="462" y="11"/>
                  <a:pt x="460" y="10"/>
                </a:cubicBezTo>
                <a:moveTo>
                  <a:pt x="445" y="7"/>
                </a:moveTo>
                <a:cubicBezTo>
                  <a:pt x="444" y="7"/>
                  <a:pt x="444" y="7"/>
                  <a:pt x="444" y="7"/>
                </a:cubicBezTo>
                <a:cubicBezTo>
                  <a:pt x="444" y="7"/>
                  <a:pt x="444" y="7"/>
                  <a:pt x="444" y="7"/>
                </a:cubicBezTo>
                <a:cubicBezTo>
                  <a:pt x="443" y="7"/>
                  <a:pt x="443" y="7"/>
                  <a:pt x="443" y="7"/>
                </a:cubicBezTo>
                <a:cubicBezTo>
                  <a:pt x="440" y="6"/>
                  <a:pt x="439" y="6"/>
                  <a:pt x="438" y="6"/>
                </a:cubicBezTo>
                <a:cubicBezTo>
                  <a:pt x="440" y="6"/>
                  <a:pt x="441" y="6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4" y="7"/>
                  <a:pt x="445" y="7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1" y="9"/>
                  <a:pt x="452" y="9"/>
                  <a:pt x="452" y="9"/>
                </a:cubicBezTo>
                <a:cubicBezTo>
                  <a:pt x="454" y="9"/>
                  <a:pt x="454" y="9"/>
                  <a:pt x="454" y="9"/>
                </a:cubicBezTo>
                <a:cubicBezTo>
                  <a:pt x="454" y="9"/>
                  <a:pt x="453" y="9"/>
                  <a:pt x="452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2" y="9"/>
                  <a:pt x="452" y="9"/>
                  <a:pt x="451" y="9"/>
                </a:cubicBezTo>
                <a:cubicBezTo>
                  <a:pt x="451" y="8"/>
                  <a:pt x="451" y="8"/>
                  <a:pt x="451" y="8"/>
                </a:cubicBezTo>
                <a:cubicBezTo>
                  <a:pt x="451" y="8"/>
                  <a:pt x="451" y="8"/>
                  <a:pt x="449" y="8"/>
                </a:cubicBezTo>
                <a:cubicBezTo>
                  <a:pt x="448" y="8"/>
                  <a:pt x="447" y="7"/>
                  <a:pt x="446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7"/>
                  <a:pt x="445" y="7"/>
                  <a:pt x="445" y="7"/>
                </a:cubicBezTo>
                <a:moveTo>
                  <a:pt x="459" y="11"/>
                </a:moveTo>
                <a:cubicBezTo>
                  <a:pt x="458" y="10"/>
                  <a:pt x="458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5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7" y="10"/>
                  <a:pt x="457" y="10"/>
                  <a:pt x="458" y="11"/>
                </a:cubicBezTo>
                <a:cubicBezTo>
                  <a:pt x="458" y="11"/>
                  <a:pt x="458" y="11"/>
                  <a:pt x="458" y="11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11"/>
                  <a:pt x="459" y="11"/>
                  <a:pt x="459" y="11"/>
                </a:cubicBezTo>
                <a:moveTo>
                  <a:pt x="440" y="6"/>
                </a:moveTo>
                <a:cubicBezTo>
                  <a:pt x="440" y="6"/>
                  <a:pt x="437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7" y="6"/>
                  <a:pt x="436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8" y="6"/>
                  <a:pt x="439" y="6"/>
                  <a:pt x="440" y="6"/>
                </a:cubicBezTo>
                <a:cubicBezTo>
                  <a:pt x="440" y="7"/>
                  <a:pt x="441" y="7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1" y="7"/>
                  <a:pt x="441" y="7"/>
                  <a:pt x="440" y="6"/>
                </a:cubicBezTo>
                <a:moveTo>
                  <a:pt x="487" y="60"/>
                </a:moveTo>
                <a:cubicBezTo>
                  <a:pt x="487" y="59"/>
                  <a:pt x="487" y="59"/>
                  <a:pt x="486" y="5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84" y="58"/>
                  <a:pt x="484" y="58"/>
                  <a:pt x="484" y="58"/>
                </a:cubicBezTo>
                <a:cubicBezTo>
                  <a:pt x="483" y="58"/>
                  <a:pt x="482" y="58"/>
                  <a:pt x="480" y="58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2" y="59"/>
                  <a:pt x="482" y="59"/>
                  <a:pt x="482" y="59"/>
                </a:cubicBezTo>
                <a:cubicBezTo>
                  <a:pt x="483" y="60"/>
                  <a:pt x="483" y="61"/>
                  <a:pt x="484" y="62"/>
                </a:cubicBezTo>
                <a:cubicBezTo>
                  <a:pt x="485" y="62"/>
                  <a:pt x="485" y="62"/>
                  <a:pt x="486" y="62"/>
                </a:cubicBezTo>
                <a:cubicBezTo>
                  <a:pt x="487" y="62"/>
                  <a:pt x="486" y="62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0"/>
                  <a:pt x="487" y="60"/>
                  <a:pt x="487" y="60"/>
                </a:cubicBezTo>
                <a:moveTo>
                  <a:pt x="473" y="23"/>
                </a:moveTo>
                <a:cubicBezTo>
                  <a:pt x="471" y="22"/>
                  <a:pt x="471" y="22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7" y="21"/>
                </a:cubicBezTo>
                <a:cubicBezTo>
                  <a:pt x="468" y="22"/>
                  <a:pt x="469" y="22"/>
                  <a:pt x="470" y="23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8" y="24"/>
                  <a:pt x="468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5"/>
                  <a:pt x="466" y="25"/>
                  <a:pt x="468" y="26"/>
                </a:cubicBezTo>
                <a:cubicBezTo>
                  <a:pt x="467" y="26"/>
                  <a:pt x="466" y="26"/>
                  <a:pt x="466" y="26"/>
                </a:cubicBezTo>
                <a:cubicBezTo>
                  <a:pt x="466" y="26"/>
                  <a:pt x="466" y="26"/>
                  <a:pt x="467" y="2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467" y="27"/>
                  <a:pt x="467" y="27"/>
                  <a:pt x="466" y="28"/>
                </a:cubicBezTo>
                <a:cubicBezTo>
                  <a:pt x="466" y="28"/>
                  <a:pt x="466" y="28"/>
                  <a:pt x="469" y="30"/>
                </a:cubicBezTo>
                <a:cubicBezTo>
                  <a:pt x="468" y="30"/>
                  <a:pt x="467" y="29"/>
                  <a:pt x="467" y="30"/>
                </a:cubicBezTo>
                <a:cubicBezTo>
                  <a:pt x="468" y="30"/>
                  <a:pt x="469" y="31"/>
                  <a:pt x="470" y="32"/>
                </a:cubicBezTo>
                <a:cubicBezTo>
                  <a:pt x="470" y="33"/>
                  <a:pt x="470" y="33"/>
                  <a:pt x="470" y="33"/>
                </a:cubicBezTo>
                <a:cubicBezTo>
                  <a:pt x="471" y="33"/>
                  <a:pt x="471" y="33"/>
                  <a:pt x="472" y="34"/>
                </a:cubicBezTo>
                <a:cubicBezTo>
                  <a:pt x="471" y="34"/>
                  <a:pt x="471" y="33"/>
                  <a:pt x="470" y="34"/>
                </a:cubicBezTo>
                <a:cubicBezTo>
                  <a:pt x="470" y="34"/>
                  <a:pt x="470" y="34"/>
                  <a:pt x="470" y="35"/>
                </a:cubicBezTo>
                <a:cubicBezTo>
                  <a:pt x="470" y="35"/>
                  <a:pt x="472" y="37"/>
                  <a:pt x="472" y="36"/>
                </a:cubicBezTo>
                <a:cubicBezTo>
                  <a:pt x="472" y="36"/>
                  <a:pt x="472" y="36"/>
                  <a:pt x="474" y="37"/>
                </a:cubicBezTo>
                <a:cubicBezTo>
                  <a:pt x="474" y="37"/>
                  <a:pt x="474" y="37"/>
                  <a:pt x="474" y="37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4" y="38"/>
                  <a:pt x="473" y="37"/>
                  <a:pt x="473" y="38"/>
                </a:cubicBezTo>
                <a:cubicBezTo>
                  <a:pt x="473" y="38"/>
                  <a:pt x="474" y="39"/>
                  <a:pt x="475" y="39"/>
                </a:cubicBezTo>
                <a:cubicBezTo>
                  <a:pt x="474" y="39"/>
                  <a:pt x="473" y="39"/>
                  <a:pt x="473" y="40"/>
                </a:cubicBezTo>
                <a:cubicBezTo>
                  <a:pt x="474" y="41"/>
                  <a:pt x="475" y="41"/>
                  <a:pt x="475" y="42"/>
                </a:cubicBezTo>
                <a:cubicBezTo>
                  <a:pt x="475" y="42"/>
                  <a:pt x="475" y="42"/>
                  <a:pt x="476" y="43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5" y="43"/>
                  <a:pt x="475" y="43"/>
                  <a:pt x="476" y="44"/>
                </a:cubicBezTo>
                <a:cubicBezTo>
                  <a:pt x="476" y="44"/>
                  <a:pt x="476" y="44"/>
                  <a:pt x="476" y="44"/>
                </a:cubicBezTo>
                <a:cubicBezTo>
                  <a:pt x="477" y="46"/>
                  <a:pt x="478" y="46"/>
                  <a:pt x="479" y="47"/>
                </a:cubicBezTo>
                <a:cubicBezTo>
                  <a:pt x="479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1" y="47"/>
                  <a:pt x="481" y="47"/>
                  <a:pt x="482" y="48"/>
                </a:cubicBezTo>
                <a:cubicBezTo>
                  <a:pt x="482" y="47"/>
                  <a:pt x="482" y="47"/>
                  <a:pt x="481" y="47"/>
                </a:cubicBezTo>
                <a:cubicBezTo>
                  <a:pt x="484" y="48"/>
                  <a:pt x="485" y="48"/>
                  <a:pt x="486" y="49"/>
                </a:cubicBezTo>
                <a:cubicBezTo>
                  <a:pt x="486" y="50"/>
                  <a:pt x="486" y="50"/>
                  <a:pt x="486" y="50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8" y="51"/>
                  <a:pt x="488" y="51"/>
                  <a:pt x="488" y="51"/>
                </a:cubicBezTo>
                <a:cubicBezTo>
                  <a:pt x="488" y="51"/>
                  <a:pt x="489" y="51"/>
                  <a:pt x="490" y="51"/>
                </a:cubicBezTo>
                <a:cubicBezTo>
                  <a:pt x="492" y="51"/>
                  <a:pt x="494" y="52"/>
                  <a:pt x="495" y="52"/>
                </a:cubicBezTo>
                <a:cubicBezTo>
                  <a:pt x="495" y="52"/>
                  <a:pt x="496" y="52"/>
                  <a:pt x="496" y="52"/>
                </a:cubicBezTo>
                <a:cubicBezTo>
                  <a:pt x="496" y="52"/>
                  <a:pt x="496" y="52"/>
                  <a:pt x="497" y="52"/>
                </a:cubicBezTo>
                <a:cubicBezTo>
                  <a:pt x="496" y="52"/>
                  <a:pt x="496" y="51"/>
                  <a:pt x="495" y="51"/>
                </a:cubicBezTo>
                <a:cubicBezTo>
                  <a:pt x="495" y="51"/>
                  <a:pt x="495" y="51"/>
                  <a:pt x="487" y="46"/>
                </a:cubicBezTo>
                <a:cubicBezTo>
                  <a:pt x="486" y="45"/>
                  <a:pt x="484" y="44"/>
                  <a:pt x="483" y="43"/>
                </a:cubicBezTo>
                <a:cubicBezTo>
                  <a:pt x="483" y="43"/>
                  <a:pt x="483" y="43"/>
                  <a:pt x="483" y="43"/>
                </a:cubicBezTo>
                <a:cubicBezTo>
                  <a:pt x="483" y="42"/>
                  <a:pt x="483" y="42"/>
                  <a:pt x="481" y="41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39"/>
                  <a:pt x="480" y="39"/>
                  <a:pt x="479" y="39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8" y="36"/>
                </a:cubicBezTo>
                <a:cubicBezTo>
                  <a:pt x="478" y="35"/>
                  <a:pt x="477" y="35"/>
                  <a:pt x="477" y="35"/>
                </a:cubicBezTo>
                <a:cubicBezTo>
                  <a:pt x="477" y="35"/>
                  <a:pt x="477" y="35"/>
                  <a:pt x="477" y="35"/>
                </a:cubicBezTo>
                <a:cubicBezTo>
                  <a:pt x="477" y="34"/>
                  <a:pt x="475" y="33"/>
                  <a:pt x="474" y="32"/>
                </a:cubicBezTo>
                <a:cubicBezTo>
                  <a:pt x="475" y="32"/>
                  <a:pt x="475" y="32"/>
                  <a:pt x="476" y="32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6" y="31"/>
                  <a:pt x="476" y="31"/>
                  <a:pt x="476" y="31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29"/>
                  <a:pt x="473" y="29"/>
                  <a:pt x="472" y="28"/>
                </a:cubicBezTo>
                <a:cubicBezTo>
                  <a:pt x="473" y="27"/>
                  <a:pt x="473" y="28"/>
                  <a:pt x="474" y="28"/>
                </a:cubicBezTo>
                <a:cubicBezTo>
                  <a:pt x="474" y="27"/>
                  <a:pt x="473" y="27"/>
                  <a:pt x="473" y="27"/>
                </a:cubicBezTo>
                <a:cubicBezTo>
                  <a:pt x="473" y="27"/>
                  <a:pt x="473" y="27"/>
                  <a:pt x="473" y="27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4" y="26"/>
                  <a:pt x="474" y="26"/>
                  <a:pt x="475" y="26"/>
                </a:cubicBezTo>
                <a:cubicBezTo>
                  <a:pt x="475" y="26"/>
                  <a:pt x="474" y="26"/>
                  <a:pt x="474" y="26"/>
                </a:cubicBezTo>
                <a:cubicBezTo>
                  <a:pt x="475" y="25"/>
                  <a:pt x="475" y="25"/>
                  <a:pt x="475" y="25"/>
                </a:cubicBezTo>
                <a:cubicBezTo>
                  <a:pt x="474" y="25"/>
                  <a:pt x="474" y="25"/>
                  <a:pt x="474" y="25"/>
                </a:cubicBezTo>
                <a:cubicBezTo>
                  <a:pt x="475" y="25"/>
                  <a:pt x="475" y="25"/>
                  <a:pt x="476" y="25"/>
                </a:cubicBezTo>
                <a:cubicBezTo>
                  <a:pt x="475" y="24"/>
                  <a:pt x="475" y="24"/>
                  <a:pt x="473" y="23"/>
                </a:cubicBezTo>
                <a:cubicBezTo>
                  <a:pt x="473" y="23"/>
                  <a:pt x="473" y="23"/>
                  <a:pt x="473" y="23"/>
                </a:cubicBezTo>
                <a:cubicBezTo>
                  <a:pt x="474" y="23"/>
                  <a:pt x="474" y="23"/>
                  <a:pt x="474" y="23"/>
                </a:cubicBezTo>
                <a:cubicBezTo>
                  <a:pt x="474" y="23"/>
                  <a:pt x="473" y="23"/>
                  <a:pt x="473" y="23"/>
                </a:cubicBezTo>
                <a:moveTo>
                  <a:pt x="504" y="38"/>
                </a:moveTo>
                <a:cubicBezTo>
                  <a:pt x="503" y="37"/>
                  <a:pt x="501" y="36"/>
                  <a:pt x="501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1" y="37"/>
                  <a:pt x="501" y="37"/>
                  <a:pt x="501" y="37"/>
                </a:cubicBezTo>
                <a:cubicBezTo>
                  <a:pt x="502" y="38"/>
                  <a:pt x="502" y="38"/>
                  <a:pt x="502" y="38"/>
                </a:cubicBezTo>
                <a:cubicBezTo>
                  <a:pt x="503" y="39"/>
                  <a:pt x="503" y="39"/>
                  <a:pt x="503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505" y="38"/>
                  <a:pt x="504" y="38"/>
                  <a:pt x="504" y="38"/>
                </a:cubicBezTo>
                <a:moveTo>
                  <a:pt x="428" y="7"/>
                </a:move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7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7" y="7"/>
                  <a:pt x="427" y="7"/>
                  <a:pt x="427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27" y="7"/>
                  <a:pt x="427" y="7"/>
                  <a:pt x="427" y="7"/>
                </a:cubicBezTo>
                <a:cubicBezTo>
                  <a:pt x="427" y="7"/>
                  <a:pt x="431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8"/>
                  <a:pt x="431" y="8"/>
                  <a:pt x="429" y="7"/>
                </a:cubicBezTo>
                <a:cubicBezTo>
                  <a:pt x="429" y="7"/>
                  <a:pt x="429" y="7"/>
                  <a:pt x="429" y="7"/>
                </a:cubicBezTo>
                <a:cubicBezTo>
                  <a:pt x="428" y="7"/>
                  <a:pt x="428" y="7"/>
                  <a:pt x="428" y="7"/>
                </a:cubicBezTo>
                <a:moveTo>
                  <a:pt x="431" y="8"/>
                </a:moveTo>
                <a:cubicBezTo>
                  <a:pt x="430" y="8"/>
                  <a:pt x="430" y="8"/>
                  <a:pt x="429" y="8"/>
                </a:cubicBezTo>
                <a:cubicBezTo>
                  <a:pt x="429" y="8"/>
                  <a:pt x="429" y="8"/>
                  <a:pt x="428" y="8"/>
                </a:cubicBezTo>
                <a:cubicBezTo>
                  <a:pt x="427" y="7"/>
                  <a:pt x="426" y="7"/>
                  <a:pt x="425" y="7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7"/>
                </a:cubicBezTo>
                <a:cubicBezTo>
                  <a:pt x="425" y="7"/>
                  <a:pt x="425" y="7"/>
                  <a:pt x="426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6" y="7"/>
                  <a:pt x="426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7" y="8"/>
                  <a:pt x="427" y="8"/>
                  <a:pt x="428" y="8"/>
                </a:cubicBezTo>
                <a:cubicBezTo>
                  <a:pt x="428" y="8"/>
                  <a:pt x="429" y="8"/>
                  <a:pt x="430" y="9"/>
                </a:cubicBezTo>
                <a:cubicBezTo>
                  <a:pt x="430" y="8"/>
                  <a:pt x="430" y="8"/>
                  <a:pt x="430" y="8"/>
                </a:cubicBezTo>
                <a:cubicBezTo>
                  <a:pt x="429" y="8"/>
                  <a:pt x="429" y="8"/>
                  <a:pt x="429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moveTo>
                  <a:pt x="433" y="10"/>
                </a:moveTo>
                <a:cubicBezTo>
                  <a:pt x="433" y="10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3" y="10"/>
                  <a:pt x="433" y="10"/>
                  <a:pt x="433" y="10"/>
                </a:cubicBezTo>
                <a:moveTo>
                  <a:pt x="430" y="9"/>
                </a:moveTo>
                <a:cubicBezTo>
                  <a:pt x="429" y="9"/>
                  <a:pt x="429" y="9"/>
                  <a:pt x="429" y="9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8"/>
                  <a:pt x="428" y="8"/>
                  <a:pt x="427" y="8"/>
                </a:cubicBezTo>
                <a:cubicBezTo>
                  <a:pt x="427" y="8"/>
                  <a:pt x="427" y="8"/>
                  <a:pt x="427" y="8"/>
                </a:cubicBezTo>
                <a:cubicBezTo>
                  <a:pt x="428" y="9"/>
                  <a:pt x="428" y="9"/>
                  <a:pt x="428" y="9"/>
                </a:cubicBezTo>
                <a:cubicBezTo>
                  <a:pt x="428" y="9"/>
                  <a:pt x="428" y="9"/>
                  <a:pt x="428" y="9"/>
                </a:cubicBezTo>
                <a:cubicBezTo>
                  <a:pt x="429" y="9"/>
                  <a:pt x="429" y="10"/>
                  <a:pt x="430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0" y="9"/>
                  <a:pt x="429" y="9"/>
                  <a:pt x="429" y="9"/>
                </a:cubicBezTo>
                <a:cubicBezTo>
                  <a:pt x="430" y="10"/>
                  <a:pt x="431" y="10"/>
                  <a:pt x="432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1" y="10"/>
                  <a:pt x="430" y="9"/>
                  <a:pt x="429" y="9"/>
                </a:cubicBezTo>
                <a:cubicBezTo>
                  <a:pt x="430" y="9"/>
                  <a:pt x="430" y="9"/>
                  <a:pt x="430" y="9"/>
                </a:cubicBezTo>
                <a:moveTo>
                  <a:pt x="425" y="7"/>
                </a:moveTo>
                <a:cubicBezTo>
                  <a:pt x="424" y="7"/>
                  <a:pt x="424" y="7"/>
                  <a:pt x="424" y="7"/>
                </a:cubicBezTo>
                <a:cubicBezTo>
                  <a:pt x="423" y="7"/>
                  <a:pt x="423" y="7"/>
                  <a:pt x="423" y="6"/>
                </a:cubicBezTo>
                <a:cubicBezTo>
                  <a:pt x="422" y="6"/>
                  <a:pt x="422" y="6"/>
                  <a:pt x="422" y="6"/>
                </a:cubicBezTo>
                <a:cubicBezTo>
                  <a:pt x="422" y="7"/>
                  <a:pt x="422" y="7"/>
                  <a:pt x="422" y="7"/>
                </a:cubicBezTo>
                <a:cubicBezTo>
                  <a:pt x="422" y="7"/>
                  <a:pt x="422" y="7"/>
                  <a:pt x="419" y="6"/>
                </a:cubicBezTo>
                <a:cubicBezTo>
                  <a:pt x="419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6"/>
                  <a:pt x="418" y="6"/>
                  <a:pt x="418" y="6"/>
                </a:cubicBezTo>
                <a:cubicBezTo>
                  <a:pt x="419" y="6"/>
                  <a:pt x="420" y="6"/>
                  <a:pt x="421" y="7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8"/>
                  <a:pt x="424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4" y="9"/>
                </a:cubicBezTo>
                <a:cubicBezTo>
                  <a:pt x="424" y="9"/>
                  <a:pt x="424" y="9"/>
                  <a:pt x="424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4" y="9"/>
                  <a:pt x="423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3" y="8"/>
                </a:cubicBezTo>
                <a:cubicBezTo>
                  <a:pt x="423" y="7"/>
                  <a:pt x="423" y="7"/>
                  <a:pt x="423" y="7"/>
                </a:cubicBezTo>
                <a:cubicBezTo>
                  <a:pt x="424" y="8"/>
                  <a:pt x="424" y="8"/>
                  <a:pt x="425" y="8"/>
                </a:cubicBezTo>
                <a:cubicBezTo>
                  <a:pt x="425" y="8"/>
                  <a:pt x="425" y="8"/>
                  <a:pt x="425" y="8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7"/>
                  <a:pt x="423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5" y="7"/>
                  <a:pt x="425" y="7"/>
                </a:cubicBezTo>
                <a:moveTo>
                  <a:pt x="421" y="8"/>
                </a:moveTo>
                <a:cubicBezTo>
                  <a:pt x="420" y="8"/>
                  <a:pt x="420" y="8"/>
                  <a:pt x="419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8" y="7"/>
                  <a:pt x="417" y="7"/>
                  <a:pt x="417" y="7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7" y="7"/>
                  <a:pt x="417" y="7"/>
                </a:cubicBezTo>
                <a:cubicBezTo>
                  <a:pt x="417" y="7"/>
                  <a:pt x="417" y="7"/>
                  <a:pt x="416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7" y="7"/>
                  <a:pt x="417" y="7"/>
                  <a:pt x="417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6" y="7"/>
                  <a:pt x="415" y="7"/>
                </a:cubicBezTo>
                <a:cubicBezTo>
                  <a:pt x="416" y="8"/>
                  <a:pt x="416" y="8"/>
                  <a:pt x="416" y="8"/>
                </a:cubicBezTo>
                <a:cubicBezTo>
                  <a:pt x="416" y="8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416" y="8"/>
                  <a:pt x="417" y="9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8" y="8"/>
                  <a:pt x="418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9" y="8"/>
                  <a:pt x="419" y="8"/>
                  <a:pt x="420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0" y="9"/>
                  <a:pt x="420" y="9"/>
                  <a:pt x="420" y="9"/>
                </a:cubicBezTo>
                <a:cubicBezTo>
                  <a:pt x="421" y="9"/>
                  <a:pt x="421" y="10"/>
                  <a:pt x="422" y="10"/>
                </a:cubicBezTo>
                <a:cubicBezTo>
                  <a:pt x="424" y="10"/>
                  <a:pt x="424" y="10"/>
                  <a:pt x="424" y="10"/>
                </a:cubicBezTo>
                <a:cubicBezTo>
                  <a:pt x="424" y="10"/>
                  <a:pt x="423" y="9"/>
                  <a:pt x="421" y="9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9"/>
                  <a:pt x="421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8"/>
                  <a:pt x="421" y="8"/>
                  <a:pt x="421" y="8"/>
                </a:cubicBezTo>
                <a:moveTo>
                  <a:pt x="399" y="10"/>
                </a:moveTo>
                <a:cubicBezTo>
                  <a:pt x="399" y="9"/>
                  <a:pt x="399" y="9"/>
                  <a:pt x="399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6" y="8"/>
                  <a:pt x="395" y="8"/>
                  <a:pt x="395" y="8"/>
                </a:cubicBezTo>
                <a:cubicBezTo>
                  <a:pt x="395" y="9"/>
                  <a:pt x="395" y="9"/>
                  <a:pt x="394" y="9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2" y="8"/>
                  <a:pt x="392" y="8"/>
                </a:cubicBezTo>
                <a:cubicBezTo>
                  <a:pt x="392" y="8"/>
                  <a:pt x="390" y="8"/>
                  <a:pt x="389" y="8"/>
                </a:cubicBezTo>
                <a:cubicBezTo>
                  <a:pt x="389" y="8"/>
                  <a:pt x="388" y="9"/>
                  <a:pt x="390" y="9"/>
                </a:cubicBezTo>
                <a:cubicBezTo>
                  <a:pt x="390" y="9"/>
                  <a:pt x="390" y="9"/>
                  <a:pt x="390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91" y="9"/>
                  <a:pt x="391" y="9"/>
                  <a:pt x="392" y="9"/>
                </a:cubicBezTo>
                <a:cubicBezTo>
                  <a:pt x="392" y="9"/>
                  <a:pt x="392" y="10"/>
                  <a:pt x="393" y="10"/>
                </a:cubicBezTo>
                <a:cubicBezTo>
                  <a:pt x="392" y="10"/>
                  <a:pt x="391" y="10"/>
                  <a:pt x="391" y="10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391" y="11"/>
                  <a:pt x="392" y="11"/>
                  <a:pt x="392" y="11"/>
                </a:cubicBezTo>
                <a:cubicBezTo>
                  <a:pt x="393" y="11"/>
                  <a:pt x="393" y="11"/>
                  <a:pt x="394" y="11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97" y="12"/>
                  <a:pt x="397" y="11"/>
                  <a:pt x="397" y="11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0"/>
                  <a:pt x="398" y="10"/>
                  <a:pt x="398" y="10"/>
                </a:cubicBezTo>
                <a:cubicBezTo>
                  <a:pt x="398" y="10"/>
                  <a:pt x="399" y="10"/>
                  <a:pt x="399" y="10"/>
                </a:cubicBezTo>
                <a:moveTo>
                  <a:pt x="390" y="11"/>
                </a:move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moveTo>
                  <a:pt x="401" y="18"/>
                </a:moveTo>
                <a:cubicBezTo>
                  <a:pt x="401" y="17"/>
                  <a:pt x="401" y="17"/>
                  <a:pt x="401" y="17"/>
                </a:cubicBezTo>
                <a:cubicBezTo>
                  <a:pt x="401" y="17"/>
                  <a:pt x="401" y="17"/>
                  <a:pt x="399" y="17"/>
                </a:cubicBezTo>
                <a:cubicBezTo>
                  <a:pt x="398" y="16"/>
                  <a:pt x="398" y="16"/>
                  <a:pt x="398" y="16"/>
                </a:cubicBezTo>
                <a:cubicBezTo>
                  <a:pt x="398" y="15"/>
                  <a:pt x="397" y="15"/>
                  <a:pt x="396" y="15"/>
                </a:cubicBezTo>
                <a:cubicBezTo>
                  <a:pt x="396" y="15"/>
                  <a:pt x="396" y="14"/>
                  <a:pt x="395" y="14"/>
                </a:cubicBezTo>
                <a:cubicBezTo>
                  <a:pt x="395" y="14"/>
                  <a:pt x="395" y="14"/>
                  <a:pt x="394" y="13"/>
                </a:cubicBezTo>
                <a:cubicBezTo>
                  <a:pt x="394" y="13"/>
                  <a:pt x="394" y="13"/>
                  <a:pt x="393" y="13"/>
                </a:cubicBezTo>
                <a:cubicBezTo>
                  <a:pt x="393" y="13"/>
                  <a:pt x="393" y="12"/>
                  <a:pt x="392" y="12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2"/>
                  <a:pt x="392" y="12"/>
                  <a:pt x="391" y="12"/>
                </a:cubicBezTo>
                <a:cubicBezTo>
                  <a:pt x="390" y="12"/>
                  <a:pt x="390" y="12"/>
                  <a:pt x="390" y="12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89" y="11"/>
                  <a:pt x="389" y="11"/>
                  <a:pt x="389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88" y="10"/>
                  <a:pt x="387" y="9"/>
                  <a:pt x="387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6" y="9"/>
                  <a:pt x="386" y="9"/>
                  <a:pt x="386" y="10"/>
                </a:cubicBezTo>
                <a:cubicBezTo>
                  <a:pt x="386" y="10"/>
                  <a:pt x="386" y="10"/>
                  <a:pt x="386" y="10"/>
                </a:cubicBezTo>
                <a:cubicBezTo>
                  <a:pt x="386" y="11"/>
                  <a:pt x="387" y="11"/>
                  <a:pt x="387" y="11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9"/>
                  <a:pt x="385" y="9"/>
                  <a:pt x="385" y="9"/>
                </a:cubicBezTo>
                <a:cubicBezTo>
                  <a:pt x="384" y="10"/>
                  <a:pt x="384" y="10"/>
                  <a:pt x="384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2" y="10"/>
                </a:cubicBezTo>
                <a:cubicBezTo>
                  <a:pt x="382" y="10"/>
                  <a:pt x="381" y="10"/>
                  <a:pt x="381" y="10"/>
                </a:cubicBezTo>
                <a:cubicBezTo>
                  <a:pt x="378" y="10"/>
                  <a:pt x="380" y="11"/>
                  <a:pt x="380" y="11"/>
                </a:cubicBezTo>
                <a:cubicBezTo>
                  <a:pt x="380" y="11"/>
                  <a:pt x="381" y="11"/>
                  <a:pt x="381" y="11"/>
                </a:cubicBezTo>
                <a:cubicBezTo>
                  <a:pt x="381" y="11"/>
                  <a:pt x="381" y="12"/>
                  <a:pt x="381" y="12"/>
                </a:cubicBezTo>
                <a:cubicBezTo>
                  <a:pt x="380" y="13"/>
                  <a:pt x="381" y="13"/>
                  <a:pt x="381" y="14"/>
                </a:cubicBezTo>
                <a:cubicBezTo>
                  <a:pt x="380" y="14"/>
                  <a:pt x="380" y="12"/>
                  <a:pt x="379" y="12"/>
                </a:cubicBezTo>
                <a:cubicBezTo>
                  <a:pt x="379" y="13"/>
                  <a:pt x="379" y="13"/>
                  <a:pt x="379" y="14"/>
                </a:cubicBezTo>
                <a:cubicBezTo>
                  <a:pt x="380" y="15"/>
                  <a:pt x="381" y="15"/>
                  <a:pt x="381" y="15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2" y="15"/>
                  <a:pt x="382" y="15"/>
                  <a:pt x="382" y="15"/>
                </a:cubicBezTo>
                <a:cubicBezTo>
                  <a:pt x="382" y="15"/>
                  <a:pt x="382" y="15"/>
                  <a:pt x="383" y="15"/>
                </a:cubicBezTo>
                <a:cubicBezTo>
                  <a:pt x="383" y="15"/>
                  <a:pt x="383" y="15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4" y="14"/>
                  <a:pt x="384" y="14"/>
                  <a:pt x="385" y="14"/>
                </a:cubicBezTo>
                <a:cubicBezTo>
                  <a:pt x="385" y="14"/>
                  <a:pt x="385" y="14"/>
                  <a:pt x="385" y="14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4"/>
                </a:cubicBezTo>
                <a:cubicBezTo>
                  <a:pt x="386" y="14"/>
                  <a:pt x="386" y="14"/>
                  <a:pt x="387" y="14"/>
                </a:cubicBezTo>
                <a:cubicBezTo>
                  <a:pt x="387" y="14"/>
                  <a:pt x="387" y="14"/>
                  <a:pt x="387" y="14"/>
                </a:cubicBezTo>
                <a:cubicBezTo>
                  <a:pt x="388" y="14"/>
                  <a:pt x="388" y="14"/>
                  <a:pt x="388" y="14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7" y="15"/>
                </a:cubicBezTo>
                <a:cubicBezTo>
                  <a:pt x="387" y="15"/>
                  <a:pt x="387" y="15"/>
                  <a:pt x="387" y="15"/>
                </a:cubicBezTo>
                <a:cubicBezTo>
                  <a:pt x="387" y="15"/>
                  <a:pt x="383" y="15"/>
                  <a:pt x="383" y="16"/>
                </a:cubicBezTo>
                <a:cubicBezTo>
                  <a:pt x="383" y="17"/>
                  <a:pt x="383" y="17"/>
                  <a:pt x="383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5" y="17"/>
                  <a:pt x="385" y="17"/>
                  <a:pt x="386" y="17"/>
                </a:cubicBezTo>
                <a:cubicBezTo>
                  <a:pt x="386" y="17"/>
                  <a:pt x="387" y="16"/>
                  <a:pt x="387" y="16"/>
                </a:cubicBezTo>
                <a:cubicBezTo>
                  <a:pt x="387" y="16"/>
                  <a:pt x="387" y="16"/>
                  <a:pt x="387" y="16"/>
                </a:cubicBezTo>
                <a:cubicBezTo>
                  <a:pt x="387" y="16"/>
                  <a:pt x="387" y="16"/>
                  <a:pt x="388" y="16"/>
                </a:cubicBezTo>
                <a:cubicBezTo>
                  <a:pt x="387" y="17"/>
                  <a:pt x="387" y="17"/>
                  <a:pt x="387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3" y="17"/>
                  <a:pt x="383" y="18"/>
                  <a:pt x="384" y="19"/>
                </a:cubicBezTo>
                <a:cubicBezTo>
                  <a:pt x="384" y="19"/>
                  <a:pt x="384" y="19"/>
                  <a:pt x="385" y="19"/>
                </a:cubicBezTo>
                <a:cubicBezTo>
                  <a:pt x="386" y="19"/>
                  <a:pt x="386" y="19"/>
                  <a:pt x="388" y="22"/>
                </a:cubicBezTo>
                <a:cubicBezTo>
                  <a:pt x="388" y="22"/>
                  <a:pt x="388" y="22"/>
                  <a:pt x="388" y="22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8" y="21"/>
                  <a:pt x="389" y="21"/>
                  <a:pt x="389" y="20"/>
                </a:cubicBezTo>
                <a:cubicBezTo>
                  <a:pt x="389" y="19"/>
                  <a:pt x="389" y="19"/>
                  <a:pt x="389" y="18"/>
                </a:cubicBezTo>
                <a:cubicBezTo>
                  <a:pt x="390" y="18"/>
                  <a:pt x="390" y="18"/>
                  <a:pt x="390" y="18"/>
                </a:cubicBezTo>
                <a:cubicBezTo>
                  <a:pt x="390" y="17"/>
                  <a:pt x="390" y="17"/>
                  <a:pt x="390" y="16"/>
                </a:cubicBezTo>
                <a:cubicBezTo>
                  <a:pt x="391" y="16"/>
                  <a:pt x="391" y="16"/>
                  <a:pt x="391" y="16"/>
                </a:cubicBezTo>
                <a:cubicBezTo>
                  <a:pt x="391" y="15"/>
                  <a:pt x="391" y="14"/>
                  <a:pt x="391" y="14"/>
                </a:cubicBezTo>
                <a:cubicBezTo>
                  <a:pt x="391" y="14"/>
                  <a:pt x="392" y="14"/>
                  <a:pt x="393" y="14"/>
                </a:cubicBezTo>
                <a:cubicBezTo>
                  <a:pt x="393" y="14"/>
                  <a:pt x="393" y="14"/>
                  <a:pt x="393" y="14"/>
                </a:cubicBezTo>
                <a:cubicBezTo>
                  <a:pt x="393" y="14"/>
                  <a:pt x="393" y="15"/>
                  <a:pt x="393" y="15"/>
                </a:cubicBezTo>
                <a:cubicBezTo>
                  <a:pt x="395" y="15"/>
                  <a:pt x="395" y="17"/>
                  <a:pt x="395" y="17"/>
                </a:cubicBezTo>
                <a:cubicBezTo>
                  <a:pt x="394" y="17"/>
                  <a:pt x="394" y="18"/>
                  <a:pt x="395" y="18"/>
                </a:cubicBezTo>
                <a:cubicBezTo>
                  <a:pt x="395" y="18"/>
                  <a:pt x="395" y="18"/>
                  <a:pt x="395" y="18"/>
                </a:cubicBezTo>
                <a:cubicBezTo>
                  <a:pt x="396" y="18"/>
                  <a:pt x="396" y="17"/>
                  <a:pt x="397" y="17"/>
                </a:cubicBezTo>
                <a:cubicBezTo>
                  <a:pt x="397" y="18"/>
                  <a:pt x="397" y="18"/>
                  <a:pt x="398" y="19"/>
                </a:cubicBezTo>
                <a:cubicBezTo>
                  <a:pt x="398" y="19"/>
                  <a:pt x="398" y="19"/>
                  <a:pt x="399" y="19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8"/>
                  <a:pt x="401" y="18"/>
                </a:cubicBezTo>
                <a:cubicBezTo>
                  <a:pt x="401" y="18"/>
                  <a:pt x="401" y="18"/>
                  <a:pt x="401" y="18"/>
                </a:cubicBezTo>
                <a:moveTo>
                  <a:pt x="609" y="325"/>
                </a:moveTo>
                <a:cubicBezTo>
                  <a:pt x="608" y="313"/>
                  <a:pt x="607" y="300"/>
                  <a:pt x="605" y="288"/>
                </a:cubicBezTo>
                <a:cubicBezTo>
                  <a:pt x="590" y="288"/>
                  <a:pt x="575" y="288"/>
                  <a:pt x="558" y="288"/>
                </a:cubicBezTo>
                <a:cubicBezTo>
                  <a:pt x="537" y="287"/>
                  <a:pt x="514" y="287"/>
                  <a:pt x="492" y="287"/>
                </a:cubicBezTo>
                <a:cubicBezTo>
                  <a:pt x="492" y="287"/>
                  <a:pt x="490" y="292"/>
                  <a:pt x="489" y="294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8" y="295"/>
                  <a:pt x="488" y="295"/>
                  <a:pt x="488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6" y="295"/>
                  <a:pt x="486" y="295"/>
                  <a:pt x="484" y="295"/>
                </a:cubicBezTo>
                <a:cubicBezTo>
                  <a:pt x="484" y="295"/>
                  <a:pt x="484" y="295"/>
                  <a:pt x="484" y="295"/>
                </a:cubicBezTo>
                <a:cubicBezTo>
                  <a:pt x="483" y="295"/>
                  <a:pt x="483" y="295"/>
                  <a:pt x="483" y="295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1" y="296"/>
                  <a:pt x="481" y="296"/>
                  <a:pt x="480" y="296"/>
                </a:cubicBezTo>
                <a:cubicBezTo>
                  <a:pt x="480" y="295"/>
                  <a:pt x="479" y="295"/>
                  <a:pt x="479" y="295"/>
                </a:cubicBezTo>
                <a:cubicBezTo>
                  <a:pt x="479" y="295"/>
                  <a:pt x="478" y="294"/>
                  <a:pt x="478" y="294"/>
                </a:cubicBezTo>
                <a:cubicBezTo>
                  <a:pt x="478" y="294"/>
                  <a:pt x="475" y="294"/>
                  <a:pt x="473" y="294"/>
                </a:cubicBezTo>
                <a:cubicBezTo>
                  <a:pt x="473" y="294"/>
                  <a:pt x="473" y="294"/>
                  <a:pt x="473" y="294"/>
                </a:cubicBezTo>
                <a:cubicBezTo>
                  <a:pt x="472" y="294"/>
                  <a:pt x="472" y="294"/>
                  <a:pt x="472" y="294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473" y="295"/>
                  <a:pt x="474" y="295"/>
                  <a:pt x="477" y="296"/>
                </a:cubicBezTo>
                <a:cubicBezTo>
                  <a:pt x="478" y="296"/>
                  <a:pt x="478" y="297"/>
                  <a:pt x="478" y="297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478" y="299"/>
                  <a:pt x="478" y="299"/>
                  <a:pt x="479" y="300"/>
                </a:cubicBezTo>
                <a:cubicBezTo>
                  <a:pt x="479" y="300"/>
                  <a:pt x="479" y="301"/>
                  <a:pt x="479" y="301"/>
                </a:cubicBezTo>
                <a:cubicBezTo>
                  <a:pt x="479" y="302"/>
                  <a:pt x="479" y="302"/>
                  <a:pt x="479" y="302"/>
                </a:cubicBezTo>
                <a:cubicBezTo>
                  <a:pt x="479" y="303"/>
                  <a:pt x="479" y="303"/>
                  <a:pt x="479" y="303"/>
                </a:cubicBezTo>
                <a:cubicBezTo>
                  <a:pt x="479" y="306"/>
                  <a:pt x="482" y="308"/>
                  <a:pt x="483" y="311"/>
                </a:cubicBezTo>
                <a:cubicBezTo>
                  <a:pt x="485" y="314"/>
                  <a:pt x="486" y="314"/>
                  <a:pt x="487" y="315"/>
                </a:cubicBezTo>
                <a:cubicBezTo>
                  <a:pt x="488" y="315"/>
                  <a:pt x="488" y="315"/>
                  <a:pt x="489" y="315"/>
                </a:cubicBezTo>
                <a:cubicBezTo>
                  <a:pt x="491" y="316"/>
                  <a:pt x="491" y="313"/>
                  <a:pt x="492" y="312"/>
                </a:cubicBezTo>
                <a:cubicBezTo>
                  <a:pt x="492" y="313"/>
                  <a:pt x="493" y="313"/>
                  <a:pt x="493" y="313"/>
                </a:cubicBezTo>
                <a:cubicBezTo>
                  <a:pt x="495" y="316"/>
                  <a:pt x="498" y="318"/>
                  <a:pt x="499" y="321"/>
                </a:cubicBezTo>
                <a:cubicBezTo>
                  <a:pt x="505" y="332"/>
                  <a:pt x="505" y="332"/>
                  <a:pt x="505" y="332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5"/>
                  <a:pt x="504" y="337"/>
                  <a:pt x="505" y="339"/>
                </a:cubicBezTo>
                <a:cubicBezTo>
                  <a:pt x="506" y="341"/>
                  <a:pt x="509" y="340"/>
                  <a:pt x="510" y="341"/>
                </a:cubicBezTo>
                <a:cubicBezTo>
                  <a:pt x="511" y="342"/>
                  <a:pt x="516" y="352"/>
                  <a:pt x="516" y="352"/>
                </a:cubicBezTo>
                <a:cubicBezTo>
                  <a:pt x="518" y="356"/>
                  <a:pt x="514" y="362"/>
                  <a:pt x="519" y="364"/>
                </a:cubicBezTo>
                <a:cubicBezTo>
                  <a:pt x="519" y="364"/>
                  <a:pt x="525" y="368"/>
                  <a:pt x="527" y="373"/>
                </a:cubicBezTo>
                <a:cubicBezTo>
                  <a:pt x="527" y="376"/>
                  <a:pt x="528" y="376"/>
                  <a:pt x="529" y="377"/>
                </a:cubicBezTo>
                <a:cubicBezTo>
                  <a:pt x="531" y="379"/>
                  <a:pt x="531" y="379"/>
                  <a:pt x="538" y="397"/>
                </a:cubicBezTo>
                <a:cubicBezTo>
                  <a:pt x="538" y="401"/>
                  <a:pt x="538" y="404"/>
                  <a:pt x="538" y="408"/>
                </a:cubicBezTo>
                <a:cubicBezTo>
                  <a:pt x="539" y="414"/>
                  <a:pt x="547" y="415"/>
                  <a:pt x="549" y="412"/>
                </a:cubicBezTo>
                <a:cubicBezTo>
                  <a:pt x="553" y="408"/>
                  <a:pt x="553" y="408"/>
                  <a:pt x="555" y="407"/>
                </a:cubicBezTo>
                <a:cubicBezTo>
                  <a:pt x="557" y="407"/>
                  <a:pt x="559" y="407"/>
                  <a:pt x="561" y="407"/>
                </a:cubicBezTo>
                <a:cubicBezTo>
                  <a:pt x="561" y="407"/>
                  <a:pt x="561" y="407"/>
                  <a:pt x="561" y="407"/>
                </a:cubicBezTo>
                <a:cubicBezTo>
                  <a:pt x="562" y="408"/>
                  <a:pt x="562" y="408"/>
                  <a:pt x="56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64" y="408"/>
                  <a:pt x="564" y="407"/>
                  <a:pt x="565" y="406"/>
                </a:cubicBezTo>
                <a:cubicBezTo>
                  <a:pt x="569" y="400"/>
                  <a:pt x="577" y="402"/>
                  <a:pt x="582" y="397"/>
                </a:cubicBezTo>
                <a:cubicBezTo>
                  <a:pt x="583" y="396"/>
                  <a:pt x="583" y="396"/>
                  <a:pt x="586" y="396"/>
                </a:cubicBezTo>
                <a:cubicBezTo>
                  <a:pt x="587" y="395"/>
                  <a:pt x="587" y="395"/>
                  <a:pt x="587" y="395"/>
                </a:cubicBezTo>
                <a:cubicBezTo>
                  <a:pt x="587" y="392"/>
                  <a:pt x="587" y="392"/>
                  <a:pt x="588" y="391"/>
                </a:cubicBezTo>
                <a:cubicBezTo>
                  <a:pt x="589" y="391"/>
                  <a:pt x="589" y="391"/>
                  <a:pt x="591" y="390"/>
                </a:cubicBezTo>
                <a:cubicBezTo>
                  <a:pt x="593" y="389"/>
                  <a:pt x="593" y="389"/>
                  <a:pt x="601" y="389"/>
                </a:cubicBezTo>
                <a:cubicBezTo>
                  <a:pt x="601" y="389"/>
                  <a:pt x="601" y="385"/>
                  <a:pt x="603" y="382"/>
                </a:cubicBezTo>
                <a:cubicBezTo>
                  <a:pt x="605" y="382"/>
                  <a:pt x="606" y="382"/>
                  <a:pt x="608" y="382"/>
                </a:cubicBezTo>
                <a:cubicBezTo>
                  <a:pt x="609" y="379"/>
                  <a:pt x="610" y="376"/>
                  <a:pt x="610" y="376"/>
                </a:cubicBezTo>
                <a:cubicBezTo>
                  <a:pt x="611" y="365"/>
                  <a:pt x="610" y="354"/>
                  <a:pt x="610" y="342"/>
                </a:cubicBezTo>
                <a:cubicBezTo>
                  <a:pt x="609" y="343"/>
                  <a:pt x="609" y="343"/>
                  <a:pt x="609" y="343"/>
                </a:cubicBezTo>
                <a:cubicBezTo>
                  <a:pt x="608" y="342"/>
                  <a:pt x="609" y="340"/>
                  <a:pt x="608" y="339"/>
                </a:cubicBezTo>
                <a:cubicBezTo>
                  <a:pt x="607" y="339"/>
                  <a:pt x="607" y="339"/>
                  <a:pt x="607" y="338"/>
                </a:cubicBezTo>
                <a:cubicBezTo>
                  <a:pt x="607" y="335"/>
                  <a:pt x="606" y="333"/>
                  <a:pt x="606" y="331"/>
                </a:cubicBezTo>
                <a:cubicBezTo>
                  <a:pt x="606" y="330"/>
                  <a:pt x="606" y="330"/>
                  <a:pt x="605" y="329"/>
                </a:cubicBezTo>
                <a:cubicBezTo>
                  <a:pt x="602" y="331"/>
                  <a:pt x="602" y="331"/>
                  <a:pt x="601" y="340"/>
                </a:cubicBezTo>
                <a:cubicBezTo>
                  <a:pt x="600" y="340"/>
                  <a:pt x="599" y="340"/>
                  <a:pt x="597" y="340"/>
                </a:cubicBezTo>
                <a:cubicBezTo>
                  <a:pt x="596" y="340"/>
                  <a:pt x="596" y="340"/>
                  <a:pt x="596" y="340"/>
                </a:cubicBezTo>
                <a:cubicBezTo>
                  <a:pt x="595" y="340"/>
                  <a:pt x="594" y="339"/>
                  <a:pt x="593" y="339"/>
                </a:cubicBezTo>
                <a:cubicBezTo>
                  <a:pt x="592" y="339"/>
                  <a:pt x="592" y="339"/>
                  <a:pt x="592" y="339"/>
                </a:cubicBezTo>
                <a:cubicBezTo>
                  <a:pt x="589" y="341"/>
                  <a:pt x="589" y="341"/>
                  <a:pt x="588" y="343"/>
                </a:cubicBezTo>
                <a:cubicBezTo>
                  <a:pt x="588" y="343"/>
                  <a:pt x="584" y="342"/>
                  <a:pt x="584" y="337"/>
                </a:cubicBezTo>
                <a:cubicBezTo>
                  <a:pt x="584" y="337"/>
                  <a:pt x="584" y="336"/>
                  <a:pt x="585" y="336"/>
                </a:cubicBezTo>
                <a:cubicBezTo>
                  <a:pt x="586" y="335"/>
                  <a:pt x="586" y="335"/>
                  <a:pt x="587" y="335"/>
                </a:cubicBezTo>
                <a:cubicBezTo>
                  <a:pt x="587" y="335"/>
                  <a:pt x="588" y="335"/>
                  <a:pt x="588" y="335"/>
                </a:cubicBezTo>
                <a:cubicBezTo>
                  <a:pt x="594" y="338"/>
                  <a:pt x="594" y="334"/>
                  <a:pt x="594" y="334"/>
                </a:cubicBezTo>
                <a:cubicBezTo>
                  <a:pt x="593" y="334"/>
                  <a:pt x="593" y="334"/>
                  <a:pt x="593" y="334"/>
                </a:cubicBezTo>
                <a:cubicBezTo>
                  <a:pt x="592" y="333"/>
                  <a:pt x="592" y="333"/>
                  <a:pt x="591" y="333"/>
                </a:cubicBezTo>
                <a:cubicBezTo>
                  <a:pt x="591" y="333"/>
                  <a:pt x="590" y="333"/>
                  <a:pt x="590" y="334"/>
                </a:cubicBezTo>
                <a:cubicBezTo>
                  <a:pt x="589" y="334"/>
                  <a:pt x="589" y="334"/>
                  <a:pt x="588" y="334"/>
                </a:cubicBezTo>
                <a:cubicBezTo>
                  <a:pt x="585" y="333"/>
                  <a:pt x="582" y="333"/>
                  <a:pt x="580" y="332"/>
                </a:cubicBezTo>
                <a:cubicBezTo>
                  <a:pt x="579" y="332"/>
                  <a:pt x="578" y="332"/>
                  <a:pt x="578" y="332"/>
                </a:cubicBezTo>
                <a:cubicBezTo>
                  <a:pt x="578" y="330"/>
                  <a:pt x="578" y="327"/>
                  <a:pt x="577" y="325"/>
                </a:cubicBezTo>
                <a:cubicBezTo>
                  <a:pt x="576" y="324"/>
                  <a:pt x="576" y="324"/>
                  <a:pt x="570" y="321"/>
                </a:cubicBezTo>
                <a:cubicBezTo>
                  <a:pt x="568" y="316"/>
                  <a:pt x="565" y="311"/>
                  <a:pt x="565" y="305"/>
                </a:cubicBezTo>
                <a:cubicBezTo>
                  <a:pt x="566" y="301"/>
                  <a:pt x="571" y="303"/>
                  <a:pt x="572" y="303"/>
                </a:cubicBezTo>
                <a:cubicBezTo>
                  <a:pt x="572" y="304"/>
                  <a:pt x="572" y="304"/>
                  <a:pt x="576" y="308"/>
                </a:cubicBezTo>
                <a:cubicBezTo>
                  <a:pt x="578" y="310"/>
                  <a:pt x="578" y="310"/>
                  <a:pt x="580" y="314"/>
                </a:cubicBezTo>
                <a:cubicBezTo>
                  <a:pt x="581" y="317"/>
                  <a:pt x="584" y="317"/>
                  <a:pt x="586" y="319"/>
                </a:cubicBezTo>
                <a:cubicBezTo>
                  <a:pt x="589" y="323"/>
                  <a:pt x="590" y="323"/>
                  <a:pt x="598" y="324"/>
                </a:cubicBezTo>
                <a:cubicBezTo>
                  <a:pt x="599" y="324"/>
                  <a:pt x="599" y="324"/>
                  <a:pt x="599" y="324"/>
                </a:cubicBezTo>
                <a:cubicBezTo>
                  <a:pt x="599" y="324"/>
                  <a:pt x="600" y="324"/>
                  <a:pt x="600" y="324"/>
                </a:cubicBezTo>
                <a:cubicBezTo>
                  <a:pt x="601" y="324"/>
                  <a:pt x="602" y="324"/>
                  <a:pt x="604" y="323"/>
                </a:cubicBezTo>
                <a:cubicBezTo>
                  <a:pt x="604" y="323"/>
                  <a:pt x="605" y="323"/>
                  <a:pt x="605" y="323"/>
                </a:cubicBezTo>
                <a:cubicBezTo>
                  <a:pt x="607" y="323"/>
                  <a:pt x="607" y="323"/>
                  <a:pt x="609" y="325"/>
                </a:cubicBezTo>
                <a:cubicBezTo>
                  <a:pt x="609" y="325"/>
                  <a:pt x="609" y="325"/>
                  <a:pt x="609" y="325"/>
                </a:cubicBezTo>
                <a:moveTo>
                  <a:pt x="680" y="160"/>
                </a:moveTo>
                <a:cubicBezTo>
                  <a:pt x="671" y="147"/>
                  <a:pt x="657" y="130"/>
                  <a:pt x="646" y="118"/>
                </a:cubicBezTo>
                <a:cubicBezTo>
                  <a:pt x="649" y="120"/>
                  <a:pt x="614" y="121"/>
                  <a:pt x="550" y="121"/>
                </a:cubicBezTo>
                <a:cubicBezTo>
                  <a:pt x="577" y="168"/>
                  <a:pt x="596" y="225"/>
                  <a:pt x="605" y="288"/>
                </a:cubicBezTo>
                <a:cubicBezTo>
                  <a:pt x="690" y="289"/>
                  <a:pt x="736" y="287"/>
                  <a:pt x="736" y="284"/>
                </a:cubicBezTo>
                <a:cubicBezTo>
                  <a:pt x="730" y="264"/>
                  <a:pt x="730" y="264"/>
                  <a:pt x="730" y="264"/>
                </a:cubicBezTo>
                <a:cubicBezTo>
                  <a:pt x="718" y="228"/>
                  <a:pt x="718" y="227"/>
                  <a:pt x="709" y="210"/>
                </a:cubicBezTo>
                <a:cubicBezTo>
                  <a:pt x="693" y="178"/>
                  <a:pt x="690" y="173"/>
                  <a:pt x="680" y="160"/>
                </a:cubicBezTo>
                <a:moveTo>
                  <a:pt x="415" y="119"/>
                </a:moveTo>
                <a:cubicBezTo>
                  <a:pt x="416" y="119"/>
                  <a:pt x="418" y="119"/>
                  <a:pt x="420" y="119"/>
                </a:cubicBezTo>
                <a:cubicBezTo>
                  <a:pt x="419" y="119"/>
                  <a:pt x="419" y="119"/>
                  <a:pt x="419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7" y="118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6" y="117"/>
                  <a:pt x="416" y="117"/>
                  <a:pt x="415" y="117"/>
                </a:cubicBezTo>
                <a:cubicBezTo>
                  <a:pt x="415" y="117"/>
                  <a:pt x="415" y="117"/>
                  <a:pt x="415" y="117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5" y="119"/>
                  <a:pt x="415" y="119"/>
                  <a:pt x="415" y="119"/>
                </a:cubicBezTo>
                <a:moveTo>
                  <a:pt x="416" y="52"/>
                </a:moveTo>
                <a:cubicBezTo>
                  <a:pt x="416" y="51"/>
                  <a:pt x="416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4" y="50"/>
                  <a:pt x="414" y="50"/>
                  <a:pt x="413" y="50"/>
                </a:cubicBezTo>
                <a:cubicBezTo>
                  <a:pt x="414" y="50"/>
                  <a:pt x="414" y="50"/>
                  <a:pt x="414" y="50"/>
                </a:cubicBezTo>
                <a:cubicBezTo>
                  <a:pt x="414" y="51"/>
                  <a:pt x="414" y="51"/>
                  <a:pt x="414" y="51"/>
                </a:cubicBezTo>
                <a:cubicBezTo>
                  <a:pt x="414" y="51"/>
                  <a:pt x="414" y="52"/>
                  <a:pt x="414" y="52"/>
                </a:cubicBezTo>
                <a:cubicBezTo>
                  <a:pt x="415" y="52"/>
                  <a:pt x="415" y="52"/>
                  <a:pt x="416" y="52"/>
                </a:cubicBezTo>
                <a:moveTo>
                  <a:pt x="550" y="121"/>
                </a:moveTo>
                <a:cubicBezTo>
                  <a:pt x="537" y="99"/>
                  <a:pt x="522" y="79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505" y="63"/>
                  <a:pt x="504" y="63"/>
                  <a:pt x="504" y="63"/>
                </a:cubicBezTo>
                <a:cubicBezTo>
                  <a:pt x="504" y="63"/>
                  <a:pt x="504" y="63"/>
                  <a:pt x="503" y="63"/>
                </a:cubicBezTo>
                <a:cubicBezTo>
                  <a:pt x="503" y="64"/>
                  <a:pt x="504" y="65"/>
                  <a:pt x="504" y="65"/>
                </a:cubicBezTo>
                <a:cubicBezTo>
                  <a:pt x="504" y="65"/>
                  <a:pt x="503" y="65"/>
                  <a:pt x="503" y="65"/>
                </a:cubicBezTo>
                <a:cubicBezTo>
                  <a:pt x="501" y="64"/>
                  <a:pt x="501" y="64"/>
                  <a:pt x="498" y="61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62"/>
                  <a:pt x="497" y="62"/>
                  <a:pt x="496" y="62"/>
                </a:cubicBezTo>
                <a:cubicBezTo>
                  <a:pt x="496" y="63"/>
                  <a:pt x="496" y="63"/>
                  <a:pt x="496" y="63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494" y="63"/>
                  <a:pt x="494" y="63"/>
                  <a:pt x="494" y="63"/>
                </a:cubicBezTo>
                <a:cubicBezTo>
                  <a:pt x="494" y="64"/>
                  <a:pt x="493" y="64"/>
                  <a:pt x="493" y="64"/>
                </a:cubicBezTo>
                <a:cubicBezTo>
                  <a:pt x="492" y="65"/>
                  <a:pt x="492" y="65"/>
                  <a:pt x="492" y="65"/>
                </a:cubicBezTo>
                <a:cubicBezTo>
                  <a:pt x="490" y="65"/>
                  <a:pt x="490" y="65"/>
                  <a:pt x="490" y="67"/>
                </a:cubicBezTo>
                <a:cubicBezTo>
                  <a:pt x="489" y="67"/>
                  <a:pt x="489" y="67"/>
                  <a:pt x="488" y="67"/>
                </a:cubicBezTo>
                <a:cubicBezTo>
                  <a:pt x="487" y="68"/>
                  <a:pt x="487" y="68"/>
                  <a:pt x="487" y="68"/>
                </a:cubicBezTo>
                <a:cubicBezTo>
                  <a:pt x="490" y="70"/>
                  <a:pt x="490" y="70"/>
                  <a:pt x="490" y="70"/>
                </a:cubicBezTo>
                <a:cubicBezTo>
                  <a:pt x="489" y="72"/>
                  <a:pt x="489" y="72"/>
                  <a:pt x="486" y="73"/>
                </a:cubicBezTo>
                <a:cubicBezTo>
                  <a:pt x="486" y="73"/>
                  <a:pt x="486" y="73"/>
                  <a:pt x="486" y="73"/>
                </a:cubicBezTo>
                <a:cubicBezTo>
                  <a:pt x="480" y="69"/>
                  <a:pt x="480" y="69"/>
                  <a:pt x="480" y="68"/>
                </a:cubicBezTo>
                <a:cubicBezTo>
                  <a:pt x="481" y="68"/>
                  <a:pt x="482" y="68"/>
                  <a:pt x="483" y="68"/>
                </a:cubicBezTo>
                <a:cubicBezTo>
                  <a:pt x="483" y="67"/>
                  <a:pt x="482" y="66"/>
                  <a:pt x="482" y="65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79" y="64"/>
                  <a:pt x="479" y="64"/>
                  <a:pt x="477" y="63"/>
                </a:cubicBezTo>
                <a:cubicBezTo>
                  <a:pt x="477" y="63"/>
                  <a:pt x="477" y="63"/>
                  <a:pt x="476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5" y="62"/>
                  <a:pt x="475" y="62"/>
                  <a:pt x="473" y="62"/>
                </a:cubicBezTo>
                <a:cubicBezTo>
                  <a:pt x="472" y="62"/>
                  <a:pt x="472" y="62"/>
                  <a:pt x="472" y="62"/>
                </a:cubicBezTo>
                <a:cubicBezTo>
                  <a:pt x="471" y="63"/>
                  <a:pt x="471" y="63"/>
                  <a:pt x="472" y="63"/>
                </a:cubicBezTo>
                <a:cubicBezTo>
                  <a:pt x="472" y="64"/>
                  <a:pt x="472" y="64"/>
                  <a:pt x="473" y="64"/>
                </a:cubicBezTo>
                <a:cubicBezTo>
                  <a:pt x="475" y="65"/>
                  <a:pt x="476" y="67"/>
                  <a:pt x="476" y="68"/>
                </a:cubicBezTo>
                <a:cubicBezTo>
                  <a:pt x="476" y="69"/>
                  <a:pt x="476" y="70"/>
                  <a:pt x="478" y="71"/>
                </a:cubicBezTo>
                <a:cubicBezTo>
                  <a:pt x="479" y="71"/>
                  <a:pt x="479" y="71"/>
                  <a:pt x="481" y="73"/>
                </a:cubicBezTo>
                <a:cubicBezTo>
                  <a:pt x="481" y="73"/>
                  <a:pt x="481" y="73"/>
                  <a:pt x="481" y="73"/>
                </a:cubicBezTo>
                <a:cubicBezTo>
                  <a:pt x="481" y="75"/>
                  <a:pt x="482" y="76"/>
                  <a:pt x="483" y="77"/>
                </a:cubicBezTo>
                <a:cubicBezTo>
                  <a:pt x="480" y="77"/>
                  <a:pt x="480" y="77"/>
                  <a:pt x="480" y="76"/>
                </a:cubicBezTo>
                <a:cubicBezTo>
                  <a:pt x="479" y="75"/>
                  <a:pt x="479" y="75"/>
                  <a:pt x="479" y="75"/>
                </a:cubicBezTo>
                <a:cubicBezTo>
                  <a:pt x="479" y="75"/>
                  <a:pt x="479" y="75"/>
                  <a:pt x="474" y="75"/>
                </a:cubicBezTo>
                <a:cubicBezTo>
                  <a:pt x="474" y="76"/>
                  <a:pt x="474" y="77"/>
                  <a:pt x="474" y="77"/>
                </a:cubicBezTo>
                <a:cubicBezTo>
                  <a:pt x="471" y="78"/>
                  <a:pt x="471" y="78"/>
                  <a:pt x="471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1" y="82"/>
                  <a:pt x="474" y="83"/>
                  <a:pt x="475" y="85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71" y="85"/>
                  <a:pt x="471" y="85"/>
                  <a:pt x="470" y="85"/>
                </a:cubicBezTo>
                <a:cubicBezTo>
                  <a:pt x="470" y="85"/>
                  <a:pt x="470" y="85"/>
                  <a:pt x="469" y="85"/>
                </a:cubicBezTo>
                <a:cubicBezTo>
                  <a:pt x="464" y="84"/>
                  <a:pt x="462" y="82"/>
                  <a:pt x="462" y="81"/>
                </a:cubicBezTo>
                <a:cubicBezTo>
                  <a:pt x="461" y="82"/>
                  <a:pt x="461" y="82"/>
                  <a:pt x="460" y="83"/>
                </a:cubicBezTo>
                <a:cubicBezTo>
                  <a:pt x="460" y="84"/>
                  <a:pt x="460" y="85"/>
                  <a:pt x="463" y="85"/>
                </a:cubicBezTo>
                <a:cubicBezTo>
                  <a:pt x="463" y="86"/>
                  <a:pt x="463" y="86"/>
                  <a:pt x="463" y="86"/>
                </a:cubicBezTo>
                <a:cubicBezTo>
                  <a:pt x="464" y="87"/>
                  <a:pt x="464" y="87"/>
                  <a:pt x="464" y="87"/>
                </a:cubicBezTo>
                <a:cubicBezTo>
                  <a:pt x="466" y="87"/>
                  <a:pt x="467" y="87"/>
                  <a:pt x="468" y="88"/>
                </a:cubicBezTo>
                <a:cubicBezTo>
                  <a:pt x="468" y="89"/>
                  <a:pt x="468" y="89"/>
                  <a:pt x="468" y="89"/>
                </a:cubicBezTo>
                <a:cubicBezTo>
                  <a:pt x="467" y="89"/>
                  <a:pt x="466" y="89"/>
                  <a:pt x="465" y="89"/>
                </a:cubicBezTo>
                <a:cubicBezTo>
                  <a:pt x="464" y="90"/>
                  <a:pt x="464" y="90"/>
                  <a:pt x="464" y="90"/>
                </a:cubicBezTo>
                <a:cubicBezTo>
                  <a:pt x="455" y="83"/>
                  <a:pt x="455" y="83"/>
                  <a:pt x="455" y="83"/>
                </a:cubicBezTo>
                <a:cubicBezTo>
                  <a:pt x="454" y="83"/>
                  <a:pt x="453" y="83"/>
                  <a:pt x="453" y="83"/>
                </a:cubicBezTo>
                <a:cubicBezTo>
                  <a:pt x="452" y="80"/>
                  <a:pt x="452" y="80"/>
                  <a:pt x="452" y="80"/>
                </a:cubicBezTo>
                <a:cubicBezTo>
                  <a:pt x="450" y="75"/>
                  <a:pt x="443" y="75"/>
                  <a:pt x="441" y="70"/>
                </a:cubicBezTo>
                <a:cubicBezTo>
                  <a:pt x="443" y="71"/>
                  <a:pt x="452" y="74"/>
                  <a:pt x="452" y="74"/>
                </a:cubicBezTo>
                <a:cubicBezTo>
                  <a:pt x="454" y="74"/>
                  <a:pt x="455" y="75"/>
                  <a:pt x="457" y="75"/>
                </a:cubicBezTo>
                <a:cubicBezTo>
                  <a:pt x="459" y="75"/>
                  <a:pt x="460" y="76"/>
                  <a:pt x="462" y="76"/>
                </a:cubicBezTo>
                <a:cubicBezTo>
                  <a:pt x="463" y="76"/>
                  <a:pt x="463" y="76"/>
                  <a:pt x="464" y="76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77" y="72"/>
                  <a:pt x="464" y="66"/>
                  <a:pt x="464" y="66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53" y="61"/>
                  <a:pt x="452" y="61"/>
                  <a:pt x="451" y="61"/>
                </a:cubicBezTo>
                <a:cubicBezTo>
                  <a:pt x="450" y="60"/>
                  <a:pt x="450" y="60"/>
                  <a:pt x="447" y="60"/>
                </a:cubicBezTo>
                <a:cubicBezTo>
                  <a:pt x="446" y="60"/>
                  <a:pt x="446" y="60"/>
                  <a:pt x="446" y="60"/>
                </a:cubicBezTo>
                <a:cubicBezTo>
                  <a:pt x="445" y="60"/>
                  <a:pt x="444" y="59"/>
                  <a:pt x="443" y="58"/>
                </a:cubicBezTo>
                <a:cubicBezTo>
                  <a:pt x="442" y="58"/>
                  <a:pt x="441" y="58"/>
                  <a:pt x="441" y="58"/>
                </a:cubicBezTo>
                <a:cubicBezTo>
                  <a:pt x="441" y="59"/>
                  <a:pt x="441" y="59"/>
                  <a:pt x="441" y="59"/>
                </a:cubicBezTo>
                <a:cubicBezTo>
                  <a:pt x="440" y="60"/>
                  <a:pt x="440" y="60"/>
                  <a:pt x="440" y="60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39" y="59"/>
                  <a:pt x="439" y="58"/>
                  <a:pt x="439" y="58"/>
                </a:cubicBezTo>
                <a:cubicBezTo>
                  <a:pt x="439" y="57"/>
                  <a:pt x="439" y="57"/>
                  <a:pt x="439" y="57"/>
                </a:cubicBezTo>
                <a:cubicBezTo>
                  <a:pt x="438" y="57"/>
                  <a:pt x="437" y="57"/>
                  <a:pt x="436" y="55"/>
                </a:cubicBezTo>
                <a:cubicBezTo>
                  <a:pt x="436" y="55"/>
                  <a:pt x="435" y="55"/>
                  <a:pt x="435" y="55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2" y="56"/>
                  <a:pt x="431" y="55"/>
                  <a:pt x="429" y="54"/>
                </a:cubicBezTo>
                <a:cubicBezTo>
                  <a:pt x="428" y="54"/>
                  <a:pt x="428" y="54"/>
                  <a:pt x="428" y="54"/>
                </a:cubicBezTo>
                <a:cubicBezTo>
                  <a:pt x="428" y="54"/>
                  <a:pt x="429" y="54"/>
                  <a:pt x="429" y="54"/>
                </a:cubicBezTo>
                <a:cubicBezTo>
                  <a:pt x="429" y="53"/>
                  <a:pt x="429" y="53"/>
                  <a:pt x="430" y="52"/>
                </a:cubicBezTo>
                <a:cubicBezTo>
                  <a:pt x="429" y="52"/>
                  <a:pt x="427" y="50"/>
                  <a:pt x="423" y="50"/>
                </a:cubicBezTo>
                <a:cubicBezTo>
                  <a:pt x="423" y="50"/>
                  <a:pt x="423" y="51"/>
                  <a:pt x="423" y="51"/>
                </a:cubicBezTo>
                <a:cubicBezTo>
                  <a:pt x="423" y="51"/>
                  <a:pt x="423" y="51"/>
                  <a:pt x="422" y="51"/>
                </a:cubicBezTo>
                <a:cubicBezTo>
                  <a:pt x="422" y="51"/>
                  <a:pt x="421" y="51"/>
                  <a:pt x="421" y="50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18" y="49"/>
                  <a:pt x="418" y="50"/>
                  <a:pt x="418" y="50"/>
                </a:cubicBezTo>
                <a:cubicBezTo>
                  <a:pt x="418" y="51"/>
                  <a:pt x="418" y="51"/>
                  <a:pt x="418" y="52"/>
                </a:cubicBezTo>
                <a:cubicBezTo>
                  <a:pt x="418" y="52"/>
                  <a:pt x="418" y="52"/>
                  <a:pt x="418" y="52"/>
                </a:cubicBezTo>
                <a:cubicBezTo>
                  <a:pt x="418" y="50"/>
                  <a:pt x="418" y="50"/>
                  <a:pt x="417" y="49"/>
                </a:cubicBezTo>
                <a:cubicBezTo>
                  <a:pt x="416" y="49"/>
                  <a:pt x="416" y="49"/>
                  <a:pt x="415" y="49"/>
                </a:cubicBezTo>
                <a:cubicBezTo>
                  <a:pt x="415" y="48"/>
                  <a:pt x="415" y="48"/>
                  <a:pt x="415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3" y="48"/>
                  <a:pt x="412" y="49"/>
                  <a:pt x="411" y="49"/>
                </a:cubicBezTo>
                <a:cubicBezTo>
                  <a:pt x="411" y="50"/>
                  <a:pt x="411" y="50"/>
                  <a:pt x="410" y="51"/>
                </a:cubicBezTo>
                <a:cubicBezTo>
                  <a:pt x="410" y="51"/>
                  <a:pt x="410" y="51"/>
                  <a:pt x="410" y="51"/>
                </a:cubicBezTo>
                <a:cubicBezTo>
                  <a:pt x="409" y="50"/>
                  <a:pt x="409" y="50"/>
                  <a:pt x="409" y="50"/>
                </a:cubicBezTo>
                <a:cubicBezTo>
                  <a:pt x="409" y="50"/>
                  <a:pt x="409" y="50"/>
                  <a:pt x="409" y="49"/>
                </a:cubicBezTo>
                <a:cubicBezTo>
                  <a:pt x="409" y="49"/>
                  <a:pt x="408" y="49"/>
                  <a:pt x="407" y="49"/>
                </a:cubicBezTo>
                <a:cubicBezTo>
                  <a:pt x="406" y="49"/>
                  <a:pt x="405" y="49"/>
                  <a:pt x="404" y="50"/>
                </a:cubicBezTo>
                <a:cubicBezTo>
                  <a:pt x="405" y="52"/>
                  <a:pt x="405" y="52"/>
                  <a:pt x="407" y="52"/>
                </a:cubicBezTo>
                <a:cubicBezTo>
                  <a:pt x="408" y="53"/>
                  <a:pt x="408" y="53"/>
                  <a:pt x="408" y="54"/>
                </a:cubicBezTo>
                <a:cubicBezTo>
                  <a:pt x="408" y="54"/>
                  <a:pt x="407" y="54"/>
                  <a:pt x="407" y="54"/>
                </a:cubicBezTo>
                <a:cubicBezTo>
                  <a:pt x="406" y="53"/>
                  <a:pt x="406" y="53"/>
                  <a:pt x="404" y="53"/>
                </a:cubicBezTo>
                <a:cubicBezTo>
                  <a:pt x="402" y="53"/>
                  <a:pt x="402" y="53"/>
                  <a:pt x="402" y="53"/>
                </a:cubicBezTo>
                <a:cubicBezTo>
                  <a:pt x="402" y="55"/>
                  <a:pt x="402" y="55"/>
                  <a:pt x="402" y="56"/>
                </a:cubicBezTo>
                <a:cubicBezTo>
                  <a:pt x="401" y="55"/>
                  <a:pt x="401" y="54"/>
                  <a:pt x="401" y="54"/>
                </a:cubicBezTo>
                <a:cubicBezTo>
                  <a:pt x="399" y="54"/>
                  <a:pt x="398" y="52"/>
                  <a:pt x="396" y="52"/>
                </a:cubicBezTo>
                <a:cubicBezTo>
                  <a:pt x="396" y="52"/>
                  <a:pt x="396" y="53"/>
                  <a:pt x="396" y="53"/>
                </a:cubicBezTo>
                <a:cubicBezTo>
                  <a:pt x="397" y="56"/>
                  <a:pt x="395" y="57"/>
                  <a:pt x="394" y="57"/>
                </a:cubicBezTo>
                <a:cubicBezTo>
                  <a:pt x="394" y="57"/>
                  <a:pt x="393" y="56"/>
                  <a:pt x="393" y="55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92" y="56"/>
                  <a:pt x="392" y="56"/>
                  <a:pt x="391" y="56"/>
                </a:cubicBezTo>
                <a:cubicBezTo>
                  <a:pt x="391" y="57"/>
                  <a:pt x="391" y="57"/>
                  <a:pt x="391" y="57"/>
                </a:cubicBezTo>
                <a:cubicBezTo>
                  <a:pt x="391" y="58"/>
                  <a:pt x="392" y="58"/>
                  <a:pt x="392" y="59"/>
                </a:cubicBezTo>
                <a:cubicBezTo>
                  <a:pt x="392" y="59"/>
                  <a:pt x="392" y="60"/>
                  <a:pt x="392" y="60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60"/>
                  <a:pt x="391" y="60"/>
                  <a:pt x="388" y="59"/>
                </a:cubicBezTo>
                <a:cubicBezTo>
                  <a:pt x="389" y="59"/>
                  <a:pt x="389" y="58"/>
                  <a:pt x="389" y="57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8"/>
                  <a:pt x="388" y="58"/>
                  <a:pt x="388" y="59"/>
                </a:cubicBezTo>
                <a:cubicBezTo>
                  <a:pt x="385" y="59"/>
                  <a:pt x="385" y="59"/>
                  <a:pt x="384" y="59"/>
                </a:cubicBezTo>
                <a:cubicBezTo>
                  <a:pt x="385" y="60"/>
                  <a:pt x="385" y="60"/>
                  <a:pt x="385" y="60"/>
                </a:cubicBezTo>
                <a:cubicBezTo>
                  <a:pt x="384" y="61"/>
                  <a:pt x="384" y="61"/>
                  <a:pt x="384" y="61"/>
                </a:cubicBezTo>
                <a:cubicBezTo>
                  <a:pt x="382" y="61"/>
                  <a:pt x="382" y="61"/>
                  <a:pt x="381" y="62"/>
                </a:cubicBezTo>
                <a:cubicBezTo>
                  <a:pt x="380" y="62"/>
                  <a:pt x="380" y="62"/>
                  <a:pt x="380" y="62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78" y="65"/>
                  <a:pt x="378" y="65"/>
                  <a:pt x="378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82" y="63"/>
                  <a:pt x="382" y="63"/>
                  <a:pt x="383" y="63"/>
                </a:cubicBezTo>
                <a:cubicBezTo>
                  <a:pt x="386" y="61"/>
                  <a:pt x="388" y="62"/>
                  <a:pt x="390" y="62"/>
                </a:cubicBezTo>
                <a:cubicBezTo>
                  <a:pt x="390" y="62"/>
                  <a:pt x="390" y="63"/>
                  <a:pt x="390" y="63"/>
                </a:cubicBezTo>
                <a:cubicBezTo>
                  <a:pt x="389" y="63"/>
                  <a:pt x="389" y="63"/>
                  <a:pt x="386" y="64"/>
                </a:cubicBezTo>
                <a:cubicBezTo>
                  <a:pt x="386" y="65"/>
                  <a:pt x="385" y="66"/>
                  <a:pt x="385" y="68"/>
                </a:cubicBezTo>
                <a:cubicBezTo>
                  <a:pt x="384" y="68"/>
                  <a:pt x="383" y="69"/>
                  <a:pt x="383" y="69"/>
                </a:cubicBezTo>
                <a:cubicBezTo>
                  <a:pt x="382" y="71"/>
                  <a:pt x="379" y="72"/>
                  <a:pt x="379" y="72"/>
                </a:cubicBezTo>
                <a:cubicBezTo>
                  <a:pt x="378" y="74"/>
                  <a:pt x="377" y="76"/>
                  <a:pt x="377" y="78"/>
                </a:cubicBezTo>
                <a:cubicBezTo>
                  <a:pt x="376" y="78"/>
                  <a:pt x="376" y="78"/>
                  <a:pt x="376" y="78"/>
                </a:cubicBezTo>
                <a:cubicBezTo>
                  <a:pt x="376" y="78"/>
                  <a:pt x="375" y="79"/>
                  <a:pt x="371" y="81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71" y="82"/>
                  <a:pt x="371" y="82"/>
                  <a:pt x="371" y="82"/>
                </a:cubicBezTo>
                <a:cubicBezTo>
                  <a:pt x="372" y="82"/>
                  <a:pt x="373" y="82"/>
                  <a:pt x="373" y="82"/>
                </a:cubicBezTo>
                <a:cubicBezTo>
                  <a:pt x="372" y="86"/>
                  <a:pt x="367" y="86"/>
                  <a:pt x="365" y="89"/>
                </a:cubicBezTo>
                <a:cubicBezTo>
                  <a:pt x="364" y="89"/>
                  <a:pt x="363" y="89"/>
                  <a:pt x="363" y="88"/>
                </a:cubicBezTo>
                <a:cubicBezTo>
                  <a:pt x="362" y="88"/>
                  <a:pt x="361" y="88"/>
                  <a:pt x="361" y="8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90"/>
                  <a:pt x="361" y="91"/>
                  <a:pt x="361" y="91"/>
                </a:cubicBezTo>
                <a:cubicBezTo>
                  <a:pt x="360" y="91"/>
                  <a:pt x="360" y="92"/>
                  <a:pt x="359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6" y="92"/>
                  <a:pt x="355" y="93"/>
                  <a:pt x="353" y="94"/>
                </a:cubicBezTo>
                <a:cubicBezTo>
                  <a:pt x="352" y="97"/>
                  <a:pt x="349" y="97"/>
                  <a:pt x="347" y="98"/>
                </a:cubicBezTo>
                <a:cubicBezTo>
                  <a:pt x="347" y="99"/>
                  <a:pt x="347" y="100"/>
                  <a:pt x="347" y="100"/>
                </a:cubicBezTo>
                <a:cubicBezTo>
                  <a:pt x="347" y="100"/>
                  <a:pt x="347" y="100"/>
                  <a:pt x="346" y="105"/>
                </a:cubicBezTo>
                <a:cubicBezTo>
                  <a:pt x="345" y="105"/>
                  <a:pt x="345" y="105"/>
                  <a:pt x="345" y="105"/>
                </a:cubicBezTo>
                <a:cubicBezTo>
                  <a:pt x="344" y="106"/>
                  <a:pt x="344" y="107"/>
                  <a:pt x="344" y="108"/>
                </a:cubicBezTo>
                <a:cubicBezTo>
                  <a:pt x="345" y="108"/>
                  <a:pt x="346" y="108"/>
                  <a:pt x="346" y="108"/>
                </a:cubicBezTo>
                <a:cubicBezTo>
                  <a:pt x="347" y="108"/>
                  <a:pt x="347" y="108"/>
                  <a:pt x="347" y="108"/>
                </a:cubicBezTo>
                <a:cubicBezTo>
                  <a:pt x="348" y="108"/>
                  <a:pt x="348" y="108"/>
                  <a:pt x="348" y="108"/>
                </a:cubicBezTo>
                <a:cubicBezTo>
                  <a:pt x="348" y="109"/>
                  <a:pt x="347" y="110"/>
                  <a:pt x="347" y="110"/>
                </a:cubicBezTo>
                <a:cubicBezTo>
                  <a:pt x="346" y="112"/>
                  <a:pt x="346" y="112"/>
                  <a:pt x="345" y="112"/>
                </a:cubicBezTo>
                <a:cubicBezTo>
                  <a:pt x="345" y="113"/>
                  <a:pt x="345" y="113"/>
                  <a:pt x="345" y="114"/>
                </a:cubicBezTo>
                <a:cubicBezTo>
                  <a:pt x="346" y="114"/>
                  <a:pt x="346" y="114"/>
                  <a:pt x="348" y="114"/>
                </a:cubicBezTo>
                <a:cubicBezTo>
                  <a:pt x="348" y="116"/>
                  <a:pt x="348" y="116"/>
                  <a:pt x="347" y="117"/>
                </a:cubicBezTo>
                <a:cubicBezTo>
                  <a:pt x="352" y="117"/>
                  <a:pt x="357" y="117"/>
                  <a:pt x="362" y="117"/>
                </a:cubicBezTo>
                <a:cubicBezTo>
                  <a:pt x="363" y="116"/>
                  <a:pt x="363" y="116"/>
                  <a:pt x="366" y="115"/>
                </a:cubicBezTo>
                <a:cubicBezTo>
                  <a:pt x="366" y="114"/>
                  <a:pt x="366" y="114"/>
                  <a:pt x="366" y="113"/>
                </a:cubicBezTo>
                <a:cubicBezTo>
                  <a:pt x="368" y="113"/>
                  <a:pt x="368" y="115"/>
                  <a:pt x="369" y="116"/>
                </a:cubicBezTo>
                <a:cubicBezTo>
                  <a:pt x="369" y="116"/>
                  <a:pt x="369" y="117"/>
                  <a:pt x="369" y="117"/>
                </a:cubicBezTo>
                <a:cubicBezTo>
                  <a:pt x="378" y="118"/>
                  <a:pt x="387" y="118"/>
                  <a:pt x="395" y="118"/>
                </a:cubicBezTo>
                <a:cubicBezTo>
                  <a:pt x="396" y="118"/>
                  <a:pt x="397" y="118"/>
                  <a:pt x="398" y="117"/>
                </a:cubicBezTo>
                <a:cubicBezTo>
                  <a:pt x="398" y="116"/>
                  <a:pt x="399" y="115"/>
                  <a:pt x="401" y="114"/>
                </a:cubicBezTo>
                <a:cubicBezTo>
                  <a:pt x="401" y="113"/>
                  <a:pt x="401" y="112"/>
                  <a:pt x="401" y="112"/>
                </a:cubicBezTo>
                <a:cubicBezTo>
                  <a:pt x="401" y="112"/>
                  <a:pt x="400" y="111"/>
                  <a:pt x="400" y="111"/>
                </a:cubicBezTo>
                <a:cubicBezTo>
                  <a:pt x="399" y="111"/>
                  <a:pt x="398" y="111"/>
                  <a:pt x="396" y="111"/>
                </a:cubicBezTo>
                <a:cubicBezTo>
                  <a:pt x="396" y="109"/>
                  <a:pt x="396" y="109"/>
                  <a:pt x="396" y="107"/>
                </a:cubicBezTo>
                <a:cubicBezTo>
                  <a:pt x="395" y="107"/>
                  <a:pt x="394" y="107"/>
                  <a:pt x="394" y="107"/>
                </a:cubicBezTo>
                <a:cubicBezTo>
                  <a:pt x="394" y="104"/>
                  <a:pt x="394" y="101"/>
                  <a:pt x="393" y="99"/>
                </a:cubicBezTo>
                <a:cubicBezTo>
                  <a:pt x="394" y="99"/>
                  <a:pt x="394" y="99"/>
                  <a:pt x="397" y="94"/>
                </a:cubicBezTo>
                <a:cubicBezTo>
                  <a:pt x="402" y="93"/>
                  <a:pt x="405" y="88"/>
                  <a:pt x="405" y="88"/>
                </a:cubicBezTo>
                <a:cubicBezTo>
                  <a:pt x="406" y="87"/>
                  <a:pt x="406" y="87"/>
                  <a:pt x="408" y="87"/>
                </a:cubicBezTo>
                <a:cubicBezTo>
                  <a:pt x="409" y="86"/>
                  <a:pt x="409" y="86"/>
                  <a:pt x="409" y="86"/>
                </a:cubicBezTo>
                <a:cubicBezTo>
                  <a:pt x="408" y="83"/>
                  <a:pt x="410" y="80"/>
                  <a:pt x="410" y="77"/>
                </a:cubicBezTo>
                <a:cubicBezTo>
                  <a:pt x="411" y="77"/>
                  <a:pt x="411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5" y="79"/>
                  <a:pt x="415" y="79"/>
                  <a:pt x="416" y="79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19" y="79"/>
                  <a:pt x="419" y="79"/>
                  <a:pt x="420" y="80"/>
                </a:cubicBezTo>
                <a:cubicBezTo>
                  <a:pt x="420" y="82"/>
                  <a:pt x="420" y="82"/>
                  <a:pt x="420" y="83"/>
                </a:cubicBezTo>
                <a:cubicBezTo>
                  <a:pt x="420" y="83"/>
                  <a:pt x="419" y="83"/>
                  <a:pt x="418" y="83"/>
                </a:cubicBezTo>
                <a:cubicBezTo>
                  <a:pt x="419" y="86"/>
                  <a:pt x="419" y="86"/>
                  <a:pt x="409" y="95"/>
                </a:cubicBezTo>
                <a:cubicBezTo>
                  <a:pt x="409" y="97"/>
                  <a:pt x="408" y="100"/>
                  <a:pt x="409" y="103"/>
                </a:cubicBezTo>
                <a:cubicBezTo>
                  <a:pt x="409" y="104"/>
                  <a:pt x="409" y="104"/>
                  <a:pt x="409" y="104"/>
                </a:cubicBezTo>
                <a:cubicBezTo>
                  <a:pt x="409" y="105"/>
                  <a:pt x="410" y="106"/>
                  <a:pt x="410" y="106"/>
                </a:cubicBezTo>
                <a:cubicBezTo>
                  <a:pt x="411" y="108"/>
                  <a:pt x="419" y="112"/>
                  <a:pt x="419" y="112"/>
                </a:cubicBezTo>
                <a:cubicBezTo>
                  <a:pt x="420" y="112"/>
                  <a:pt x="420" y="112"/>
                  <a:pt x="420" y="112"/>
                </a:cubicBezTo>
                <a:cubicBezTo>
                  <a:pt x="423" y="111"/>
                  <a:pt x="426" y="111"/>
                  <a:pt x="429" y="110"/>
                </a:cubicBezTo>
                <a:cubicBezTo>
                  <a:pt x="429" y="109"/>
                  <a:pt x="429" y="109"/>
                  <a:pt x="429" y="109"/>
                </a:cubicBezTo>
                <a:cubicBezTo>
                  <a:pt x="432" y="109"/>
                  <a:pt x="434" y="109"/>
                  <a:pt x="436" y="109"/>
                </a:cubicBezTo>
                <a:cubicBezTo>
                  <a:pt x="436" y="109"/>
                  <a:pt x="437" y="108"/>
                  <a:pt x="438" y="108"/>
                </a:cubicBezTo>
                <a:cubicBezTo>
                  <a:pt x="438" y="108"/>
                  <a:pt x="438" y="108"/>
                  <a:pt x="438" y="108"/>
                </a:cubicBezTo>
                <a:cubicBezTo>
                  <a:pt x="439" y="109"/>
                  <a:pt x="439" y="109"/>
                  <a:pt x="440" y="110"/>
                </a:cubicBezTo>
                <a:cubicBezTo>
                  <a:pt x="442" y="111"/>
                  <a:pt x="443" y="111"/>
                  <a:pt x="445" y="111"/>
                </a:cubicBezTo>
                <a:cubicBezTo>
                  <a:pt x="445" y="111"/>
                  <a:pt x="445" y="111"/>
                  <a:pt x="445" y="111"/>
                </a:cubicBezTo>
                <a:cubicBezTo>
                  <a:pt x="445" y="112"/>
                  <a:pt x="445" y="112"/>
                  <a:pt x="445" y="112"/>
                </a:cubicBezTo>
                <a:cubicBezTo>
                  <a:pt x="439" y="112"/>
                  <a:pt x="438" y="112"/>
                  <a:pt x="437" y="116"/>
                </a:cubicBezTo>
                <a:cubicBezTo>
                  <a:pt x="432" y="118"/>
                  <a:pt x="428" y="114"/>
                  <a:pt x="424" y="116"/>
                </a:cubicBezTo>
                <a:cubicBezTo>
                  <a:pt x="422" y="116"/>
                  <a:pt x="422" y="116"/>
                  <a:pt x="421" y="116"/>
                </a:cubicBezTo>
                <a:cubicBezTo>
                  <a:pt x="421" y="117"/>
                  <a:pt x="420" y="118"/>
                  <a:pt x="420" y="118"/>
                </a:cubicBezTo>
                <a:cubicBezTo>
                  <a:pt x="453" y="120"/>
                  <a:pt x="485" y="121"/>
                  <a:pt x="515" y="121"/>
                </a:cubicBezTo>
                <a:cubicBezTo>
                  <a:pt x="528" y="121"/>
                  <a:pt x="539" y="121"/>
                  <a:pt x="550" y="121"/>
                </a:cubicBezTo>
                <a:moveTo>
                  <a:pt x="362" y="117"/>
                </a:moveTo>
                <a:cubicBezTo>
                  <a:pt x="357" y="117"/>
                  <a:pt x="352" y="117"/>
                  <a:pt x="347" y="117"/>
                </a:cubicBezTo>
                <a:cubicBezTo>
                  <a:pt x="347" y="117"/>
                  <a:pt x="347" y="117"/>
                  <a:pt x="347" y="117"/>
                </a:cubicBezTo>
                <a:cubicBezTo>
                  <a:pt x="346" y="118"/>
                  <a:pt x="346" y="118"/>
                  <a:pt x="346" y="118"/>
                </a:cubicBezTo>
                <a:cubicBezTo>
                  <a:pt x="346" y="118"/>
                  <a:pt x="346" y="118"/>
                  <a:pt x="346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20"/>
                  <a:pt x="349" y="120"/>
                  <a:pt x="349" y="120"/>
                </a:cubicBezTo>
                <a:cubicBezTo>
                  <a:pt x="349" y="120"/>
                  <a:pt x="349" y="120"/>
                  <a:pt x="350" y="121"/>
                </a:cubicBezTo>
                <a:cubicBezTo>
                  <a:pt x="351" y="121"/>
                  <a:pt x="352" y="121"/>
                  <a:pt x="352" y="121"/>
                </a:cubicBezTo>
                <a:cubicBezTo>
                  <a:pt x="353" y="121"/>
                  <a:pt x="353" y="121"/>
                  <a:pt x="354" y="122"/>
                </a:cubicBezTo>
                <a:cubicBezTo>
                  <a:pt x="354" y="122"/>
                  <a:pt x="354" y="122"/>
                  <a:pt x="355" y="122"/>
                </a:cubicBezTo>
                <a:cubicBezTo>
                  <a:pt x="355" y="122"/>
                  <a:pt x="356" y="121"/>
                  <a:pt x="357" y="121"/>
                </a:cubicBezTo>
                <a:cubicBezTo>
                  <a:pt x="357" y="120"/>
                  <a:pt x="357" y="120"/>
                  <a:pt x="357" y="120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9" y="120"/>
                  <a:pt x="360" y="119"/>
                  <a:pt x="360" y="119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1" y="118"/>
                  <a:pt x="361" y="118"/>
                  <a:pt x="362" y="117"/>
                </a:cubicBezTo>
                <a:moveTo>
                  <a:pt x="395" y="118"/>
                </a:moveTo>
                <a:cubicBezTo>
                  <a:pt x="387" y="118"/>
                  <a:pt x="378" y="118"/>
                  <a:pt x="369" y="118"/>
                </a:cubicBezTo>
                <a:cubicBezTo>
                  <a:pt x="369" y="119"/>
                  <a:pt x="371" y="119"/>
                  <a:pt x="371" y="121"/>
                </a:cubicBezTo>
                <a:cubicBezTo>
                  <a:pt x="371" y="121"/>
                  <a:pt x="371" y="121"/>
                  <a:pt x="371" y="121"/>
                </a:cubicBezTo>
                <a:cubicBezTo>
                  <a:pt x="371" y="122"/>
                  <a:pt x="370" y="122"/>
                  <a:pt x="370" y="122"/>
                </a:cubicBezTo>
                <a:cubicBezTo>
                  <a:pt x="370" y="122"/>
                  <a:pt x="370" y="124"/>
                  <a:pt x="371" y="125"/>
                </a:cubicBezTo>
                <a:cubicBezTo>
                  <a:pt x="372" y="125"/>
                  <a:pt x="372" y="125"/>
                  <a:pt x="372" y="125"/>
                </a:cubicBezTo>
                <a:cubicBezTo>
                  <a:pt x="372" y="125"/>
                  <a:pt x="373" y="126"/>
                  <a:pt x="373" y="127"/>
                </a:cubicBezTo>
                <a:cubicBezTo>
                  <a:pt x="373" y="127"/>
                  <a:pt x="373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31"/>
                  <a:pt x="374" y="131"/>
                  <a:pt x="375" y="132"/>
                </a:cubicBezTo>
                <a:cubicBezTo>
                  <a:pt x="376" y="133"/>
                  <a:pt x="376" y="133"/>
                  <a:pt x="376" y="134"/>
                </a:cubicBezTo>
                <a:cubicBezTo>
                  <a:pt x="376" y="135"/>
                  <a:pt x="375" y="135"/>
                  <a:pt x="375" y="136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8"/>
                  <a:pt x="376" y="138"/>
                </a:cubicBezTo>
                <a:cubicBezTo>
                  <a:pt x="378" y="139"/>
                  <a:pt x="380" y="139"/>
                  <a:pt x="382" y="139"/>
                </a:cubicBezTo>
                <a:cubicBezTo>
                  <a:pt x="382" y="136"/>
                  <a:pt x="383" y="134"/>
                  <a:pt x="385" y="135"/>
                </a:cubicBezTo>
                <a:cubicBezTo>
                  <a:pt x="385" y="135"/>
                  <a:pt x="386" y="135"/>
                  <a:pt x="386" y="135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8" y="136"/>
                  <a:pt x="388" y="135"/>
                  <a:pt x="389" y="134"/>
                </a:cubicBezTo>
                <a:cubicBezTo>
                  <a:pt x="389" y="134"/>
                  <a:pt x="390" y="134"/>
                  <a:pt x="391" y="134"/>
                </a:cubicBezTo>
                <a:cubicBezTo>
                  <a:pt x="391" y="133"/>
                  <a:pt x="391" y="132"/>
                  <a:pt x="391" y="131"/>
                </a:cubicBezTo>
                <a:cubicBezTo>
                  <a:pt x="392" y="131"/>
                  <a:pt x="394" y="131"/>
                  <a:pt x="395" y="131"/>
                </a:cubicBezTo>
                <a:cubicBezTo>
                  <a:pt x="395" y="130"/>
                  <a:pt x="395" y="130"/>
                  <a:pt x="395" y="129"/>
                </a:cubicBezTo>
                <a:cubicBezTo>
                  <a:pt x="394" y="129"/>
                  <a:pt x="394" y="129"/>
                  <a:pt x="393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0" y="128"/>
                  <a:pt x="390" y="128"/>
                  <a:pt x="390" y="128"/>
                </a:cubicBezTo>
                <a:cubicBezTo>
                  <a:pt x="392" y="125"/>
                  <a:pt x="392" y="125"/>
                  <a:pt x="392" y="123"/>
                </a:cubicBezTo>
                <a:cubicBezTo>
                  <a:pt x="393" y="120"/>
                  <a:pt x="393" y="120"/>
                  <a:pt x="393" y="120"/>
                </a:cubicBezTo>
                <a:cubicBezTo>
                  <a:pt x="394" y="119"/>
                  <a:pt x="395" y="119"/>
                  <a:pt x="395" y="118"/>
                </a:cubicBezTo>
                <a:moveTo>
                  <a:pt x="605" y="288"/>
                </a:moveTo>
                <a:cubicBezTo>
                  <a:pt x="596" y="225"/>
                  <a:pt x="577" y="168"/>
                  <a:pt x="550" y="121"/>
                </a:cubicBezTo>
                <a:cubicBezTo>
                  <a:pt x="539" y="121"/>
                  <a:pt x="528" y="121"/>
                  <a:pt x="515" y="121"/>
                </a:cubicBezTo>
                <a:cubicBezTo>
                  <a:pt x="485" y="121"/>
                  <a:pt x="453" y="120"/>
                  <a:pt x="420" y="119"/>
                </a:cubicBezTo>
                <a:cubicBezTo>
                  <a:pt x="418" y="119"/>
                  <a:pt x="416" y="119"/>
                  <a:pt x="415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5" y="120"/>
                  <a:pt x="414" y="120"/>
                  <a:pt x="412" y="121"/>
                </a:cubicBezTo>
                <a:cubicBezTo>
                  <a:pt x="412" y="121"/>
                  <a:pt x="412" y="122"/>
                  <a:pt x="413" y="123"/>
                </a:cubicBezTo>
                <a:cubicBezTo>
                  <a:pt x="415" y="124"/>
                  <a:pt x="415" y="124"/>
                  <a:pt x="418" y="124"/>
                </a:cubicBezTo>
                <a:cubicBezTo>
                  <a:pt x="418" y="123"/>
                  <a:pt x="420" y="122"/>
                  <a:pt x="420" y="121"/>
                </a:cubicBezTo>
                <a:cubicBezTo>
                  <a:pt x="423" y="122"/>
                  <a:pt x="424" y="125"/>
                  <a:pt x="426" y="126"/>
                </a:cubicBezTo>
                <a:cubicBezTo>
                  <a:pt x="426" y="126"/>
                  <a:pt x="426" y="127"/>
                  <a:pt x="426" y="127"/>
                </a:cubicBezTo>
                <a:cubicBezTo>
                  <a:pt x="425" y="128"/>
                  <a:pt x="424" y="129"/>
                  <a:pt x="423" y="130"/>
                </a:cubicBezTo>
                <a:cubicBezTo>
                  <a:pt x="423" y="131"/>
                  <a:pt x="422" y="131"/>
                  <a:pt x="421" y="131"/>
                </a:cubicBezTo>
                <a:cubicBezTo>
                  <a:pt x="421" y="131"/>
                  <a:pt x="420" y="131"/>
                  <a:pt x="420" y="131"/>
                </a:cubicBezTo>
                <a:cubicBezTo>
                  <a:pt x="419" y="130"/>
                  <a:pt x="419" y="129"/>
                  <a:pt x="419" y="129"/>
                </a:cubicBezTo>
                <a:cubicBezTo>
                  <a:pt x="418" y="128"/>
                  <a:pt x="417" y="128"/>
                  <a:pt x="417" y="128"/>
                </a:cubicBezTo>
                <a:cubicBezTo>
                  <a:pt x="417" y="127"/>
                  <a:pt x="417" y="126"/>
                  <a:pt x="417" y="126"/>
                </a:cubicBezTo>
                <a:cubicBezTo>
                  <a:pt x="416" y="126"/>
                  <a:pt x="416" y="126"/>
                  <a:pt x="415" y="126"/>
                </a:cubicBezTo>
                <a:cubicBezTo>
                  <a:pt x="415" y="127"/>
                  <a:pt x="414" y="128"/>
                  <a:pt x="413" y="128"/>
                </a:cubicBezTo>
                <a:cubicBezTo>
                  <a:pt x="412" y="133"/>
                  <a:pt x="410" y="141"/>
                  <a:pt x="410" y="141"/>
                </a:cubicBezTo>
                <a:cubicBezTo>
                  <a:pt x="411" y="141"/>
                  <a:pt x="411" y="141"/>
                  <a:pt x="412" y="142"/>
                </a:cubicBezTo>
                <a:cubicBezTo>
                  <a:pt x="411" y="143"/>
                  <a:pt x="411" y="143"/>
                  <a:pt x="411" y="143"/>
                </a:cubicBezTo>
                <a:cubicBezTo>
                  <a:pt x="404" y="141"/>
                  <a:pt x="404" y="141"/>
                  <a:pt x="402" y="143"/>
                </a:cubicBezTo>
                <a:cubicBezTo>
                  <a:pt x="403" y="144"/>
                  <a:pt x="404" y="145"/>
                  <a:pt x="404" y="146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3" y="147"/>
                  <a:pt x="403" y="147"/>
                  <a:pt x="403" y="147"/>
                </a:cubicBezTo>
                <a:cubicBezTo>
                  <a:pt x="401" y="145"/>
                  <a:pt x="399" y="144"/>
                  <a:pt x="397" y="142"/>
                </a:cubicBezTo>
                <a:cubicBezTo>
                  <a:pt x="383" y="149"/>
                  <a:pt x="379" y="151"/>
                  <a:pt x="379" y="144"/>
                </a:cubicBezTo>
                <a:cubicBezTo>
                  <a:pt x="377" y="144"/>
                  <a:pt x="377" y="144"/>
                  <a:pt x="377" y="144"/>
                </a:cubicBezTo>
                <a:cubicBezTo>
                  <a:pt x="376" y="145"/>
                  <a:pt x="375" y="145"/>
                  <a:pt x="374" y="145"/>
                </a:cubicBezTo>
                <a:cubicBezTo>
                  <a:pt x="373" y="145"/>
                  <a:pt x="372" y="145"/>
                  <a:pt x="372" y="145"/>
                </a:cubicBezTo>
                <a:cubicBezTo>
                  <a:pt x="371" y="145"/>
                  <a:pt x="370" y="145"/>
                  <a:pt x="370" y="145"/>
                </a:cubicBezTo>
                <a:cubicBezTo>
                  <a:pt x="370" y="145"/>
                  <a:pt x="370" y="146"/>
                  <a:pt x="370" y="147"/>
                </a:cubicBezTo>
                <a:cubicBezTo>
                  <a:pt x="369" y="148"/>
                  <a:pt x="368" y="148"/>
                  <a:pt x="368" y="148"/>
                </a:cubicBezTo>
                <a:cubicBezTo>
                  <a:pt x="367" y="148"/>
                  <a:pt x="367" y="147"/>
                  <a:pt x="366" y="147"/>
                </a:cubicBezTo>
                <a:cubicBezTo>
                  <a:pt x="366" y="146"/>
                  <a:pt x="365" y="145"/>
                  <a:pt x="364" y="145"/>
                </a:cubicBezTo>
                <a:cubicBezTo>
                  <a:pt x="363" y="145"/>
                  <a:pt x="363" y="145"/>
                  <a:pt x="362" y="145"/>
                </a:cubicBezTo>
                <a:cubicBezTo>
                  <a:pt x="362" y="144"/>
                  <a:pt x="362" y="144"/>
                  <a:pt x="362" y="143"/>
                </a:cubicBezTo>
                <a:cubicBezTo>
                  <a:pt x="362" y="143"/>
                  <a:pt x="363" y="142"/>
                  <a:pt x="363" y="141"/>
                </a:cubicBezTo>
                <a:cubicBezTo>
                  <a:pt x="364" y="141"/>
                  <a:pt x="365" y="141"/>
                  <a:pt x="366" y="141"/>
                </a:cubicBezTo>
                <a:cubicBezTo>
                  <a:pt x="368" y="142"/>
                  <a:pt x="370" y="143"/>
                  <a:pt x="372" y="143"/>
                </a:cubicBezTo>
                <a:cubicBezTo>
                  <a:pt x="372" y="142"/>
                  <a:pt x="374" y="140"/>
                  <a:pt x="374" y="135"/>
                </a:cubicBezTo>
                <a:cubicBezTo>
                  <a:pt x="373" y="134"/>
                  <a:pt x="373" y="134"/>
                  <a:pt x="372" y="134"/>
                </a:cubicBezTo>
                <a:cubicBezTo>
                  <a:pt x="369" y="135"/>
                  <a:pt x="369" y="135"/>
                  <a:pt x="368" y="136"/>
                </a:cubicBezTo>
                <a:cubicBezTo>
                  <a:pt x="367" y="137"/>
                  <a:pt x="367" y="137"/>
                  <a:pt x="367" y="137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6" y="136"/>
                  <a:pt x="366" y="136"/>
                  <a:pt x="366" y="135"/>
                </a:cubicBezTo>
                <a:cubicBezTo>
                  <a:pt x="366" y="135"/>
                  <a:pt x="367" y="134"/>
                  <a:pt x="367" y="134"/>
                </a:cubicBezTo>
                <a:cubicBezTo>
                  <a:pt x="367" y="132"/>
                  <a:pt x="367" y="132"/>
                  <a:pt x="367" y="131"/>
                </a:cubicBezTo>
                <a:cubicBezTo>
                  <a:pt x="367" y="132"/>
                  <a:pt x="366" y="132"/>
                  <a:pt x="366" y="132"/>
                </a:cubicBezTo>
                <a:cubicBezTo>
                  <a:pt x="365" y="125"/>
                  <a:pt x="365" y="125"/>
                  <a:pt x="364" y="124"/>
                </a:cubicBezTo>
                <a:cubicBezTo>
                  <a:pt x="360" y="128"/>
                  <a:pt x="360" y="128"/>
                  <a:pt x="359" y="128"/>
                </a:cubicBezTo>
                <a:cubicBezTo>
                  <a:pt x="358" y="129"/>
                  <a:pt x="358" y="129"/>
                  <a:pt x="358" y="130"/>
                </a:cubicBezTo>
                <a:cubicBezTo>
                  <a:pt x="358" y="131"/>
                  <a:pt x="358" y="131"/>
                  <a:pt x="358" y="131"/>
                </a:cubicBezTo>
                <a:cubicBezTo>
                  <a:pt x="357" y="132"/>
                  <a:pt x="356" y="132"/>
                  <a:pt x="355" y="133"/>
                </a:cubicBezTo>
                <a:cubicBezTo>
                  <a:pt x="353" y="136"/>
                  <a:pt x="357" y="138"/>
                  <a:pt x="356" y="141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5" y="144"/>
                  <a:pt x="355" y="144"/>
                  <a:pt x="355" y="144"/>
                </a:cubicBezTo>
                <a:cubicBezTo>
                  <a:pt x="356" y="145"/>
                  <a:pt x="356" y="147"/>
                  <a:pt x="356" y="148"/>
                </a:cubicBezTo>
                <a:cubicBezTo>
                  <a:pt x="356" y="149"/>
                  <a:pt x="356" y="150"/>
                  <a:pt x="356" y="150"/>
                </a:cubicBezTo>
                <a:cubicBezTo>
                  <a:pt x="356" y="150"/>
                  <a:pt x="355" y="150"/>
                  <a:pt x="355" y="150"/>
                </a:cubicBezTo>
                <a:cubicBezTo>
                  <a:pt x="354" y="150"/>
                  <a:pt x="354" y="150"/>
                  <a:pt x="353" y="150"/>
                </a:cubicBezTo>
                <a:cubicBezTo>
                  <a:pt x="351" y="151"/>
                  <a:pt x="351" y="151"/>
                  <a:pt x="350" y="150"/>
                </a:cubicBezTo>
                <a:cubicBezTo>
                  <a:pt x="346" y="150"/>
                  <a:pt x="346" y="150"/>
                  <a:pt x="337" y="156"/>
                </a:cubicBezTo>
                <a:cubicBezTo>
                  <a:pt x="336" y="155"/>
                  <a:pt x="336" y="155"/>
                  <a:pt x="335" y="155"/>
                </a:cubicBezTo>
                <a:cubicBezTo>
                  <a:pt x="335" y="155"/>
                  <a:pt x="335" y="155"/>
                  <a:pt x="334" y="155"/>
                </a:cubicBezTo>
                <a:cubicBezTo>
                  <a:pt x="334" y="155"/>
                  <a:pt x="333" y="155"/>
                  <a:pt x="333" y="155"/>
                </a:cubicBezTo>
                <a:cubicBezTo>
                  <a:pt x="332" y="155"/>
                  <a:pt x="332" y="156"/>
                  <a:pt x="332" y="157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34" y="159"/>
                  <a:pt x="334" y="160"/>
                  <a:pt x="333" y="161"/>
                </a:cubicBezTo>
                <a:cubicBezTo>
                  <a:pt x="330" y="161"/>
                  <a:pt x="330" y="161"/>
                  <a:pt x="325" y="165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5"/>
                  <a:pt x="322" y="165"/>
                  <a:pt x="322" y="165"/>
                </a:cubicBezTo>
                <a:cubicBezTo>
                  <a:pt x="320" y="167"/>
                  <a:pt x="320" y="169"/>
                  <a:pt x="319" y="171"/>
                </a:cubicBezTo>
                <a:cubicBezTo>
                  <a:pt x="317" y="171"/>
                  <a:pt x="316" y="171"/>
                  <a:pt x="314" y="172"/>
                </a:cubicBezTo>
                <a:cubicBezTo>
                  <a:pt x="314" y="173"/>
                  <a:pt x="313" y="174"/>
                  <a:pt x="313" y="175"/>
                </a:cubicBezTo>
                <a:cubicBezTo>
                  <a:pt x="312" y="175"/>
                  <a:pt x="311" y="175"/>
                  <a:pt x="310" y="175"/>
                </a:cubicBezTo>
                <a:cubicBezTo>
                  <a:pt x="309" y="174"/>
                  <a:pt x="309" y="174"/>
                  <a:pt x="309" y="174"/>
                </a:cubicBezTo>
                <a:cubicBezTo>
                  <a:pt x="308" y="174"/>
                  <a:pt x="307" y="174"/>
                  <a:pt x="307" y="174"/>
                </a:cubicBezTo>
                <a:cubicBezTo>
                  <a:pt x="306" y="173"/>
                  <a:pt x="306" y="173"/>
                  <a:pt x="306" y="173"/>
                </a:cubicBezTo>
                <a:cubicBezTo>
                  <a:pt x="305" y="172"/>
                  <a:pt x="305" y="172"/>
                  <a:pt x="304" y="172"/>
                </a:cubicBezTo>
                <a:cubicBezTo>
                  <a:pt x="303" y="173"/>
                  <a:pt x="303" y="174"/>
                  <a:pt x="303" y="175"/>
                </a:cubicBezTo>
                <a:cubicBezTo>
                  <a:pt x="303" y="175"/>
                  <a:pt x="304" y="176"/>
                  <a:pt x="304" y="176"/>
                </a:cubicBezTo>
                <a:cubicBezTo>
                  <a:pt x="304" y="176"/>
                  <a:pt x="303" y="177"/>
                  <a:pt x="303" y="178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3" y="179"/>
                  <a:pt x="303" y="180"/>
                  <a:pt x="303" y="180"/>
                </a:cubicBezTo>
                <a:cubicBezTo>
                  <a:pt x="301" y="180"/>
                  <a:pt x="298" y="180"/>
                  <a:pt x="296" y="180"/>
                </a:cubicBezTo>
                <a:cubicBezTo>
                  <a:pt x="295" y="179"/>
                  <a:pt x="295" y="179"/>
                  <a:pt x="295" y="178"/>
                </a:cubicBezTo>
                <a:cubicBezTo>
                  <a:pt x="289" y="179"/>
                  <a:pt x="289" y="179"/>
                  <a:pt x="288" y="180"/>
                </a:cubicBezTo>
                <a:cubicBezTo>
                  <a:pt x="288" y="182"/>
                  <a:pt x="289" y="182"/>
                  <a:pt x="289" y="182"/>
                </a:cubicBezTo>
                <a:cubicBezTo>
                  <a:pt x="290" y="183"/>
                  <a:pt x="291" y="184"/>
                  <a:pt x="292" y="184"/>
                </a:cubicBezTo>
                <a:cubicBezTo>
                  <a:pt x="294" y="184"/>
                  <a:pt x="294" y="184"/>
                  <a:pt x="295" y="184"/>
                </a:cubicBezTo>
                <a:cubicBezTo>
                  <a:pt x="298" y="187"/>
                  <a:pt x="298" y="187"/>
                  <a:pt x="298" y="188"/>
                </a:cubicBezTo>
                <a:cubicBezTo>
                  <a:pt x="299" y="191"/>
                  <a:pt x="299" y="193"/>
                  <a:pt x="299" y="195"/>
                </a:cubicBezTo>
                <a:cubicBezTo>
                  <a:pt x="300" y="196"/>
                  <a:pt x="301" y="197"/>
                  <a:pt x="302" y="199"/>
                </a:cubicBezTo>
                <a:cubicBezTo>
                  <a:pt x="302" y="201"/>
                  <a:pt x="302" y="201"/>
                  <a:pt x="297" y="213"/>
                </a:cubicBezTo>
                <a:cubicBezTo>
                  <a:pt x="296" y="214"/>
                  <a:pt x="294" y="215"/>
                  <a:pt x="293" y="215"/>
                </a:cubicBezTo>
                <a:cubicBezTo>
                  <a:pt x="292" y="215"/>
                  <a:pt x="292" y="215"/>
                  <a:pt x="292" y="215"/>
                </a:cubicBezTo>
                <a:cubicBezTo>
                  <a:pt x="289" y="214"/>
                  <a:pt x="286" y="214"/>
                  <a:pt x="283" y="212"/>
                </a:cubicBezTo>
                <a:cubicBezTo>
                  <a:pt x="279" y="211"/>
                  <a:pt x="276" y="211"/>
                  <a:pt x="273" y="211"/>
                </a:cubicBezTo>
                <a:cubicBezTo>
                  <a:pt x="269" y="210"/>
                  <a:pt x="269" y="210"/>
                  <a:pt x="268" y="209"/>
                </a:cubicBezTo>
                <a:cubicBezTo>
                  <a:pt x="268" y="209"/>
                  <a:pt x="268" y="209"/>
                  <a:pt x="268" y="209"/>
                </a:cubicBezTo>
                <a:cubicBezTo>
                  <a:pt x="267" y="210"/>
                  <a:pt x="267" y="210"/>
                  <a:pt x="266" y="210"/>
                </a:cubicBezTo>
                <a:cubicBezTo>
                  <a:pt x="264" y="212"/>
                  <a:pt x="262" y="212"/>
                  <a:pt x="260" y="212"/>
                </a:cubicBezTo>
                <a:cubicBezTo>
                  <a:pt x="260" y="213"/>
                  <a:pt x="260" y="213"/>
                  <a:pt x="260" y="213"/>
                </a:cubicBezTo>
                <a:cubicBezTo>
                  <a:pt x="262" y="217"/>
                  <a:pt x="258" y="221"/>
                  <a:pt x="260" y="225"/>
                </a:cubicBezTo>
                <a:cubicBezTo>
                  <a:pt x="259" y="227"/>
                  <a:pt x="259" y="229"/>
                  <a:pt x="259" y="232"/>
                </a:cubicBezTo>
                <a:cubicBezTo>
                  <a:pt x="254" y="239"/>
                  <a:pt x="254" y="239"/>
                  <a:pt x="255" y="241"/>
                </a:cubicBezTo>
                <a:cubicBezTo>
                  <a:pt x="256" y="243"/>
                  <a:pt x="256" y="244"/>
                  <a:pt x="256" y="244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4" y="247"/>
                  <a:pt x="254" y="247"/>
                  <a:pt x="254" y="251"/>
                </a:cubicBezTo>
                <a:cubicBezTo>
                  <a:pt x="255" y="251"/>
                  <a:pt x="256" y="251"/>
                  <a:pt x="257" y="251"/>
                </a:cubicBezTo>
                <a:cubicBezTo>
                  <a:pt x="259" y="251"/>
                  <a:pt x="260" y="250"/>
                  <a:pt x="262" y="253"/>
                </a:cubicBezTo>
                <a:cubicBezTo>
                  <a:pt x="263" y="253"/>
                  <a:pt x="264" y="252"/>
                  <a:pt x="265" y="252"/>
                </a:cubicBezTo>
                <a:cubicBezTo>
                  <a:pt x="266" y="252"/>
                  <a:pt x="266" y="252"/>
                  <a:pt x="269" y="254"/>
                </a:cubicBezTo>
                <a:cubicBezTo>
                  <a:pt x="270" y="255"/>
                  <a:pt x="270" y="257"/>
                  <a:pt x="271" y="258"/>
                </a:cubicBezTo>
                <a:cubicBezTo>
                  <a:pt x="271" y="258"/>
                  <a:pt x="272" y="258"/>
                  <a:pt x="272" y="258"/>
                </a:cubicBezTo>
                <a:cubicBezTo>
                  <a:pt x="271" y="257"/>
                  <a:pt x="271" y="257"/>
                  <a:pt x="271" y="257"/>
                </a:cubicBezTo>
                <a:cubicBezTo>
                  <a:pt x="281" y="254"/>
                  <a:pt x="289" y="246"/>
                  <a:pt x="301" y="246"/>
                </a:cubicBezTo>
                <a:cubicBezTo>
                  <a:pt x="303" y="244"/>
                  <a:pt x="303" y="243"/>
                  <a:pt x="303" y="242"/>
                </a:cubicBezTo>
                <a:cubicBezTo>
                  <a:pt x="302" y="241"/>
                  <a:pt x="301" y="240"/>
                  <a:pt x="301" y="239"/>
                </a:cubicBezTo>
                <a:cubicBezTo>
                  <a:pt x="301" y="238"/>
                  <a:pt x="301" y="238"/>
                  <a:pt x="304" y="232"/>
                </a:cubicBezTo>
                <a:cubicBezTo>
                  <a:pt x="306" y="229"/>
                  <a:pt x="320" y="226"/>
                  <a:pt x="320" y="226"/>
                </a:cubicBezTo>
                <a:cubicBezTo>
                  <a:pt x="322" y="224"/>
                  <a:pt x="322" y="223"/>
                  <a:pt x="322" y="222"/>
                </a:cubicBezTo>
                <a:cubicBezTo>
                  <a:pt x="322" y="222"/>
                  <a:pt x="322" y="222"/>
                  <a:pt x="322" y="221"/>
                </a:cubicBezTo>
                <a:cubicBezTo>
                  <a:pt x="322" y="216"/>
                  <a:pt x="322" y="212"/>
                  <a:pt x="329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1" y="214"/>
                  <a:pt x="331" y="214"/>
                  <a:pt x="331" y="214"/>
                </a:cubicBezTo>
                <a:cubicBezTo>
                  <a:pt x="334" y="216"/>
                  <a:pt x="334" y="216"/>
                  <a:pt x="336" y="216"/>
                </a:cubicBezTo>
                <a:cubicBezTo>
                  <a:pt x="337" y="216"/>
                  <a:pt x="337" y="216"/>
                  <a:pt x="338" y="216"/>
                </a:cubicBezTo>
                <a:cubicBezTo>
                  <a:pt x="338" y="216"/>
                  <a:pt x="339" y="216"/>
                  <a:pt x="340" y="216"/>
                </a:cubicBezTo>
                <a:cubicBezTo>
                  <a:pt x="340" y="214"/>
                  <a:pt x="340" y="214"/>
                  <a:pt x="342" y="212"/>
                </a:cubicBezTo>
                <a:cubicBezTo>
                  <a:pt x="344" y="212"/>
                  <a:pt x="344" y="212"/>
                  <a:pt x="345" y="212"/>
                </a:cubicBezTo>
                <a:cubicBezTo>
                  <a:pt x="346" y="212"/>
                  <a:pt x="348" y="212"/>
                  <a:pt x="351" y="208"/>
                </a:cubicBezTo>
                <a:cubicBezTo>
                  <a:pt x="358" y="209"/>
                  <a:pt x="357" y="217"/>
                  <a:pt x="362" y="220"/>
                </a:cubicBezTo>
                <a:cubicBezTo>
                  <a:pt x="363" y="220"/>
                  <a:pt x="364" y="221"/>
                  <a:pt x="364" y="223"/>
                </a:cubicBezTo>
                <a:cubicBezTo>
                  <a:pt x="380" y="233"/>
                  <a:pt x="388" y="241"/>
                  <a:pt x="387" y="246"/>
                </a:cubicBezTo>
                <a:cubicBezTo>
                  <a:pt x="385" y="247"/>
                  <a:pt x="373" y="249"/>
                  <a:pt x="369" y="249"/>
                </a:cubicBezTo>
                <a:cubicBezTo>
                  <a:pt x="369" y="249"/>
                  <a:pt x="368" y="250"/>
                  <a:pt x="368" y="250"/>
                </a:cubicBezTo>
                <a:cubicBezTo>
                  <a:pt x="371" y="252"/>
                  <a:pt x="373" y="255"/>
                  <a:pt x="377" y="256"/>
                </a:cubicBezTo>
                <a:cubicBezTo>
                  <a:pt x="379" y="256"/>
                  <a:pt x="382" y="256"/>
                  <a:pt x="384" y="256"/>
                </a:cubicBezTo>
                <a:cubicBezTo>
                  <a:pt x="384" y="255"/>
                  <a:pt x="384" y="253"/>
                  <a:pt x="384" y="252"/>
                </a:cubicBezTo>
                <a:cubicBezTo>
                  <a:pt x="389" y="250"/>
                  <a:pt x="392" y="245"/>
                  <a:pt x="396" y="242"/>
                </a:cubicBezTo>
                <a:cubicBezTo>
                  <a:pt x="396" y="240"/>
                  <a:pt x="396" y="240"/>
                  <a:pt x="396" y="239"/>
                </a:cubicBezTo>
                <a:cubicBezTo>
                  <a:pt x="393" y="239"/>
                  <a:pt x="393" y="239"/>
                  <a:pt x="392" y="239"/>
                </a:cubicBezTo>
                <a:cubicBezTo>
                  <a:pt x="391" y="239"/>
                  <a:pt x="391" y="238"/>
                  <a:pt x="391" y="238"/>
                </a:cubicBezTo>
                <a:cubicBezTo>
                  <a:pt x="393" y="236"/>
                  <a:pt x="394" y="236"/>
                  <a:pt x="395" y="236"/>
                </a:cubicBezTo>
                <a:cubicBezTo>
                  <a:pt x="398" y="237"/>
                  <a:pt x="398" y="237"/>
                  <a:pt x="400" y="239"/>
                </a:cubicBezTo>
                <a:cubicBezTo>
                  <a:pt x="400" y="239"/>
                  <a:pt x="400" y="239"/>
                  <a:pt x="400" y="234"/>
                </a:cubicBezTo>
                <a:cubicBezTo>
                  <a:pt x="396" y="231"/>
                  <a:pt x="391" y="230"/>
                  <a:pt x="389" y="226"/>
                </a:cubicBezTo>
                <a:cubicBezTo>
                  <a:pt x="388" y="226"/>
                  <a:pt x="385" y="226"/>
                  <a:pt x="380" y="221"/>
                </a:cubicBezTo>
                <a:cubicBezTo>
                  <a:pt x="381" y="219"/>
                  <a:pt x="381" y="219"/>
                  <a:pt x="375" y="215"/>
                </a:cubicBezTo>
                <a:cubicBezTo>
                  <a:pt x="375" y="214"/>
                  <a:pt x="374" y="214"/>
                  <a:pt x="374" y="214"/>
                </a:cubicBezTo>
                <a:cubicBezTo>
                  <a:pt x="374" y="213"/>
                  <a:pt x="373" y="212"/>
                  <a:pt x="373" y="211"/>
                </a:cubicBezTo>
                <a:cubicBezTo>
                  <a:pt x="372" y="210"/>
                  <a:pt x="370" y="210"/>
                  <a:pt x="369" y="210"/>
                </a:cubicBezTo>
                <a:cubicBezTo>
                  <a:pt x="369" y="209"/>
                  <a:pt x="369" y="209"/>
                  <a:pt x="369" y="208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1" y="206"/>
                  <a:pt x="371" y="205"/>
                  <a:pt x="371" y="205"/>
                </a:cubicBezTo>
                <a:cubicBezTo>
                  <a:pt x="371" y="204"/>
                  <a:pt x="371" y="203"/>
                  <a:pt x="371" y="202"/>
                </a:cubicBezTo>
                <a:cubicBezTo>
                  <a:pt x="374" y="201"/>
                  <a:pt x="375" y="202"/>
                  <a:pt x="376" y="205"/>
                </a:cubicBezTo>
                <a:cubicBezTo>
                  <a:pt x="384" y="206"/>
                  <a:pt x="386" y="216"/>
                  <a:pt x="394" y="217"/>
                </a:cubicBezTo>
                <a:cubicBezTo>
                  <a:pt x="394" y="218"/>
                  <a:pt x="394" y="218"/>
                  <a:pt x="395" y="218"/>
                </a:cubicBezTo>
                <a:cubicBezTo>
                  <a:pt x="398" y="222"/>
                  <a:pt x="404" y="223"/>
                  <a:pt x="406" y="228"/>
                </a:cubicBezTo>
                <a:cubicBezTo>
                  <a:pt x="404" y="234"/>
                  <a:pt x="404" y="234"/>
                  <a:pt x="406" y="236"/>
                </a:cubicBezTo>
                <a:cubicBezTo>
                  <a:pt x="407" y="239"/>
                  <a:pt x="407" y="242"/>
                  <a:pt x="411" y="242"/>
                </a:cubicBezTo>
                <a:cubicBezTo>
                  <a:pt x="413" y="244"/>
                  <a:pt x="413" y="246"/>
                  <a:pt x="413" y="247"/>
                </a:cubicBezTo>
                <a:cubicBezTo>
                  <a:pt x="412" y="247"/>
                  <a:pt x="411" y="247"/>
                  <a:pt x="410" y="247"/>
                </a:cubicBezTo>
                <a:cubicBezTo>
                  <a:pt x="410" y="247"/>
                  <a:pt x="409" y="246"/>
                  <a:pt x="409" y="246"/>
                </a:cubicBezTo>
                <a:cubicBezTo>
                  <a:pt x="409" y="246"/>
                  <a:pt x="408" y="247"/>
                  <a:pt x="408" y="247"/>
                </a:cubicBezTo>
                <a:cubicBezTo>
                  <a:pt x="411" y="251"/>
                  <a:pt x="411" y="251"/>
                  <a:pt x="414" y="252"/>
                </a:cubicBezTo>
                <a:cubicBezTo>
                  <a:pt x="414" y="252"/>
                  <a:pt x="414" y="251"/>
                  <a:pt x="414" y="251"/>
                </a:cubicBezTo>
                <a:cubicBezTo>
                  <a:pt x="416" y="252"/>
                  <a:pt x="417" y="252"/>
                  <a:pt x="419" y="254"/>
                </a:cubicBezTo>
                <a:cubicBezTo>
                  <a:pt x="418" y="256"/>
                  <a:pt x="418" y="257"/>
                  <a:pt x="419" y="258"/>
                </a:cubicBezTo>
                <a:cubicBezTo>
                  <a:pt x="421" y="259"/>
                  <a:pt x="421" y="259"/>
                  <a:pt x="422" y="259"/>
                </a:cubicBezTo>
                <a:cubicBezTo>
                  <a:pt x="423" y="259"/>
                  <a:pt x="424" y="259"/>
                  <a:pt x="424" y="259"/>
                </a:cubicBezTo>
                <a:cubicBezTo>
                  <a:pt x="425" y="258"/>
                  <a:pt x="426" y="257"/>
                  <a:pt x="426" y="256"/>
                </a:cubicBezTo>
                <a:cubicBezTo>
                  <a:pt x="426" y="255"/>
                  <a:pt x="426" y="255"/>
                  <a:pt x="426" y="254"/>
                </a:cubicBezTo>
                <a:cubicBezTo>
                  <a:pt x="426" y="254"/>
                  <a:pt x="426" y="253"/>
                  <a:pt x="426" y="253"/>
                </a:cubicBezTo>
                <a:cubicBezTo>
                  <a:pt x="426" y="252"/>
                  <a:pt x="427" y="252"/>
                  <a:pt x="427" y="251"/>
                </a:cubicBezTo>
                <a:cubicBezTo>
                  <a:pt x="428" y="252"/>
                  <a:pt x="430" y="252"/>
                  <a:pt x="430" y="253"/>
                </a:cubicBezTo>
                <a:cubicBezTo>
                  <a:pt x="431" y="253"/>
                  <a:pt x="432" y="253"/>
                  <a:pt x="432" y="253"/>
                </a:cubicBezTo>
                <a:cubicBezTo>
                  <a:pt x="432" y="253"/>
                  <a:pt x="433" y="252"/>
                  <a:pt x="433" y="252"/>
                </a:cubicBezTo>
                <a:cubicBezTo>
                  <a:pt x="433" y="251"/>
                  <a:pt x="433" y="249"/>
                  <a:pt x="433" y="248"/>
                </a:cubicBezTo>
                <a:cubicBezTo>
                  <a:pt x="435" y="248"/>
                  <a:pt x="436" y="248"/>
                  <a:pt x="437" y="248"/>
                </a:cubicBezTo>
                <a:cubicBezTo>
                  <a:pt x="436" y="246"/>
                  <a:pt x="435" y="246"/>
                  <a:pt x="433" y="245"/>
                </a:cubicBezTo>
                <a:cubicBezTo>
                  <a:pt x="433" y="246"/>
                  <a:pt x="432" y="247"/>
                  <a:pt x="432" y="248"/>
                </a:cubicBezTo>
                <a:cubicBezTo>
                  <a:pt x="429" y="248"/>
                  <a:pt x="429" y="247"/>
                  <a:pt x="427" y="241"/>
                </a:cubicBezTo>
                <a:cubicBezTo>
                  <a:pt x="424" y="240"/>
                  <a:pt x="424" y="240"/>
                  <a:pt x="422" y="238"/>
                </a:cubicBezTo>
                <a:cubicBezTo>
                  <a:pt x="422" y="237"/>
                  <a:pt x="422" y="237"/>
                  <a:pt x="422" y="236"/>
                </a:cubicBezTo>
                <a:cubicBezTo>
                  <a:pt x="424" y="236"/>
                  <a:pt x="424" y="236"/>
                  <a:pt x="424" y="236"/>
                </a:cubicBezTo>
                <a:cubicBezTo>
                  <a:pt x="425" y="236"/>
                  <a:pt x="426" y="237"/>
                  <a:pt x="427" y="237"/>
                </a:cubicBezTo>
                <a:cubicBezTo>
                  <a:pt x="429" y="237"/>
                  <a:pt x="429" y="237"/>
                  <a:pt x="430" y="237"/>
                </a:cubicBezTo>
                <a:cubicBezTo>
                  <a:pt x="430" y="237"/>
                  <a:pt x="430" y="238"/>
                  <a:pt x="431" y="238"/>
                </a:cubicBezTo>
                <a:cubicBezTo>
                  <a:pt x="431" y="237"/>
                  <a:pt x="431" y="235"/>
                  <a:pt x="431" y="234"/>
                </a:cubicBezTo>
                <a:cubicBezTo>
                  <a:pt x="433" y="232"/>
                  <a:pt x="433" y="232"/>
                  <a:pt x="442" y="236"/>
                </a:cubicBezTo>
                <a:cubicBezTo>
                  <a:pt x="442" y="236"/>
                  <a:pt x="443" y="237"/>
                  <a:pt x="443" y="238"/>
                </a:cubicBezTo>
                <a:cubicBezTo>
                  <a:pt x="443" y="238"/>
                  <a:pt x="443" y="238"/>
                  <a:pt x="444" y="238"/>
                </a:cubicBezTo>
                <a:cubicBezTo>
                  <a:pt x="445" y="240"/>
                  <a:pt x="445" y="240"/>
                  <a:pt x="445" y="240"/>
                </a:cubicBezTo>
                <a:cubicBezTo>
                  <a:pt x="444" y="240"/>
                  <a:pt x="443" y="241"/>
                  <a:pt x="443" y="241"/>
                </a:cubicBezTo>
                <a:cubicBezTo>
                  <a:pt x="443" y="244"/>
                  <a:pt x="448" y="245"/>
                  <a:pt x="447" y="249"/>
                </a:cubicBezTo>
                <a:cubicBezTo>
                  <a:pt x="447" y="250"/>
                  <a:pt x="447" y="251"/>
                  <a:pt x="447" y="251"/>
                </a:cubicBezTo>
                <a:cubicBezTo>
                  <a:pt x="447" y="252"/>
                  <a:pt x="447" y="252"/>
                  <a:pt x="447" y="253"/>
                </a:cubicBezTo>
                <a:cubicBezTo>
                  <a:pt x="447" y="254"/>
                  <a:pt x="448" y="255"/>
                  <a:pt x="449" y="256"/>
                </a:cubicBezTo>
                <a:cubicBezTo>
                  <a:pt x="449" y="256"/>
                  <a:pt x="449" y="256"/>
                  <a:pt x="449" y="256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1" y="258"/>
                  <a:pt x="451" y="258"/>
                  <a:pt x="451" y="258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2" y="259"/>
                  <a:pt x="452" y="259"/>
                  <a:pt x="452" y="260"/>
                </a:cubicBezTo>
                <a:cubicBezTo>
                  <a:pt x="452" y="261"/>
                  <a:pt x="452" y="261"/>
                  <a:pt x="452" y="261"/>
                </a:cubicBezTo>
                <a:cubicBezTo>
                  <a:pt x="451" y="261"/>
                  <a:pt x="451" y="261"/>
                  <a:pt x="451" y="261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63"/>
                  <a:pt x="451" y="264"/>
                  <a:pt x="452" y="265"/>
                </a:cubicBezTo>
                <a:cubicBezTo>
                  <a:pt x="452" y="266"/>
                  <a:pt x="452" y="266"/>
                  <a:pt x="452" y="266"/>
                </a:cubicBezTo>
                <a:cubicBezTo>
                  <a:pt x="453" y="266"/>
                  <a:pt x="453" y="266"/>
                  <a:pt x="453" y="266"/>
                </a:cubicBezTo>
                <a:cubicBezTo>
                  <a:pt x="454" y="265"/>
                  <a:pt x="454" y="265"/>
                  <a:pt x="454" y="265"/>
                </a:cubicBezTo>
                <a:cubicBezTo>
                  <a:pt x="454" y="263"/>
                  <a:pt x="454" y="263"/>
                  <a:pt x="454" y="263"/>
                </a:cubicBezTo>
                <a:cubicBezTo>
                  <a:pt x="454" y="262"/>
                  <a:pt x="454" y="261"/>
                  <a:pt x="454" y="261"/>
                </a:cubicBezTo>
                <a:cubicBezTo>
                  <a:pt x="455" y="259"/>
                  <a:pt x="455" y="259"/>
                  <a:pt x="455" y="259"/>
                </a:cubicBezTo>
                <a:cubicBezTo>
                  <a:pt x="456" y="259"/>
                  <a:pt x="456" y="259"/>
                  <a:pt x="456" y="259"/>
                </a:cubicBezTo>
                <a:cubicBezTo>
                  <a:pt x="456" y="260"/>
                  <a:pt x="456" y="260"/>
                  <a:pt x="456" y="260"/>
                </a:cubicBezTo>
                <a:cubicBezTo>
                  <a:pt x="457" y="260"/>
                  <a:pt x="457" y="260"/>
                  <a:pt x="457" y="260"/>
                </a:cubicBezTo>
                <a:cubicBezTo>
                  <a:pt x="457" y="261"/>
                  <a:pt x="457" y="261"/>
                  <a:pt x="457" y="261"/>
                </a:cubicBezTo>
                <a:cubicBezTo>
                  <a:pt x="458" y="261"/>
                  <a:pt x="459" y="262"/>
                  <a:pt x="459" y="262"/>
                </a:cubicBezTo>
                <a:cubicBezTo>
                  <a:pt x="460" y="263"/>
                  <a:pt x="460" y="263"/>
                  <a:pt x="460" y="263"/>
                </a:cubicBezTo>
                <a:cubicBezTo>
                  <a:pt x="460" y="264"/>
                  <a:pt x="460" y="264"/>
                  <a:pt x="460" y="264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4"/>
                  <a:pt x="462" y="264"/>
                  <a:pt x="462" y="264"/>
                </a:cubicBezTo>
                <a:cubicBezTo>
                  <a:pt x="462" y="264"/>
                  <a:pt x="464" y="264"/>
                  <a:pt x="464" y="265"/>
                </a:cubicBezTo>
                <a:cubicBezTo>
                  <a:pt x="466" y="265"/>
                  <a:pt x="466" y="265"/>
                  <a:pt x="466" y="265"/>
                </a:cubicBezTo>
                <a:cubicBezTo>
                  <a:pt x="467" y="265"/>
                  <a:pt x="467" y="265"/>
                  <a:pt x="467" y="265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3"/>
                  <a:pt x="467" y="263"/>
                  <a:pt x="467" y="263"/>
                </a:cubicBezTo>
                <a:cubicBezTo>
                  <a:pt x="467" y="262"/>
                  <a:pt x="467" y="261"/>
                  <a:pt x="468" y="260"/>
                </a:cubicBezTo>
                <a:cubicBezTo>
                  <a:pt x="468" y="259"/>
                  <a:pt x="468" y="259"/>
                  <a:pt x="468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70" y="259"/>
                  <a:pt x="471" y="259"/>
                  <a:pt x="472" y="260"/>
                </a:cubicBezTo>
                <a:cubicBezTo>
                  <a:pt x="474" y="261"/>
                  <a:pt x="474" y="261"/>
                  <a:pt x="474" y="261"/>
                </a:cubicBezTo>
                <a:cubicBezTo>
                  <a:pt x="476" y="263"/>
                  <a:pt x="476" y="263"/>
                  <a:pt x="476" y="263"/>
                </a:cubicBezTo>
                <a:cubicBezTo>
                  <a:pt x="477" y="263"/>
                  <a:pt x="477" y="263"/>
                  <a:pt x="477" y="263"/>
                </a:cubicBezTo>
                <a:cubicBezTo>
                  <a:pt x="477" y="264"/>
                  <a:pt x="477" y="264"/>
                  <a:pt x="477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81" y="264"/>
                  <a:pt x="484" y="264"/>
                  <a:pt x="486" y="265"/>
                </a:cubicBezTo>
                <a:cubicBezTo>
                  <a:pt x="486" y="264"/>
                  <a:pt x="486" y="263"/>
                  <a:pt x="486" y="263"/>
                </a:cubicBezTo>
                <a:cubicBezTo>
                  <a:pt x="486" y="262"/>
                  <a:pt x="486" y="262"/>
                  <a:pt x="486" y="262"/>
                </a:cubicBezTo>
                <a:cubicBezTo>
                  <a:pt x="486" y="261"/>
                  <a:pt x="486" y="261"/>
                  <a:pt x="486" y="260"/>
                </a:cubicBezTo>
                <a:cubicBezTo>
                  <a:pt x="486" y="260"/>
                  <a:pt x="487" y="260"/>
                  <a:pt x="487" y="260"/>
                </a:cubicBezTo>
                <a:cubicBezTo>
                  <a:pt x="488" y="259"/>
                  <a:pt x="488" y="259"/>
                  <a:pt x="488" y="259"/>
                </a:cubicBezTo>
                <a:cubicBezTo>
                  <a:pt x="489" y="259"/>
                  <a:pt x="489" y="259"/>
                  <a:pt x="489" y="259"/>
                </a:cubicBezTo>
                <a:cubicBezTo>
                  <a:pt x="490" y="260"/>
                  <a:pt x="491" y="261"/>
                  <a:pt x="492" y="261"/>
                </a:cubicBezTo>
                <a:cubicBezTo>
                  <a:pt x="493" y="262"/>
                  <a:pt x="494" y="262"/>
                  <a:pt x="494" y="262"/>
                </a:cubicBezTo>
                <a:cubicBezTo>
                  <a:pt x="494" y="261"/>
                  <a:pt x="494" y="261"/>
                  <a:pt x="494" y="261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60"/>
                  <a:pt x="495" y="260"/>
                  <a:pt x="495" y="260"/>
                </a:cubicBezTo>
                <a:cubicBezTo>
                  <a:pt x="496" y="260"/>
                  <a:pt x="496" y="260"/>
                  <a:pt x="496" y="260"/>
                </a:cubicBezTo>
                <a:cubicBezTo>
                  <a:pt x="497" y="262"/>
                  <a:pt x="497" y="262"/>
                  <a:pt x="497" y="262"/>
                </a:cubicBezTo>
                <a:cubicBezTo>
                  <a:pt x="497" y="263"/>
                  <a:pt x="497" y="263"/>
                  <a:pt x="497" y="263"/>
                </a:cubicBezTo>
                <a:cubicBezTo>
                  <a:pt x="497" y="264"/>
                  <a:pt x="497" y="265"/>
                  <a:pt x="497" y="266"/>
                </a:cubicBezTo>
                <a:cubicBezTo>
                  <a:pt x="496" y="268"/>
                  <a:pt x="496" y="270"/>
                  <a:pt x="497" y="273"/>
                </a:cubicBezTo>
                <a:cubicBezTo>
                  <a:pt x="497" y="273"/>
                  <a:pt x="497" y="273"/>
                  <a:pt x="497" y="273"/>
                </a:cubicBezTo>
                <a:cubicBezTo>
                  <a:pt x="497" y="274"/>
                  <a:pt x="498" y="274"/>
                  <a:pt x="498" y="275"/>
                </a:cubicBezTo>
                <a:cubicBezTo>
                  <a:pt x="498" y="275"/>
                  <a:pt x="497" y="276"/>
                  <a:pt x="497" y="277"/>
                </a:cubicBezTo>
                <a:cubicBezTo>
                  <a:pt x="497" y="277"/>
                  <a:pt x="497" y="277"/>
                  <a:pt x="497" y="277"/>
                </a:cubicBezTo>
                <a:cubicBezTo>
                  <a:pt x="497" y="278"/>
                  <a:pt x="497" y="278"/>
                  <a:pt x="497" y="278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4" y="284"/>
                  <a:pt x="494" y="284"/>
                  <a:pt x="493" y="284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514" y="287"/>
                  <a:pt x="537" y="287"/>
                  <a:pt x="558" y="288"/>
                </a:cubicBezTo>
                <a:cubicBezTo>
                  <a:pt x="575" y="288"/>
                  <a:pt x="590" y="288"/>
                  <a:pt x="605" y="288"/>
                </a:cubicBezTo>
                <a:moveTo>
                  <a:pt x="554" y="46"/>
                </a:moveTo>
                <a:cubicBezTo>
                  <a:pt x="531" y="34"/>
                  <a:pt x="531" y="34"/>
                  <a:pt x="531" y="34"/>
                </a:cubicBezTo>
                <a:cubicBezTo>
                  <a:pt x="531" y="34"/>
                  <a:pt x="531" y="34"/>
                  <a:pt x="531" y="34"/>
                </a:cubicBezTo>
                <a:cubicBezTo>
                  <a:pt x="532" y="34"/>
                  <a:pt x="532" y="34"/>
                  <a:pt x="532" y="34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2" y="35"/>
                  <a:pt x="532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0" y="34"/>
                  <a:pt x="529" y="33"/>
                </a:cubicBezTo>
                <a:cubicBezTo>
                  <a:pt x="530" y="33"/>
                  <a:pt x="530" y="34"/>
                  <a:pt x="531" y="34"/>
                </a:cubicBezTo>
                <a:cubicBezTo>
                  <a:pt x="531" y="34"/>
                  <a:pt x="530" y="34"/>
                  <a:pt x="529" y="33"/>
                </a:cubicBezTo>
                <a:cubicBezTo>
                  <a:pt x="528" y="33"/>
                  <a:pt x="528" y="33"/>
                  <a:pt x="525" y="31"/>
                </a:cubicBezTo>
                <a:cubicBezTo>
                  <a:pt x="524" y="31"/>
                  <a:pt x="524" y="31"/>
                  <a:pt x="524" y="31"/>
                </a:cubicBezTo>
                <a:cubicBezTo>
                  <a:pt x="523" y="31"/>
                  <a:pt x="523" y="31"/>
                  <a:pt x="523" y="31"/>
                </a:cubicBezTo>
                <a:cubicBezTo>
                  <a:pt x="525" y="32"/>
                  <a:pt x="527" y="32"/>
                  <a:pt x="529" y="33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0" y="34"/>
                  <a:pt x="531" y="34"/>
                  <a:pt x="532" y="35"/>
                </a:cubicBezTo>
                <a:cubicBezTo>
                  <a:pt x="532" y="35"/>
                  <a:pt x="532" y="35"/>
                  <a:pt x="533" y="35"/>
                </a:cubicBezTo>
                <a:cubicBezTo>
                  <a:pt x="533" y="35"/>
                  <a:pt x="534" y="36"/>
                  <a:pt x="534" y="36"/>
                </a:cubicBezTo>
                <a:cubicBezTo>
                  <a:pt x="534" y="36"/>
                  <a:pt x="534" y="36"/>
                  <a:pt x="534" y="36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6" y="37"/>
                  <a:pt x="536" y="37"/>
                  <a:pt x="536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29" y="34"/>
                  <a:pt x="526" y="32"/>
                </a:cubicBezTo>
                <a:cubicBezTo>
                  <a:pt x="526" y="32"/>
                  <a:pt x="526" y="32"/>
                  <a:pt x="526" y="32"/>
                </a:cubicBezTo>
                <a:cubicBezTo>
                  <a:pt x="525" y="32"/>
                  <a:pt x="524" y="31"/>
                  <a:pt x="524" y="31"/>
                </a:cubicBezTo>
                <a:cubicBezTo>
                  <a:pt x="523" y="31"/>
                  <a:pt x="523" y="31"/>
                  <a:pt x="522" y="30"/>
                </a:cubicBezTo>
                <a:cubicBezTo>
                  <a:pt x="522" y="30"/>
                  <a:pt x="522" y="30"/>
                  <a:pt x="522" y="30"/>
                </a:cubicBezTo>
                <a:cubicBezTo>
                  <a:pt x="521" y="30"/>
                  <a:pt x="521" y="30"/>
                  <a:pt x="517" y="28"/>
                </a:cubicBezTo>
                <a:cubicBezTo>
                  <a:pt x="517" y="28"/>
                  <a:pt x="517" y="28"/>
                  <a:pt x="517" y="28"/>
                </a:cubicBezTo>
                <a:cubicBezTo>
                  <a:pt x="516" y="27"/>
                  <a:pt x="514" y="27"/>
                  <a:pt x="513" y="26"/>
                </a:cubicBezTo>
                <a:cubicBezTo>
                  <a:pt x="513" y="26"/>
                  <a:pt x="513" y="26"/>
                  <a:pt x="513" y="26"/>
                </a:cubicBezTo>
                <a:cubicBezTo>
                  <a:pt x="511" y="25"/>
                  <a:pt x="509" y="25"/>
                  <a:pt x="507" y="24"/>
                </a:cubicBezTo>
                <a:cubicBezTo>
                  <a:pt x="507" y="24"/>
                  <a:pt x="507" y="24"/>
                  <a:pt x="507" y="24"/>
                </a:cubicBezTo>
                <a:cubicBezTo>
                  <a:pt x="504" y="23"/>
                  <a:pt x="502" y="22"/>
                  <a:pt x="499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9" y="21"/>
                  <a:pt x="499" y="21"/>
                </a:cubicBezTo>
                <a:cubicBezTo>
                  <a:pt x="499" y="21"/>
                  <a:pt x="498" y="21"/>
                  <a:pt x="497" y="21"/>
                </a:cubicBezTo>
                <a:cubicBezTo>
                  <a:pt x="498" y="21"/>
                  <a:pt x="499" y="21"/>
                  <a:pt x="500" y="22"/>
                </a:cubicBezTo>
                <a:cubicBezTo>
                  <a:pt x="500" y="22"/>
                  <a:pt x="500" y="22"/>
                  <a:pt x="500" y="22"/>
                </a:cubicBezTo>
                <a:cubicBezTo>
                  <a:pt x="499" y="22"/>
                  <a:pt x="499" y="22"/>
                  <a:pt x="499" y="22"/>
                </a:cubicBezTo>
                <a:cubicBezTo>
                  <a:pt x="499" y="21"/>
                  <a:pt x="498" y="21"/>
                  <a:pt x="498" y="21"/>
                </a:cubicBezTo>
                <a:cubicBezTo>
                  <a:pt x="497" y="21"/>
                  <a:pt x="496" y="20"/>
                  <a:pt x="494" y="20"/>
                </a:cubicBezTo>
                <a:cubicBezTo>
                  <a:pt x="494" y="20"/>
                  <a:pt x="494" y="20"/>
                  <a:pt x="494" y="20"/>
                </a:cubicBezTo>
                <a:cubicBezTo>
                  <a:pt x="494" y="20"/>
                  <a:pt x="493" y="20"/>
                  <a:pt x="489" y="18"/>
                </a:cubicBezTo>
                <a:cubicBezTo>
                  <a:pt x="489" y="18"/>
                  <a:pt x="488" y="18"/>
                  <a:pt x="487" y="17"/>
                </a:cubicBezTo>
                <a:cubicBezTo>
                  <a:pt x="486" y="18"/>
                  <a:pt x="486" y="18"/>
                  <a:pt x="486" y="18"/>
                </a:cubicBezTo>
                <a:cubicBezTo>
                  <a:pt x="497" y="21"/>
                  <a:pt x="497" y="21"/>
                  <a:pt x="499" y="22"/>
                </a:cubicBezTo>
                <a:cubicBezTo>
                  <a:pt x="498" y="22"/>
                  <a:pt x="498" y="22"/>
                  <a:pt x="498" y="22"/>
                </a:cubicBezTo>
                <a:cubicBezTo>
                  <a:pt x="498" y="22"/>
                  <a:pt x="499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1" y="24"/>
                  <a:pt x="501" y="24"/>
                  <a:pt x="502" y="24"/>
                </a:cubicBezTo>
                <a:cubicBezTo>
                  <a:pt x="502" y="24"/>
                  <a:pt x="503" y="24"/>
                  <a:pt x="503" y="25"/>
                </a:cubicBezTo>
                <a:cubicBezTo>
                  <a:pt x="503" y="24"/>
                  <a:pt x="503" y="24"/>
                  <a:pt x="500" y="2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8" y="23"/>
                  <a:pt x="498" y="23"/>
                  <a:pt x="498" y="23"/>
                </a:cubicBezTo>
                <a:cubicBezTo>
                  <a:pt x="500" y="24"/>
                  <a:pt x="501" y="25"/>
                  <a:pt x="502" y="25"/>
                </a:cubicBezTo>
                <a:cubicBezTo>
                  <a:pt x="502" y="25"/>
                  <a:pt x="502" y="25"/>
                  <a:pt x="502" y="25"/>
                </a:cubicBezTo>
                <a:cubicBezTo>
                  <a:pt x="503" y="26"/>
                  <a:pt x="504" y="26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6" y="29"/>
                  <a:pt x="506" y="29"/>
                  <a:pt x="515" y="34"/>
                </a:cubicBezTo>
                <a:cubicBezTo>
                  <a:pt x="516" y="34"/>
                  <a:pt x="516" y="34"/>
                  <a:pt x="517" y="34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6" y="35"/>
                  <a:pt x="516" y="35"/>
                  <a:pt x="515" y="35"/>
                </a:cubicBezTo>
                <a:cubicBezTo>
                  <a:pt x="515" y="36"/>
                  <a:pt x="515" y="36"/>
                  <a:pt x="514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5" y="37"/>
                  <a:pt x="515" y="37"/>
                  <a:pt x="514" y="37"/>
                </a:cubicBezTo>
                <a:cubicBezTo>
                  <a:pt x="515" y="37"/>
                  <a:pt x="524" y="42"/>
                  <a:pt x="525" y="43"/>
                </a:cubicBezTo>
                <a:cubicBezTo>
                  <a:pt x="526" y="43"/>
                  <a:pt x="526" y="43"/>
                  <a:pt x="526" y="43"/>
                </a:cubicBezTo>
                <a:cubicBezTo>
                  <a:pt x="526" y="43"/>
                  <a:pt x="527" y="43"/>
                  <a:pt x="530" y="44"/>
                </a:cubicBezTo>
                <a:cubicBezTo>
                  <a:pt x="530" y="45"/>
                  <a:pt x="531" y="45"/>
                  <a:pt x="531" y="45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31" y="46"/>
                  <a:pt x="531" y="46"/>
                  <a:pt x="524" y="43"/>
                </a:cubicBezTo>
                <a:cubicBezTo>
                  <a:pt x="524" y="43"/>
                  <a:pt x="523" y="43"/>
                  <a:pt x="523" y="43"/>
                </a:cubicBezTo>
                <a:cubicBezTo>
                  <a:pt x="522" y="43"/>
                  <a:pt x="521" y="42"/>
                  <a:pt x="520" y="42"/>
                </a:cubicBezTo>
                <a:cubicBezTo>
                  <a:pt x="519" y="41"/>
                  <a:pt x="519" y="41"/>
                  <a:pt x="519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22" y="43"/>
                  <a:pt x="522" y="43"/>
                  <a:pt x="524" y="45"/>
                </a:cubicBezTo>
                <a:cubicBezTo>
                  <a:pt x="524" y="45"/>
                  <a:pt x="524" y="45"/>
                  <a:pt x="522" y="44"/>
                </a:cubicBezTo>
                <a:cubicBezTo>
                  <a:pt x="521" y="44"/>
                  <a:pt x="521" y="44"/>
                  <a:pt x="521" y="44"/>
                </a:cubicBezTo>
                <a:cubicBezTo>
                  <a:pt x="523" y="46"/>
                  <a:pt x="525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30" y="48"/>
                  <a:pt x="533" y="50"/>
                  <a:pt x="533" y="50"/>
                </a:cubicBezTo>
                <a:cubicBezTo>
                  <a:pt x="530" y="48"/>
                  <a:pt x="526" y="48"/>
                  <a:pt x="523" y="46"/>
                </a:cubicBezTo>
                <a:cubicBezTo>
                  <a:pt x="522" y="46"/>
                  <a:pt x="521" y="45"/>
                  <a:pt x="521" y="45"/>
                </a:cubicBezTo>
                <a:cubicBezTo>
                  <a:pt x="515" y="41"/>
                  <a:pt x="515" y="41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7" y="43"/>
                  <a:pt x="517" y="43"/>
                  <a:pt x="517" y="43"/>
                </a:cubicBezTo>
                <a:cubicBezTo>
                  <a:pt x="518" y="44"/>
                  <a:pt x="518" y="44"/>
                  <a:pt x="519" y="44"/>
                </a:cubicBezTo>
                <a:cubicBezTo>
                  <a:pt x="518" y="44"/>
                  <a:pt x="518" y="44"/>
                  <a:pt x="518" y="44"/>
                </a:cubicBezTo>
                <a:cubicBezTo>
                  <a:pt x="519" y="46"/>
                  <a:pt x="521" y="47"/>
                  <a:pt x="521" y="47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30" y="53"/>
                  <a:pt x="530" y="53"/>
                  <a:pt x="532" y="54"/>
                </a:cubicBezTo>
                <a:cubicBezTo>
                  <a:pt x="532" y="55"/>
                  <a:pt x="532" y="55"/>
                  <a:pt x="532" y="55"/>
                </a:cubicBezTo>
                <a:cubicBezTo>
                  <a:pt x="534" y="56"/>
                  <a:pt x="537" y="58"/>
                  <a:pt x="539" y="60"/>
                </a:cubicBezTo>
                <a:cubicBezTo>
                  <a:pt x="540" y="60"/>
                  <a:pt x="541" y="60"/>
                  <a:pt x="541" y="60"/>
                </a:cubicBezTo>
                <a:cubicBezTo>
                  <a:pt x="541" y="59"/>
                  <a:pt x="540" y="59"/>
                  <a:pt x="540" y="58"/>
                </a:cubicBezTo>
                <a:cubicBezTo>
                  <a:pt x="540" y="58"/>
                  <a:pt x="540" y="58"/>
                  <a:pt x="540" y="58"/>
                </a:cubicBezTo>
                <a:cubicBezTo>
                  <a:pt x="546" y="60"/>
                  <a:pt x="550" y="65"/>
                  <a:pt x="556" y="67"/>
                </a:cubicBezTo>
                <a:cubicBezTo>
                  <a:pt x="557" y="68"/>
                  <a:pt x="558" y="68"/>
                  <a:pt x="559" y="69"/>
                </a:cubicBezTo>
                <a:cubicBezTo>
                  <a:pt x="558" y="70"/>
                  <a:pt x="558" y="70"/>
                  <a:pt x="558" y="70"/>
                </a:cubicBezTo>
                <a:cubicBezTo>
                  <a:pt x="555" y="68"/>
                  <a:pt x="555" y="68"/>
                  <a:pt x="553" y="67"/>
                </a:cubicBezTo>
                <a:cubicBezTo>
                  <a:pt x="553" y="66"/>
                  <a:pt x="553" y="66"/>
                  <a:pt x="552" y="66"/>
                </a:cubicBezTo>
                <a:cubicBezTo>
                  <a:pt x="552" y="66"/>
                  <a:pt x="546" y="61"/>
                  <a:pt x="544" y="62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544" y="64"/>
                  <a:pt x="554" y="73"/>
                  <a:pt x="554" y="73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553" y="73"/>
                  <a:pt x="553" y="74"/>
                  <a:pt x="553" y="75"/>
                </a:cubicBezTo>
                <a:cubicBezTo>
                  <a:pt x="553" y="75"/>
                  <a:pt x="554" y="76"/>
                  <a:pt x="554" y="76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3" y="76"/>
                  <a:pt x="553" y="76"/>
                  <a:pt x="551" y="76"/>
                </a:cubicBezTo>
                <a:cubicBezTo>
                  <a:pt x="550" y="75"/>
                  <a:pt x="549" y="75"/>
                  <a:pt x="548" y="75"/>
                </a:cubicBezTo>
                <a:cubicBezTo>
                  <a:pt x="547" y="75"/>
                  <a:pt x="547" y="75"/>
                  <a:pt x="547" y="75"/>
                </a:cubicBezTo>
                <a:cubicBezTo>
                  <a:pt x="547" y="74"/>
                  <a:pt x="546" y="74"/>
                  <a:pt x="546" y="73"/>
                </a:cubicBezTo>
                <a:cubicBezTo>
                  <a:pt x="547" y="73"/>
                  <a:pt x="548" y="74"/>
                  <a:pt x="550" y="74"/>
                </a:cubicBezTo>
                <a:cubicBezTo>
                  <a:pt x="550" y="73"/>
                  <a:pt x="550" y="72"/>
                  <a:pt x="547" y="68"/>
                </a:cubicBezTo>
                <a:cubicBezTo>
                  <a:pt x="547" y="68"/>
                  <a:pt x="547" y="68"/>
                  <a:pt x="533" y="57"/>
                </a:cubicBezTo>
                <a:cubicBezTo>
                  <a:pt x="532" y="56"/>
                  <a:pt x="532" y="56"/>
                  <a:pt x="531" y="56"/>
                </a:cubicBezTo>
                <a:cubicBezTo>
                  <a:pt x="527" y="52"/>
                  <a:pt x="527" y="52"/>
                  <a:pt x="520" y="48"/>
                </a:cubicBezTo>
                <a:cubicBezTo>
                  <a:pt x="518" y="47"/>
                  <a:pt x="516" y="45"/>
                  <a:pt x="515" y="44"/>
                </a:cubicBezTo>
                <a:cubicBezTo>
                  <a:pt x="515" y="44"/>
                  <a:pt x="515" y="44"/>
                  <a:pt x="516" y="44"/>
                </a:cubicBezTo>
                <a:cubicBezTo>
                  <a:pt x="510" y="41"/>
                  <a:pt x="510" y="41"/>
                  <a:pt x="510" y="41"/>
                </a:cubicBezTo>
                <a:cubicBezTo>
                  <a:pt x="509" y="41"/>
                  <a:pt x="508" y="40"/>
                  <a:pt x="507" y="40"/>
                </a:cubicBezTo>
                <a:cubicBezTo>
                  <a:pt x="506" y="40"/>
                  <a:pt x="506" y="40"/>
                  <a:pt x="506" y="40"/>
                </a:cubicBezTo>
                <a:cubicBezTo>
                  <a:pt x="505" y="40"/>
                  <a:pt x="505" y="40"/>
                  <a:pt x="505" y="40"/>
                </a:cubicBezTo>
                <a:cubicBezTo>
                  <a:pt x="506" y="41"/>
                  <a:pt x="506" y="41"/>
                  <a:pt x="506" y="41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506" y="43"/>
                  <a:pt x="513" y="48"/>
                  <a:pt x="513" y="4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9"/>
                  <a:pt x="512" y="49"/>
                  <a:pt x="512" y="49"/>
                </a:cubicBezTo>
                <a:cubicBezTo>
                  <a:pt x="513" y="50"/>
                  <a:pt x="513" y="50"/>
                  <a:pt x="513" y="50"/>
                </a:cubicBezTo>
                <a:cubicBezTo>
                  <a:pt x="514" y="50"/>
                  <a:pt x="514" y="50"/>
                  <a:pt x="514" y="50"/>
                </a:cubicBezTo>
                <a:cubicBezTo>
                  <a:pt x="514" y="51"/>
                  <a:pt x="515" y="51"/>
                  <a:pt x="515" y="51"/>
                </a:cubicBezTo>
                <a:cubicBezTo>
                  <a:pt x="516" y="51"/>
                  <a:pt x="519" y="53"/>
                  <a:pt x="520" y="54"/>
                </a:cubicBezTo>
                <a:cubicBezTo>
                  <a:pt x="521" y="56"/>
                  <a:pt x="523" y="57"/>
                  <a:pt x="530" y="60"/>
                </a:cubicBezTo>
                <a:cubicBezTo>
                  <a:pt x="532" y="62"/>
                  <a:pt x="532" y="62"/>
                  <a:pt x="535" y="65"/>
                </a:cubicBezTo>
                <a:cubicBezTo>
                  <a:pt x="535" y="65"/>
                  <a:pt x="534" y="65"/>
                  <a:pt x="534" y="65"/>
                </a:cubicBezTo>
                <a:cubicBezTo>
                  <a:pt x="533" y="65"/>
                  <a:pt x="533" y="65"/>
                  <a:pt x="516" y="57"/>
                </a:cubicBezTo>
                <a:cubicBezTo>
                  <a:pt x="515" y="57"/>
                  <a:pt x="515" y="57"/>
                  <a:pt x="514" y="57"/>
                </a:cubicBezTo>
                <a:cubicBezTo>
                  <a:pt x="513" y="57"/>
                  <a:pt x="512" y="56"/>
                  <a:pt x="511" y="56"/>
                </a:cubicBezTo>
                <a:cubicBezTo>
                  <a:pt x="510" y="56"/>
                  <a:pt x="510" y="56"/>
                  <a:pt x="509" y="56"/>
                </a:cubicBezTo>
                <a:cubicBezTo>
                  <a:pt x="507" y="55"/>
                  <a:pt x="505" y="54"/>
                  <a:pt x="503" y="53"/>
                </a:cubicBezTo>
                <a:cubicBezTo>
                  <a:pt x="502" y="53"/>
                  <a:pt x="502" y="52"/>
                  <a:pt x="501" y="52"/>
                </a:cubicBezTo>
                <a:cubicBezTo>
                  <a:pt x="500" y="52"/>
                  <a:pt x="500" y="52"/>
                  <a:pt x="500" y="52"/>
                </a:cubicBezTo>
                <a:cubicBezTo>
                  <a:pt x="500" y="53"/>
                  <a:pt x="500" y="53"/>
                  <a:pt x="500" y="53"/>
                </a:cubicBezTo>
                <a:cubicBezTo>
                  <a:pt x="504" y="57"/>
                  <a:pt x="511" y="56"/>
                  <a:pt x="514" y="62"/>
                </a:cubicBezTo>
                <a:cubicBezTo>
                  <a:pt x="514" y="62"/>
                  <a:pt x="514" y="62"/>
                  <a:pt x="514" y="62"/>
                </a:cubicBezTo>
                <a:cubicBezTo>
                  <a:pt x="514" y="63"/>
                  <a:pt x="514" y="64"/>
                  <a:pt x="514" y="65"/>
                </a:cubicBezTo>
                <a:cubicBezTo>
                  <a:pt x="514" y="65"/>
                  <a:pt x="514" y="65"/>
                  <a:pt x="514" y="65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7" y="62"/>
                  <a:pt x="507" y="62"/>
                  <a:pt x="507" y="62"/>
                </a:cubicBezTo>
                <a:cubicBezTo>
                  <a:pt x="522" y="79"/>
                  <a:pt x="537" y="99"/>
                  <a:pt x="550" y="121"/>
                </a:cubicBezTo>
                <a:cubicBezTo>
                  <a:pt x="614" y="121"/>
                  <a:pt x="649" y="120"/>
                  <a:pt x="646" y="118"/>
                </a:cubicBezTo>
                <a:cubicBezTo>
                  <a:pt x="644" y="116"/>
                  <a:pt x="644" y="116"/>
                  <a:pt x="644" y="116"/>
                </a:cubicBezTo>
                <a:cubicBezTo>
                  <a:pt x="617" y="89"/>
                  <a:pt x="617" y="89"/>
                  <a:pt x="602" y="77"/>
                </a:cubicBezTo>
                <a:cubicBezTo>
                  <a:pt x="573" y="57"/>
                  <a:pt x="569" y="54"/>
                  <a:pt x="554" y="46"/>
                </a:cubicBezTo>
                <a:moveTo>
                  <a:pt x="624" y="357"/>
                </a:moveTo>
                <a:cubicBezTo>
                  <a:pt x="624" y="357"/>
                  <a:pt x="624" y="357"/>
                  <a:pt x="624" y="357"/>
                </a:cubicBezTo>
                <a:cubicBezTo>
                  <a:pt x="624" y="356"/>
                  <a:pt x="624" y="354"/>
                  <a:pt x="623" y="354"/>
                </a:cubicBezTo>
                <a:cubicBezTo>
                  <a:pt x="623" y="353"/>
                  <a:pt x="622" y="353"/>
                  <a:pt x="621" y="353"/>
                </a:cubicBezTo>
                <a:cubicBezTo>
                  <a:pt x="620" y="352"/>
                  <a:pt x="620" y="352"/>
                  <a:pt x="620" y="352"/>
                </a:cubicBezTo>
                <a:cubicBezTo>
                  <a:pt x="619" y="351"/>
                  <a:pt x="620" y="349"/>
                  <a:pt x="619" y="348"/>
                </a:cubicBezTo>
                <a:cubicBezTo>
                  <a:pt x="618" y="346"/>
                  <a:pt x="616" y="345"/>
                  <a:pt x="615" y="345"/>
                </a:cubicBezTo>
                <a:cubicBezTo>
                  <a:pt x="613" y="345"/>
                  <a:pt x="615" y="341"/>
                  <a:pt x="614" y="340"/>
                </a:cubicBezTo>
                <a:cubicBezTo>
                  <a:pt x="612" y="338"/>
                  <a:pt x="612" y="338"/>
                  <a:pt x="612" y="338"/>
                </a:cubicBezTo>
                <a:cubicBezTo>
                  <a:pt x="612" y="338"/>
                  <a:pt x="611" y="338"/>
                  <a:pt x="610" y="338"/>
                </a:cubicBezTo>
                <a:cubicBezTo>
                  <a:pt x="611" y="341"/>
                  <a:pt x="611" y="341"/>
                  <a:pt x="610" y="342"/>
                </a:cubicBezTo>
                <a:cubicBezTo>
                  <a:pt x="610" y="354"/>
                  <a:pt x="611" y="365"/>
                  <a:pt x="610" y="376"/>
                </a:cubicBezTo>
                <a:cubicBezTo>
                  <a:pt x="611" y="376"/>
                  <a:pt x="611" y="376"/>
                  <a:pt x="611" y="376"/>
                </a:cubicBezTo>
                <a:cubicBezTo>
                  <a:pt x="612" y="376"/>
                  <a:pt x="612" y="376"/>
                  <a:pt x="612" y="376"/>
                </a:cubicBezTo>
                <a:cubicBezTo>
                  <a:pt x="613" y="376"/>
                  <a:pt x="613" y="376"/>
                  <a:pt x="613" y="376"/>
                </a:cubicBezTo>
                <a:cubicBezTo>
                  <a:pt x="614" y="375"/>
                  <a:pt x="614" y="374"/>
                  <a:pt x="614" y="374"/>
                </a:cubicBezTo>
                <a:cubicBezTo>
                  <a:pt x="614" y="373"/>
                  <a:pt x="614" y="373"/>
                  <a:pt x="614" y="372"/>
                </a:cubicBezTo>
                <a:cubicBezTo>
                  <a:pt x="614" y="372"/>
                  <a:pt x="614" y="372"/>
                  <a:pt x="614" y="372"/>
                </a:cubicBezTo>
                <a:cubicBezTo>
                  <a:pt x="614" y="370"/>
                  <a:pt x="616" y="368"/>
                  <a:pt x="617" y="368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68"/>
                  <a:pt x="618" y="369"/>
                  <a:pt x="619" y="369"/>
                </a:cubicBezTo>
                <a:cubicBezTo>
                  <a:pt x="620" y="366"/>
                  <a:pt x="619" y="362"/>
                  <a:pt x="620" y="359"/>
                </a:cubicBezTo>
                <a:cubicBezTo>
                  <a:pt x="620" y="358"/>
                  <a:pt x="620" y="358"/>
                  <a:pt x="622" y="358"/>
                </a:cubicBezTo>
                <a:cubicBezTo>
                  <a:pt x="622" y="358"/>
                  <a:pt x="623" y="358"/>
                  <a:pt x="624" y="357"/>
                </a:cubicBezTo>
                <a:moveTo>
                  <a:pt x="743" y="321"/>
                </a:moveTo>
                <a:cubicBezTo>
                  <a:pt x="741" y="310"/>
                  <a:pt x="738" y="295"/>
                  <a:pt x="736" y="284"/>
                </a:cubicBezTo>
                <a:cubicBezTo>
                  <a:pt x="736" y="287"/>
                  <a:pt x="690" y="289"/>
                  <a:pt x="605" y="288"/>
                </a:cubicBezTo>
                <a:cubicBezTo>
                  <a:pt x="607" y="300"/>
                  <a:pt x="608" y="313"/>
                  <a:pt x="609" y="325"/>
                </a:cubicBezTo>
                <a:cubicBezTo>
                  <a:pt x="610" y="327"/>
                  <a:pt x="610" y="330"/>
                  <a:pt x="612" y="331"/>
                </a:cubicBezTo>
                <a:cubicBezTo>
                  <a:pt x="614" y="331"/>
                  <a:pt x="616" y="331"/>
                  <a:pt x="618" y="331"/>
                </a:cubicBezTo>
                <a:cubicBezTo>
                  <a:pt x="621" y="330"/>
                  <a:pt x="621" y="334"/>
                  <a:pt x="623" y="334"/>
                </a:cubicBezTo>
                <a:cubicBezTo>
                  <a:pt x="625" y="334"/>
                  <a:pt x="627" y="334"/>
                  <a:pt x="628" y="334"/>
                </a:cubicBezTo>
                <a:cubicBezTo>
                  <a:pt x="629" y="335"/>
                  <a:pt x="629" y="335"/>
                  <a:pt x="630" y="335"/>
                </a:cubicBezTo>
                <a:cubicBezTo>
                  <a:pt x="637" y="335"/>
                  <a:pt x="637" y="335"/>
                  <a:pt x="637" y="335"/>
                </a:cubicBezTo>
                <a:cubicBezTo>
                  <a:pt x="643" y="334"/>
                  <a:pt x="643" y="334"/>
                  <a:pt x="643" y="334"/>
                </a:cubicBezTo>
                <a:cubicBezTo>
                  <a:pt x="644" y="334"/>
                  <a:pt x="646" y="334"/>
                  <a:pt x="647" y="334"/>
                </a:cubicBezTo>
                <a:cubicBezTo>
                  <a:pt x="648" y="334"/>
                  <a:pt x="655" y="341"/>
                  <a:pt x="656" y="346"/>
                </a:cubicBezTo>
                <a:cubicBezTo>
                  <a:pt x="656" y="346"/>
                  <a:pt x="656" y="346"/>
                  <a:pt x="657" y="346"/>
                </a:cubicBezTo>
                <a:cubicBezTo>
                  <a:pt x="657" y="347"/>
                  <a:pt x="657" y="347"/>
                  <a:pt x="658" y="349"/>
                </a:cubicBezTo>
                <a:cubicBezTo>
                  <a:pt x="659" y="349"/>
                  <a:pt x="659" y="349"/>
                  <a:pt x="660" y="349"/>
                </a:cubicBezTo>
                <a:cubicBezTo>
                  <a:pt x="661" y="349"/>
                  <a:pt x="661" y="349"/>
                  <a:pt x="664" y="351"/>
                </a:cubicBezTo>
                <a:cubicBezTo>
                  <a:pt x="657" y="352"/>
                  <a:pt x="661" y="356"/>
                  <a:pt x="661" y="356"/>
                </a:cubicBezTo>
                <a:cubicBezTo>
                  <a:pt x="664" y="358"/>
                  <a:pt x="663" y="363"/>
                  <a:pt x="668" y="363"/>
                </a:cubicBezTo>
                <a:cubicBezTo>
                  <a:pt x="670" y="360"/>
                  <a:pt x="670" y="360"/>
                  <a:pt x="671" y="360"/>
                </a:cubicBezTo>
                <a:cubicBezTo>
                  <a:pt x="671" y="359"/>
                  <a:pt x="671" y="358"/>
                  <a:pt x="672" y="358"/>
                </a:cubicBezTo>
                <a:cubicBezTo>
                  <a:pt x="672" y="358"/>
                  <a:pt x="672" y="357"/>
                  <a:pt x="673" y="357"/>
                </a:cubicBezTo>
                <a:cubicBezTo>
                  <a:pt x="676" y="360"/>
                  <a:pt x="676" y="371"/>
                  <a:pt x="676" y="372"/>
                </a:cubicBezTo>
                <a:cubicBezTo>
                  <a:pt x="676" y="373"/>
                  <a:pt x="676" y="374"/>
                  <a:pt x="676" y="375"/>
                </a:cubicBezTo>
                <a:cubicBezTo>
                  <a:pt x="674" y="389"/>
                  <a:pt x="682" y="401"/>
                  <a:pt x="681" y="415"/>
                </a:cubicBezTo>
                <a:cubicBezTo>
                  <a:pt x="681" y="416"/>
                  <a:pt x="681" y="416"/>
                  <a:pt x="681" y="416"/>
                </a:cubicBezTo>
                <a:cubicBezTo>
                  <a:pt x="680" y="424"/>
                  <a:pt x="683" y="431"/>
                  <a:pt x="683" y="439"/>
                </a:cubicBezTo>
                <a:cubicBezTo>
                  <a:pt x="684" y="439"/>
                  <a:pt x="684" y="440"/>
                  <a:pt x="684" y="441"/>
                </a:cubicBezTo>
                <a:cubicBezTo>
                  <a:pt x="684" y="441"/>
                  <a:pt x="685" y="441"/>
                  <a:pt x="685" y="441"/>
                </a:cubicBezTo>
                <a:cubicBezTo>
                  <a:pt x="690" y="437"/>
                  <a:pt x="690" y="437"/>
                  <a:pt x="696" y="409"/>
                </a:cubicBezTo>
                <a:cubicBezTo>
                  <a:pt x="696" y="407"/>
                  <a:pt x="697" y="405"/>
                  <a:pt x="697" y="402"/>
                </a:cubicBezTo>
                <a:cubicBezTo>
                  <a:pt x="697" y="395"/>
                  <a:pt x="697" y="395"/>
                  <a:pt x="698" y="394"/>
                </a:cubicBezTo>
                <a:cubicBezTo>
                  <a:pt x="705" y="394"/>
                  <a:pt x="710" y="372"/>
                  <a:pt x="710" y="371"/>
                </a:cubicBezTo>
                <a:cubicBezTo>
                  <a:pt x="710" y="371"/>
                  <a:pt x="710" y="371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4" y="367"/>
                  <a:pt x="714" y="367"/>
                  <a:pt x="714" y="367"/>
                </a:cubicBezTo>
                <a:cubicBezTo>
                  <a:pt x="715" y="366"/>
                  <a:pt x="715" y="366"/>
                  <a:pt x="715" y="358"/>
                </a:cubicBezTo>
                <a:cubicBezTo>
                  <a:pt x="716" y="357"/>
                  <a:pt x="716" y="357"/>
                  <a:pt x="717" y="357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9" y="357"/>
                  <a:pt x="720" y="355"/>
                  <a:pt x="721" y="354"/>
                </a:cubicBezTo>
                <a:cubicBezTo>
                  <a:pt x="721" y="353"/>
                  <a:pt x="722" y="353"/>
                  <a:pt x="723" y="353"/>
                </a:cubicBezTo>
                <a:cubicBezTo>
                  <a:pt x="723" y="352"/>
                  <a:pt x="723" y="351"/>
                  <a:pt x="723" y="350"/>
                </a:cubicBezTo>
                <a:cubicBezTo>
                  <a:pt x="724" y="350"/>
                  <a:pt x="724" y="350"/>
                  <a:pt x="724" y="350"/>
                </a:cubicBezTo>
                <a:cubicBezTo>
                  <a:pt x="725" y="353"/>
                  <a:pt x="726" y="358"/>
                  <a:pt x="727" y="365"/>
                </a:cubicBezTo>
                <a:cubicBezTo>
                  <a:pt x="728" y="369"/>
                  <a:pt x="728" y="369"/>
                  <a:pt x="728" y="370"/>
                </a:cubicBezTo>
                <a:cubicBezTo>
                  <a:pt x="728" y="371"/>
                  <a:pt x="728" y="371"/>
                  <a:pt x="728" y="372"/>
                </a:cubicBezTo>
                <a:cubicBezTo>
                  <a:pt x="728" y="373"/>
                  <a:pt x="728" y="373"/>
                  <a:pt x="728" y="375"/>
                </a:cubicBezTo>
                <a:cubicBezTo>
                  <a:pt x="728" y="376"/>
                  <a:pt x="728" y="376"/>
                  <a:pt x="728" y="376"/>
                </a:cubicBezTo>
                <a:cubicBezTo>
                  <a:pt x="729" y="376"/>
                  <a:pt x="729" y="376"/>
                  <a:pt x="729" y="376"/>
                </a:cubicBezTo>
                <a:cubicBezTo>
                  <a:pt x="732" y="381"/>
                  <a:pt x="727" y="387"/>
                  <a:pt x="730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2" y="391"/>
                  <a:pt x="733" y="389"/>
                </a:cubicBezTo>
                <a:cubicBezTo>
                  <a:pt x="733" y="389"/>
                  <a:pt x="733" y="388"/>
                  <a:pt x="733" y="388"/>
                </a:cubicBezTo>
                <a:cubicBezTo>
                  <a:pt x="733" y="387"/>
                  <a:pt x="733" y="387"/>
                  <a:pt x="733" y="387"/>
                </a:cubicBezTo>
                <a:cubicBezTo>
                  <a:pt x="733" y="386"/>
                  <a:pt x="733" y="386"/>
                  <a:pt x="733" y="385"/>
                </a:cubicBezTo>
                <a:cubicBezTo>
                  <a:pt x="737" y="389"/>
                  <a:pt x="735" y="403"/>
                  <a:pt x="731" y="428"/>
                </a:cubicBezTo>
                <a:cubicBezTo>
                  <a:pt x="731" y="429"/>
                  <a:pt x="731" y="430"/>
                  <a:pt x="731" y="430"/>
                </a:cubicBezTo>
                <a:cubicBezTo>
                  <a:pt x="730" y="436"/>
                  <a:pt x="731" y="442"/>
                  <a:pt x="730" y="448"/>
                </a:cubicBezTo>
                <a:cubicBezTo>
                  <a:pt x="730" y="449"/>
                  <a:pt x="730" y="449"/>
                  <a:pt x="730" y="449"/>
                </a:cubicBezTo>
                <a:cubicBezTo>
                  <a:pt x="729" y="453"/>
                  <a:pt x="729" y="456"/>
                  <a:pt x="729" y="459"/>
                </a:cubicBezTo>
                <a:cubicBezTo>
                  <a:pt x="728" y="462"/>
                  <a:pt x="728" y="464"/>
                  <a:pt x="727" y="467"/>
                </a:cubicBezTo>
                <a:cubicBezTo>
                  <a:pt x="726" y="470"/>
                  <a:pt x="725" y="476"/>
                  <a:pt x="726" y="480"/>
                </a:cubicBezTo>
                <a:cubicBezTo>
                  <a:pt x="726" y="480"/>
                  <a:pt x="726" y="480"/>
                  <a:pt x="726" y="480"/>
                </a:cubicBezTo>
                <a:cubicBezTo>
                  <a:pt x="727" y="478"/>
                  <a:pt x="727" y="476"/>
                  <a:pt x="727" y="476"/>
                </a:cubicBezTo>
                <a:cubicBezTo>
                  <a:pt x="728" y="473"/>
                  <a:pt x="731" y="459"/>
                  <a:pt x="731" y="459"/>
                </a:cubicBezTo>
                <a:cubicBezTo>
                  <a:pt x="731" y="458"/>
                  <a:pt x="731" y="458"/>
                  <a:pt x="731" y="458"/>
                </a:cubicBezTo>
                <a:cubicBezTo>
                  <a:pt x="731" y="457"/>
                  <a:pt x="731" y="457"/>
                  <a:pt x="732" y="457"/>
                </a:cubicBezTo>
                <a:cubicBezTo>
                  <a:pt x="732" y="456"/>
                  <a:pt x="732" y="456"/>
                  <a:pt x="732" y="455"/>
                </a:cubicBezTo>
                <a:cubicBezTo>
                  <a:pt x="732" y="455"/>
                  <a:pt x="732" y="454"/>
                  <a:pt x="732" y="454"/>
                </a:cubicBezTo>
                <a:cubicBezTo>
                  <a:pt x="732" y="453"/>
                  <a:pt x="733" y="452"/>
                  <a:pt x="733" y="451"/>
                </a:cubicBezTo>
                <a:cubicBezTo>
                  <a:pt x="732" y="450"/>
                  <a:pt x="732" y="438"/>
                  <a:pt x="733" y="434"/>
                </a:cubicBezTo>
                <a:cubicBezTo>
                  <a:pt x="733" y="433"/>
                  <a:pt x="733" y="433"/>
                  <a:pt x="733" y="432"/>
                </a:cubicBezTo>
                <a:cubicBezTo>
                  <a:pt x="733" y="431"/>
                  <a:pt x="733" y="431"/>
                  <a:pt x="733" y="430"/>
                </a:cubicBezTo>
                <a:cubicBezTo>
                  <a:pt x="733" y="428"/>
                  <a:pt x="733" y="426"/>
                  <a:pt x="733" y="424"/>
                </a:cubicBezTo>
                <a:cubicBezTo>
                  <a:pt x="734" y="421"/>
                  <a:pt x="737" y="408"/>
                  <a:pt x="737" y="407"/>
                </a:cubicBezTo>
                <a:cubicBezTo>
                  <a:pt x="738" y="410"/>
                  <a:pt x="737" y="412"/>
                  <a:pt x="737" y="414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38" y="413"/>
                  <a:pt x="738" y="413"/>
                  <a:pt x="738" y="413"/>
                </a:cubicBezTo>
                <a:cubicBezTo>
                  <a:pt x="739" y="417"/>
                  <a:pt x="739" y="417"/>
                  <a:pt x="737" y="440"/>
                </a:cubicBezTo>
                <a:cubicBezTo>
                  <a:pt x="742" y="419"/>
                  <a:pt x="742" y="419"/>
                  <a:pt x="743" y="409"/>
                </a:cubicBezTo>
                <a:cubicBezTo>
                  <a:pt x="743" y="407"/>
                  <a:pt x="744" y="406"/>
                  <a:pt x="744" y="404"/>
                </a:cubicBezTo>
                <a:cubicBezTo>
                  <a:pt x="745" y="395"/>
                  <a:pt x="745" y="395"/>
                  <a:pt x="744" y="385"/>
                </a:cubicBezTo>
                <a:cubicBezTo>
                  <a:pt x="743" y="379"/>
                  <a:pt x="743" y="364"/>
                  <a:pt x="744" y="355"/>
                </a:cubicBezTo>
                <a:cubicBezTo>
                  <a:pt x="745" y="355"/>
                  <a:pt x="745" y="356"/>
                  <a:pt x="745" y="356"/>
                </a:cubicBezTo>
                <a:cubicBezTo>
                  <a:pt x="745" y="357"/>
                  <a:pt x="745" y="357"/>
                  <a:pt x="745" y="357"/>
                </a:cubicBezTo>
                <a:cubicBezTo>
                  <a:pt x="745" y="360"/>
                  <a:pt x="745" y="362"/>
                  <a:pt x="745" y="364"/>
                </a:cubicBezTo>
                <a:cubicBezTo>
                  <a:pt x="745" y="368"/>
                  <a:pt x="745" y="371"/>
                  <a:pt x="745" y="374"/>
                </a:cubicBezTo>
                <a:cubicBezTo>
                  <a:pt x="745" y="375"/>
                  <a:pt x="745" y="375"/>
                  <a:pt x="746" y="375"/>
                </a:cubicBezTo>
                <a:cubicBezTo>
                  <a:pt x="746" y="365"/>
                  <a:pt x="746" y="365"/>
                  <a:pt x="745" y="364"/>
                </a:cubicBezTo>
                <a:cubicBezTo>
                  <a:pt x="745" y="361"/>
                  <a:pt x="745" y="359"/>
                  <a:pt x="745" y="356"/>
                </a:cubicBezTo>
                <a:cubicBezTo>
                  <a:pt x="745" y="356"/>
                  <a:pt x="745" y="356"/>
                  <a:pt x="745" y="356"/>
                </a:cubicBezTo>
                <a:cubicBezTo>
                  <a:pt x="745" y="355"/>
                  <a:pt x="745" y="354"/>
                  <a:pt x="745" y="353"/>
                </a:cubicBezTo>
                <a:cubicBezTo>
                  <a:pt x="745" y="352"/>
                  <a:pt x="745" y="352"/>
                  <a:pt x="745" y="352"/>
                </a:cubicBezTo>
                <a:cubicBezTo>
                  <a:pt x="745" y="343"/>
                  <a:pt x="744" y="330"/>
                  <a:pt x="743" y="321"/>
                </a:cubicBezTo>
                <a:moveTo>
                  <a:pt x="299" y="117"/>
                </a:moveTo>
                <a:cubicBezTo>
                  <a:pt x="299" y="117"/>
                  <a:pt x="299" y="117"/>
                  <a:pt x="299" y="117"/>
                </a:cubicBezTo>
                <a:cubicBezTo>
                  <a:pt x="297" y="117"/>
                  <a:pt x="297" y="117"/>
                  <a:pt x="297" y="117"/>
                </a:cubicBezTo>
                <a:cubicBezTo>
                  <a:pt x="297" y="118"/>
                  <a:pt x="296" y="118"/>
                  <a:pt x="296" y="118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4" y="119"/>
                  <a:pt x="294" y="119"/>
                  <a:pt x="294" y="119"/>
                </a:cubicBezTo>
                <a:cubicBezTo>
                  <a:pt x="293" y="120"/>
                  <a:pt x="293" y="120"/>
                  <a:pt x="292" y="121"/>
                </a:cubicBezTo>
                <a:cubicBezTo>
                  <a:pt x="292" y="121"/>
                  <a:pt x="292" y="122"/>
                  <a:pt x="292" y="122"/>
                </a:cubicBezTo>
                <a:cubicBezTo>
                  <a:pt x="292" y="123"/>
                  <a:pt x="292" y="123"/>
                  <a:pt x="292" y="123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6" y="121"/>
                  <a:pt x="297" y="120"/>
                  <a:pt x="297" y="120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297" y="119"/>
                  <a:pt x="298" y="119"/>
                  <a:pt x="298" y="118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18"/>
                  <a:pt x="299" y="117"/>
                  <a:pt x="299" y="117"/>
                </a:cubicBezTo>
                <a:moveTo>
                  <a:pt x="324" y="158"/>
                </a:moveTo>
                <a:cubicBezTo>
                  <a:pt x="324" y="157"/>
                  <a:pt x="324" y="156"/>
                  <a:pt x="324" y="156"/>
                </a:cubicBezTo>
                <a:cubicBezTo>
                  <a:pt x="323" y="155"/>
                  <a:pt x="323" y="153"/>
                  <a:pt x="323" y="153"/>
                </a:cubicBezTo>
                <a:cubicBezTo>
                  <a:pt x="323" y="152"/>
                  <a:pt x="322" y="152"/>
                  <a:pt x="322" y="151"/>
                </a:cubicBezTo>
                <a:cubicBezTo>
                  <a:pt x="321" y="152"/>
                  <a:pt x="321" y="152"/>
                  <a:pt x="321" y="152"/>
                </a:cubicBezTo>
                <a:cubicBezTo>
                  <a:pt x="321" y="152"/>
                  <a:pt x="321" y="153"/>
                  <a:pt x="319" y="154"/>
                </a:cubicBezTo>
                <a:cubicBezTo>
                  <a:pt x="318" y="155"/>
                  <a:pt x="318" y="155"/>
                  <a:pt x="318" y="149"/>
                </a:cubicBezTo>
                <a:cubicBezTo>
                  <a:pt x="317" y="149"/>
                  <a:pt x="316" y="149"/>
                  <a:pt x="315" y="149"/>
                </a:cubicBezTo>
                <a:cubicBezTo>
                  <a:pt x="316" y="145"/>
                  <a:pt x="317" y="144"/>
                  <a:pt x="314" y="143"/>
                </a:cubicBezTo>
                <a:cubicBezTo>
                  <a:pt x="314" y="143"/>
                  <a:pt x="314" y="143"/>
                  <a:pt x="314" y="142"/>
                </a:cubicBezTo>
                <a:cubicBezTo>
                  <a:pt x="313" y="142"/>
                  <a:pt x="313" y="142"/>
                  <a:pt x="313" y="142"/>
                </a:cubicBezTo>
                <a:cubicBezTo>
                  <a:pt x="313" y="141"/>
                  <a:pt x="313" y="140"/>
                  <a:pt x="312" y="139"/>
                </a:cubicBezTo>
                <a:cubicBezTo>
                  <a:pt x="312" y="139"/>
                  <a:pt x="312" y="139"/>
                  <a:pt x="312" y="139"/>
                </a:cubicBezTo>
                <a:cubicBezTo>
                  <a:pt x="312" y="138"/>
                  <a:pt x="311" y="135"/>
                  <a:pt x="310" y="135"/>
                </a:cubicBezTo>
                <a:cubicBezTo>
                  <a:pt x="306" y="135"/>
                  <a:pt x="306" y="135"/>
                  <a:pt x="306" y="134"/>
                </a:cubicBezTo>
                <a:cubicBezTo>
                  <a:pt x="307" y="131"/>
                  <a:pt x="307" y="131"/>
                  <a:pt x="310" y="131"/>
                </a:cubicBezTo>
                <a:cubicBezTo>
                  <a:pt x="310" y="131"/>
                  <a:pt x="310" y="130"/>
                  <a:pt x="310" y="130"/>
                </a:cubicBezTo>
                <a:cubicBezTo>
                  <a:pt x="310" y="128"/>
                  <a:pt x="312" y="128"/>
                  <a:pt x="313" y="127"/>
                </a:cubicBezTo>
                <a:cubicBezTo>
                  <a:pt x="313" y="126"/>
                  <a:pt x="313" y="125"/>
                  <a:pt x="314" y="123"/>
                </a:cubicBezTo>
                <a:cubicBezTo>
                  <a:pt x="311" y="123"/>
                  <a:pt x="308" y="123"/>
                  <a:pt x="305" y="123"/>
                </a:cubicBezTo>
                <a:cubicBezTo>
                  <a:pt x="307" y="120"/>
                  <a:pt x="307" y="120"/>
                  <a:pt x="307" y="120"/>
                </a:cubicBezTo>
                <a:cubicBezTo>
                  <a:pt x="308" y="119"/>
                  <a:pt x="310" y="119"/>
                  <a:pt x="310" y="118"/>
                </a:cubicBezTo>
                <a:cubicBezTo>
                  <a:pt x="310" y="117"/>
                  <a:pt x="310" y="117"/>
                  <a:pt x="309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6" y="117"/>
                  <a:pt x="304" y="116"/>
                  <a:pt x="303" y="117"/>
                </a:cubicBezTo>
                <a:cubicBezTo>
                  <a:pt x="303" y="118"/>
                  <a:pt x="302" y="119"/>
                  <a:pt x="301" y="120"/>
                </a:cubicBezTo>
                <a:cubicBezTo>
                  <a:pt x="301" y="121"/>
                  <a:pt x="301" y="122"/>
                  <a:pt x="300" y="123"/>
                </a:cubicBezTo>
                <a:cubicBezTo>
                  <a:pt x="298" y="124"/>
                  <a:pt x="298" y="124"/>
                  <a:pt x="298" y="124"/>
                </a:cubicBezTo>
                <a:cubicBezTo>
                  <a:pt x="297" y="123"/>
                  <a:pt x="297" y="123"/>
                  <a:pt x="297" y="122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94" y="123"/>
                  <a:pt x="294" y="126"/>
                  <a:pt x="294" y="126"/>
                </a:cubicBezTo>
                <a:cubicBezTo>
                  <a:pt x="295" y="127"/>
                  <a:pt x="296" y="126"/>
                  <a:pt x="297" y="127"/>
                </a:cubicBezTo>
                <a:cubicBezTo>
                  <a:pt x="296" y="128"/>
                  <a:pt x="296" y="128"/>
                  <a:pt x="296" y="128"/>
                </a:cubicBezTo>
                <a:cubicBezTo>
                  <a:pt x="296" y="128"/>
                  <a:pt x="296" y="128"/>
                  <a:pt x="296" y="129"/>
                </a:cubicBezTo>
                <a:cubicBezTo>
                  <a:pt x="295" y="130"/>
                  <a:pt x="296" y="131"/>
                  <a:pt x="294" y="131"/>
                </a:cubicBezTo>
                <a:cubicBezTo>
                  <a:pt x="292" y="132"/>
                  <a:pt x="292" y="133"/>
                  <a:pt x="292" y="133"/>
                </a:cubicBezTo>
                <a:cubicBezTo>
                  <a:pt x="292" y="134"/>
                  <a:pt x="292" y="134"/>
                  <a:pt x="292" y="134"/>
                </a:cubicBezTo>
                <a:cubicBezTo>
                  <a:pt x="292" y="134"/>
                  <a:pt x="293" y="134"/>
                  <a:pt x="294" y="134"/>
                </a:cubicBezTo>
                <a:cubicBezTo>
                  <a:pt x="294" y="134"/>
                  <a:pt x="294" y="133"/>
                  <a:pt x="295" y="134"/>
                </a:cubicBezTo>
                <a:cubicBezTo>
                  <a:pt x="295" y="135"/>
                  <a:pt x="295" y="135"/>
                  <a:pt x="296" y="135"/>
                </a:cubicBezTo>
                <a:cubicBezTo>
                  <a:pt x="296" y="136"/>
                  <a:pt x="297" y="136"/>
                  <a:pt x="297" y="135"/>
                </a:cubicBezTo>
                <a:cubicBezTo>
                  <a:pt x="297" y="135"/>
                  <a:pt x="297" y="135"/>
                  <a:pt x="298" y="134"/>
                </a:cubicBezTo>
                <a:cubicBezTo>
                  <a:pt x="299" y="135"/>
                  <a:pt x="299" y="135"/>
                  <a:pt x="299" y="135"/>
                </a:cubicBezTo>
                <a:cubicBezTo>
                  <a:pt x="298" y="136"/>
                  <a:pt x="299" y="137"/>
                  <a:pt x="299" y="138"/>
                </a:cubicBezTo>
                <a:cubicBezTo>
                  <a:pt x="298" y="139"/>
                  <a:pt x="297" y="138"/>
                  <a:pt x="296" y="139"/>
                </a:cubicBezTo>
                <a:cubicBezTo>
                  <a:pt x="296" y="140"/>
                  <a:pt x="296" y="140"/>
                  <a:pt x="296" y="141"/>
                </a:cubicBezTo>
                <a:cubicBezTo>
                  <a:pt x="298" y="141"/>
                  <a:pt x="299" y="141"/>
                  <a:pt x="301" y="141"/>
                </a:cubicBezTo>
                <a:cubicBezTo>
                  <a:pt x="302" y="140"/>
                  <a:pt x="302" y="140"/>
                  <a:pt x="302" y="140"/>
                </a:cubicBezTo>
                <a:cubicBezTo>
                  <a:pt x="304" y="142"/>
                  <a:pt x="301" y="145"/>
                  <a:pt x="304" y="146"/>
                </a:cubicBezTo>
                <a:cubicBezTo>
                  <a:pt x="304" y="146"/>
                  <a:pt x="304" y="146"/>
                  <a:pt x="304" y="146"/>
                </a:cubicBezTo>
                <a:cubicBezTo>
                  <a:pt x="304" y="147"/>
                  <a:pt x="303" y="148"/>
                  <a:pt x="303" y="149"/>
                </a:cubicBezTo>
                <a:cubicBezTo>
                  <a:pt x="304" y="150"/>
                  <a:pt x="303" y="151"/>
                  <a:pt x="302" y="151"/>
                </a:cubicBezTo>
                <a:cubicBezTo>
                  <a:pt x="300" y="152"/>
                  <a:pt x="299" y="150"/>
                  <a:pt x="297" y="150"/>
                </a:cubicBezTo>
                <a:cubicBezTo>
                  <a:pt x="297" y="150"/>
                  <a:pt x="297" y="150"/>
                  <a:pt x="297" y="150"/>
                </a:cubicBezTo>
                <a:cubicBezTo>
                  <a:pt x="296" y="150"/>
                  <a:pt x="296" y="150"/>
                  <a:pt x="295" y="1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94" y="152"/>
                  <a:pt x="294" y="152"/>
                  <a:pt x="293" y="152"/>
                </a:cubicBezTo>
                <a:cubicBezTo>
                  <a:pt x="292" y="153"/>
                  <a:pt x="292" y="153"/>
                  <a:pt x="292" y="153"/>
                </a:cubicBezTo>
                <a:cubicBezTo>
                  <a:pt x="294" y="154"/>
                  <a:pt x="295" y="153"/>
                  <a:pt x="297" y="154"/>
                </a:cubicBezTo>
                <a:cubicBezTo>
                  <a:pt x="297" y="154"/>
                  <a:pt x="297" y="155"/>
                  <a:pt x="296" y="156"/>
                </a:cubicBezTo>
                <a:cubicBezTo>
                  <a:pt x="296" y="156"/>
                  <a:pt x="296" y="156"/>
                  <a:pt x="295" y="156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1" y="159"/>
                  <a:pt x="291" y="159"/>
                  <a:pt x="291" y="160"/>
                </a:cubicBezTo>
                <a:cubicBezTo>
                  <a:pt x="293" y="161"/>
                  <a:pt x="295" y="159"/>
                  <a:pt x="296" y="160"/>
                </a:cubicBezTo>
                <a:cubicBezTo>
                  <a:pt x="298" y="161"/>
                  <a:pt x="299" y="160"/>
                  <a:pt x="301" y="161"/>
                </a:cubicBezTo>
                <a:cubicBezTo>
                  <a:pt x="301" y="162"/>
                  <a:pt x="301" y="162"/>
                  <a:pt x="300" y="163"/>
                </a:cubicBezTo>
                <a:cubicBezTo>
                  <a:pt x="300" y="163"/>
                  <a:pt x="299" y="163"/>
                  <a:pt x="296" y="163"/>
                </a:cubicBezTo>
                <a:cubicBezTo>
                  <a:pt x="295" y="163"/>
                  <a:pt x="295" y="164"/>
                  <a:pt x="294" y="165"/>
                </a:cubicBezTo>
                <a:cubicBezTo>
                  <a:pt x="293" y="165"/>
                  <a:pt x="292" y="165"/>
                  <a:pt x="291" y="165"/>
                </a:cubicBezTo>
                <a:cubicBezTo>
                  <a:pt x="291" y="168"/>
                  <a:pt x="291" y="168"/>
                  <a:pt x="287" y="169"/>
                </a:cubicBezTo>
                <a:cubicBezTo>
                  <a:pt x="288" y="170"/>
                  <a:pt x="288" y="170"/>
                  <a:pt x="291" y="169"/>
                </a:cubicBezTo>
                <a:cubicBezTo>
                  <a:pt x="292" y="169"/>
                  <a:pt x="292" y="169"/>
                  <a:pt x="293" y="168"/>
                </a:cubicBezTo>
                <a:cubicBezTo>
                  <a:pt x="293" y="168"/>
                  <a:pt x="293" y="168"/>
                  <a:pt x="295" y="169"/>
                </a:cubicBezTo>
                <a:cubicBezTo>
                  <a:pt x="296" y="169"/>
                  <a:pt x="296" y="169"/>
                  <a:pt x="297" y="169"/>
                </a:cubicBezTo>
                <a:cubicBezTo>
                  <a:pt x="298" y="167"/>
                  <a:pt x="298" y="167"/>
                  <a:pt x="298" y="166"/>
                </a:cubicBezTo>
                <a:cubicBezTo>
                  <a:pt x="300" y="167"/>
                  <a:pt x="302" y="166"/>
                  <a:pt x="304" y="167"/>
                </a:cubicBezTo>
                <a:cubicBezTo>
                  <a:pt x="306" y="167"/>
                  <a:pt x="306" y="165"/>
                  <a:pt x="307" y="165"/>
                </a:cubicBezTo>
                <a:cubicBezTo>
                  <a:pt x="309" y="165"/>
                  <a:pt x="309" y="167"/>
                  <a:pt x="310" y="167"/>
                </a:cubicBezTo>
                <a:cubicBezTo>
                  <a:pt x="311" y="167"/>
                  <a:pt x="311" y="167"/>
                  <a:pt x="311" y="167"/>
                </a:cubicBezTo>
                <a:cubicBezTo>
                  <a:pt x="312" y="167"/>
                  <a:pt x="314" y="167"/>
                  <a:pt x="316" y="166"/>
                </a:cubicBezTo>
                <a:cubicBezTo>
                  <a:pt x="317" y="165"/>
                  <a:pt x="317" y="165"/>
                  <a:pt x="317" y="165"/>
                </a:cubicBezTo>
                <a:cubicBezTo>
                  <a:pt x="319" y="165"/>
                  <a:pt x="319" y="165"/>
                  <a:pt x="320" y="165"/>
                </a:cubicBezTo>
                <a:cubicBezTo>
                  <a:pt x="320" y="164"/>
                  <a:pt x="320" y="164"/>
                  <a:pt x="320" y="164"/>
                </a:cubicBezTo>
                <a:cubicBezTo>
                  <a:pt x="320" y="163"/>
                  <a:pt x="319" y="162"/>
                  <a:pt x="319" y="161"/>
                </a:cubicBezTo>
                <a:cubicBezTo>
                  <a:pt x="319" y="161"/>
                  <a:pt x="319" y="161"/>
                  <a:pt x="319" y="161"/>
                </a:cubicBezTo>
                <a:cubicBezTo>
                  <a:pt x="319" y="160"/>
                  <a:pt x="319" y="159"/>
                  <a:pt x="321" y="160"/>
                </a:cubicBezTo>
                <a:cubicBezTo>
                  <a:pt x="321" y="160"/>
                  <a:pt x="321" y="160"/>
                  <a:pt x="322" y="158"/>
                </a:cubicBezTo>
                <a:cubicBezTo>
                  <a:pt x="323" y="158"/>
                  <a:pt x="323" y="158"/>
                  <a:pt x="324" y="158"/>
                </a:cubicBezTo>
                <a:moveTo>
                  <a:pt x="281" y="142"/>
                </a:move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moveTo>
                  <a:pt x="293" y="143"/>
                </a:moveTo>
                <a:cubicBezTo>
                  <a:pt x="293" y="143"/>
                  <a:pt x="294" y="142"/>
                  <a:pt x="293" y="141"/>
                </a:cubicBezTo>
                <a:cubicBezTo>
                  <a:pt x="292" y="140"/>
                  <a:pt x="293" y="139"/>
                  <a:pt x="293" y="139"/>
                </a:cubicBezTo>
                <a:cubicBezTo>
                  <a:pt x="293" y="139"/>
                  <a:pt x="293" y="138"/>
                  <a:pt x="292" y="138"/>
                </a:cubicBezTo>
                <a:cubicBezTo>
                  <a:pt x="292" y="138"/>
                  <a:pt x="291" y="138"/>
                  <a:pt x="291" y="138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89" y="137"/>
                  <a:pt x="288" y="138"/>
                  <a:pt x="288" y="138"/>
                </a:cubicBezTo>
                <a:cubicBezTo>
                  <a:pt x="287" y="138"/>
                  <a:pt x="287" y="138"/>
                  <a:pt x="287" y="139"/>
                </a:cubicBezTo>
                <a:cubicBezTo>
                  <a:pt x="287" y="139"/>
                  <a:pt x="286" y="139"/>
                  <a:pt x="286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8"/>
                  <a:pt x="285" y="138"/>
                  <a:pt x="285" y="137"/>
                </a:cubicBezTo>
                <a:cubicBezTo>
                  <a:pt x="284" y="137"/>
                  <a:pt x="284" y="137"/>
                  <a:pt x="282" y="137"/>
                </a:cubicBezTo>
                <a:cubicBezTo>
                  <a:pt x="282" y="139"/>
                  <a:pt x="281" y="140"/>
                  <a:pt x="281" y="142"/>
                </a:cubicBezTo>
                <a:cubicBezTo>
                  <a:pt x="280" y="142"/>
                  <a:pt x="280" y="143"/>
                  <a:pt x="279" y="142"/>
                </a:cubicBezTo>
                <a:cubicBezTo>
                  <a:pt x="278" y="142"/>
                  <a:pt x="278" y="143"/>
                  <a:pt x="277" y="143"/>
                </a:cubicBezTo>
                <a:cubicBezTo>
                  <a:pt x="277" y="143"/>
                  <a:pt x="277" y="143"/>
                  <a:pt x="276" y="142"/>
                </a:cubicBezTo>
                <a:cubicBezTo>
                  <a:pt x="275" y="142"/>
                  <a:pt x="275" y="142"/>
                  <a:pt x="275" y="142"/>
                </a:cubicBezTo>
                <a:cubicBezTo>
                  <a:pt x="274" y="145"/>
                  <a:pt x="273" y="147"/>
                  <a:pt x="273" y="149"/>
                </a:cubicBezTo>
                <a:cubicBezTo>
                  <a:pt x="274" y="149"/>
                  <a:pt x="274" y="149"/>
                  <a:pt x="276" y="149"/>
                </a:cubicBezTo>
                <a:cubicBezTo>
                  <a:pt x="275" y="150"/>
                  <a:pt x="275" y="151"/>
                  <a:pt x="275" y="152"/>
                </a:cubicBezTo>
                <a:cubicBezTo>
                  <a:pt x="272" y="153"/>
                  <a:pt x="272" y="153"/>
                  <a:pt x="271" y="154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5"/>
                  <a:pt x="271" y="156"/>
                  <a:pt x="270" y="156"/>
                </a:cubicBezTo>
                <a:cubicBezTo>
                  <a:pt x="270" y="157"/>
                  <a:pt x="269" y="157"/>
                  <a:pt x="269" y="157"/>
                </a:cubicBezTo>
                <a:cubicBezTo>
                  <a:pt x="269" y="158"/>
                  <a:pt x="269" y="158"/>
                  <a:pt x="269" y="158"/>
                </a:cubicBezTo>
                <a:cubicBezTo>
                  <a:pt x="269" y="158"/>
                  <a:pt x="268" y="159"/>
                  <a:pt x="269" y="159"/>
                </a:cubicBezTo>
                <a:cubicBezTo>
                  <a:pt x="270" y="160"/>
                  <a:pt x="271" y="160"/>
                  <a:pt x="271" y="160"/>
                </a:cubicBezTo>
                <a:cubicBezTo>
                  <a:pt x="273" y="159"/>
                  <a:pt x="274" y="160"/>
                  <a:pt x="274" y="160"/>
                </a:cubicBezTo>
                <a:cubicBezTo>
                  <a:pt x="275" y="160"/>
                  <a:pt x="277" y="159"/>
                  <a:pt x="277" y="159"/>
                </a:cubicBezTo>
                <a:cubicBezTo>
                  <a:pt x="277" y="159"/>
                  <a:pt x="277" y="159"/>
                  <a:pt x="277" y="158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81" y="157"/>
                  <a:pt x="284" y="157"/>
                  <a:pt x="286" y="157"/>
                </a:cubicBezTo>
                <a:cubicBezTo>
                  <a:pt x="286" y="157"/>
                  <a:pt x="287" y="156"/>
                  <a:pt x="287" y="156"/>
                </a:cubicBezTo>
                <a:cubicBezTo>
                  <a:pt x="287" y="155"/>
                  <a:pt x="286" y="155"/>
                  <a:pt x="286" y="154"/>
                </a:cubicBezTo>
                <a:cubicBezTo>
                  <a:pt x="287" y="153"/>
                  <a:pt x="287" y="154"/>
                  <a:pt x="288" y="153"/>
                </a:cubicBezTo>
                <a:cubicBezTo>
                  <a:pt x="288" y="152"/>
                  <a:pt x="288" y="152"/>
                  <a:pt x="289" y="150"/>
                </a:cubicBezTo>
                <a:cubicBezTo>
                  <a:pt x="289" y="149"/>
                  <a:pt x="290" y="148"/>
                  <a:pt x="290" y="147"/>
                </a:cubicBezTo>
                <a:cubicBezTo>
                  <a:pt x="290" y="146"/>
                  <a:pt x="290" y="145"/>
                  <a:pt x="290" y="145"/>
                </a:cubicBezTo>
                <a:cubicBezTo>
                  <a:pt x="292" y="145"/>
                  <a:pt x="293" y="144"/>
                  <a:pt x="293" y="143"/>
                </a:cubicBezTo>
                <a:moveTo>
                  <a:pt x="544" y="571"/>
                </a:moveTo>
                <a:cubicBezTo>
                  <a:pt x="544" y="571"/>
                  <a:pt x="544" y="570"/>
                  <a:pt x="545" y="570"/>
                </a:cubicBezTo>
                <a:cubicBezTo>
                  <a:pt x="548" y="559"/>
                  <a:pt x="548" y="559"/>
                  <a:pt x="548" y="559"/>
                </a:cubicBezTo>
                <a:cubicBezTo>
                  <a:pt x="547" y="558"/>
                  <a:pt x="547" y="556"/>
                  <a:pt x="543" y="555"/>
                </a:cubicBezTo>
                <a:cubicBezTo>
                  <a:pt x="542" y="559"/>
                  <a:pt x="542" y="559"/>
                  <a:pt x="542" y="559"/>
                </a:cubicBezTo>
                <a:cubicBezTo>
                  <a:pt x="541" y="560"/>
                  <a:pt x="541" y="560"/>
                  <a:pt x="535" y="564"/>
                </a:cubicBezTo>
                <a:cubicBezTo>
                  <a:pt x="535" y="564"/>
                  <a:pt x="533" y="567"/>
                  <a:pt x="533" y="567"/>
                </a:cubicBezTo>
                <a:cubicBezTo>
                  <a:pt x="533" y="568"/>
                  <a:pt x="533" y="568"/>
                  <a:pt x="533" y="568"/>
                </a:cubicBezTo>
                <a:cubicBezTo>
                  <a:pt x="532" y="569"/>
                  <a:pt x="531" y="568"/>
                  <a:pt x="531" y="569"/>
                </a:cubicBezTo>
                <a:cubicBezTo>
                  <a:pt x="530" y="570"/>
                  <a:pt x="530" y="571"/>
                  <a:pt x="528" y="572"/>
                </a:cubicBezTo>
                <a:cubicBezTo>
                  <a:pt x="525" y="575"/>
                  <a:pt x="522" y="572"/>
                  <a:pt x="518" y="573"/>
                </a:cubicBezTo>
                <a:cubicBezTo>
                  <a:pt x="517" y="574"/>
                  <a:pt x="516" y="574"/>
                  <a:pt x="516" y="575"/>
                </a:cubicBezTo>
                <a:cubicBezTo>
                  <a:pt x="515" y="576"/>
                  <a:pt x="515" y="577"/>
                  <a:pt x="514" y="579"/>
                </a:cubicBezTo>
                <a:cubicBezTo>
                  <a:pt x="513" y="580"/>
                  <a:pt x="512" y="581"/>
                  <a:pt x="511" y="582"/>
                </a:cubicBezTo>
                <a:cubicBezTo>
                  <a:pt x="511" y="582"/>
                  <a:pt x="509" y="588"/>
                  <a:pt x="510" y="589"/>
                </a:cubicBezTo>
                <a:cubicBezTo>
                  <a:pt x="510" y="590"/>
                  <a:pt x="510" y="590"/>
                  <a:pt x="510" y="591"/>
                </a:cubicBezTo>
                <a:cubicBezTo>
                  <a:pt x="510" y="591"/>
                  <a:pt x="509" y="594"/>
                  <a:pt x="509" y="594"/>
                </a:cubicBezTo>
                <a:cubicBezTo>
                  <a:pt x="509" y="595"/>
                  <a:pt x="508" y="595"/>
                  <a:pt x="508" y="594"/>
                </a:cubicBezTo>
                <a:cubicBezTo>
                  <a:pt x="507" y="594"/>
                  <a:pt x="507" y="594"/>
                  <a:pt x="504" y="597"/>
                </a:cubicBezTo>
                <a:cubicBezTo>
                  <a:pt x="503" y="599"/>
                  <a:pt x="503" y="601"/>
                  <a:pt x="501" y="603"/>
                </a:cubicBezTo>
                <a:cubicBezTo>
                  <a:pt x="501" y="603"/>
                  <a:pt x="501" y="603"/>
                  <a:pt x="500" y="604"/>
                </a:cubicBezTo>
                <a:cubicBezTo>
                  <a:pt x="500" y="604"/>
                  <a:pt x="500" y="604"/>
                  <a:pt x="500" y="605"/>
                </a:cubicBezTo>
                <a:cubicBezTo>
                  <a:pt x="500" y="606"/>
                  <a:pt x="500" y="608"/>
                  <a:pt x="500" y="609"/>
                </a:cubicBezTo>
                <a:cubicBezTo>
                  <a:pt x="499" y="610"/>
                  <a:pt x="499" y="610"/>
                  <a:pt x="499" y="611"/>
                </a:cubicBezTo>
                <a:cubicBezTo>
                  <a:pt x="498" y="614"/>
                  <a:pt x="498" y="614"/>
                  <a:pt x="497" y="616"/>
                </a:cubicBezTo>
                <a:cubicBezTo>
                  <a:pt x="499" y="617"/>
                  <a:pt x="501" y="616"/>
                  <a:pt x="503" y="616"/>
                </a:cubicBezTo>
                <a:cubicBezTo>
                  <a:pt x="503" y="617"/>
                  <a:pt x="503" y="617"/>
                  <a:pt x="503" y="618"/>
                </a:cubicBezTo>
                <a:cubicBezTo>
                  <a:pt x="505" y="619"/>
                  <a:pt x="510" y="620"/>
                  <a:pt x="515" y="615"/>
                </a:cubicBezTo>
                <a:cubicBezTo>
                  <a:pt x="517" y="612"/>
                  <a:pt x="517" y="609"/>
                  <a:pt x="519" y="606"/>
                </a:cubicBezTo>
                <a:cubicBezTo>
                  <a:pt x="521" y="604"/>
                  <a:pt x="523" y="603"/>
                  <a:pt x="524" y="601"/>
                </a:cubicBezTo>
                <a:cubicBezTo>
                  <a:pt x="526" y="599"/>
                  <a:pt x="526" y="596"/>
                  <a:pt x="528" y="593"/>
                </a:cubicBezTo>
                <a:cubicBezTo>
                  <a:pt x="529" y="592"/>
                  <a:pt x="531" y="592"/>
                  <a:pt x="532" y="591"/>
                </a:cubicBezTo>
                <a:cubicBezTo>
                  <a:pt x="533" y="590"/>
                  <a:pt x="534" y="591"/>
                  <a:pt x="535" y="590"/>
                </a:cubicBezTo>
                <a:cubicBezTo>
                  <a:pt x="536" y="588"/>
                  <a:pt x="535" y="585"/>
                  <a:pt x="536" y="583"/>
                </a:cubicBezTo>
                <a:cubicBezTo>
                  <a:pt x="537" y="582"/>
                  <a:pt x="539" y="581"/>
                  <a:pt x="539" y="579"/>
                </a:cubicBezTo>
                <a:cubicBezTo>
                  <a:pt x="539" y="579"/>
                  <a:pt x="540" y="578"/>
                  <a:pt x="540" y="577"/>
                </a:cubicBezTo>
                <a:cubicBezTo>
                  <a:pt x="540" y="577"/>
                  <a:pt x="540" y="576"/>
                  <a:pt x="540" y="575"/>
                </a:cubicBezTo>
                <a:cubicBezTo>
                  <a:pt x="540" y="575"/>
                  <a:pt x="541" y="575"/>
                  <a:pt x="541" y="574"/>
                </a:cubicBezTo>
                <a:cubicBezTo>
                  <a:pt x="541" y="573"/>
                  <a:pt x="543" y="572"/>
                  <a:pt x="544" y="571"/>
                </a:cubicBezTo>
                <a:moveTo>
                  <a:pt x="577" y="426"/>
                </a:moveTo>
                <a:cubicBezTo>
                  <a:pt x="577" y="425"/>
                  <a:pt x="577" y="423"/>
                  <a:pt x="575" y="421"/>
                </a:cubicBezTo>
                <a:cubicBezTo>
                  <a:pt x="568" y="420"/>
                  <a:pt x="563" y="428"/>
                  <a:pt x="556" y="426"/>
                </a:cubicBezTo>
                <a:cubicBezTo>
                  <a:pt x="555" y="426"/>
                  <a:pt x="554" y="426"/>
                  <a:pt x="552" y="426"/>
                </a:cubicBezTo>
                <a:cubicBezTo>
                  <a:pt x="546" y="427"/>
                  <a:pt x="544" y="426"/>
                  <a:pt x="541" y="425"/>
                </a:cubicBezTo>
                <a:cubicBezTo>
                  <a:pt x="539" y="419"/>
                  <a:pt x="539" y="419"/>
                  <a:pt x="539" y="417"/>
                </a:cubicBezTo>
                <a:cubicBezTo>
                  <a:pt x="538" y="417"/>
                  <a:pt x="537" y="416"/>
                  <a:pt x="537" y="416"/>
                </a:cubicBezTo>
                <a:cubicBezTo>
                  <a:pt x="536" y="414"/>
                  <a:pt x="536" y="412"/>
                  <a:pt x="536" y="411"/>
                </a:cubicBezTo>
                <a:cubicBezTo>
                  <a:pt x="519" y="396"/>
                  <a:pt x="504" y="384"/>
                  <a:pt x="507" y="371"/>
                </a:cubicBezTo>
                <a:cubicBezTo>
                  <a:pt x="507" y="371"/>
                  <a:pt x="507" y="370"/>
                  <a:pt x="507" y="367"/>
                </a:cubicBezTo>
                <a:cubicBezTo>
                  <a:pt x="507" y="365"/>
                  <a:pt x="507" y="364"/>
                  <a:pt x="506" y="362"/>
                </a:cubicBezTo>
                <a:cubicBezTo>
                  <a:pt x="506" y="362"/>
                  <a:pt x="477" y="309"/>
                  <a:pt x="477" y="300"/>
                </a:cubicBezTo>
                <a:cubicBezTo>
                  <a:pt x="474" y="297"/>
                  <a:pt x="470" y="297"/>
                  <a:pt x="468" y="295"/>
                </a:cubicBezTo>
                <a:cubicBezTo>
                  <a:pt x="467" y="295"/>
                  <a:pt x="467" y="295"/>
                  <a:pt x="465" y="295"/>
                </a:cubicBezTo>
                <a:cubicBezTo>
                  <a:pt x="464" y="295"/>
                  <a:pt x="462" y="296"/>
                  <a:pt x="461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43" y="293"/>
                  <a:pt x="427" y="284"/>
                  <a:pt x="410" y="284"/>
                </a:cubicBezTo>
                <a:cubicBezTo>
                  <a:pt x="409" y="297"/>
                  <a:pt x="409" y="297"/>
                  <a:pt x="408" y="299"/>
                </a:cubicBezTo>
                <a:cubicBezTo>
                  <a:pt x="408" y="299"/>
                  <a:pt x="407" y="299"/>
                  <a:pt x="406" y="299"/>
                </a:cubicBezTo>
                <a:cubicBezTo>
                  <a:pt x="405" y="299"/>
                  <a:pt x="405" y="299"/>
                  <a:pt x="403" y="299"/>
                </a:cubicBezTo>
                <a:cubicBezTo>
                  <a:pt x="399" y="298"/>
                  <a:pt x="397" y="294"/>
                  <a:pt x="394" y="293"/>
                </a:cubicBezTo>
                <a:cubicBezTo>
                  <a:pt x="390" y="293"/>
                  <a:pt x="386" y="293"/>
                  <a:pt x="381" y="291"/>
                </a:cubicBezTo>
                <a:cubicBezTo>
                  <a:pt x="379" y="283"/>
                  <a:pt x="367" y="283"/>
                  <a:pt x="367" y="283"/>
                </a:cubicBezTo>
                <a:cubicBezTo>
                  <a:pt x="361" y="283"/>
                  <a:pt x="361" y="283"/>
                  <a:pt x="354" y="261"/>
                </a:cubicBezTo>
                <a:cubicBezTo>
                  <a:pt x="355" y="260"/>
                  <a:pt x="355" y="260"/>
                  <a:pt x="360" y="258"/>
                </a:cubicBezTo>
                <a:cubicBezTo>
                  <a:pt x="360" y="258"/>
                  <a:pt x="359" y="257"/>
                  <a:pt x="359" y="256"/>
                </a:cubicBezTo>
                <a:cubicBezTo>
                  <a:pt x="357" y="255"/>
                  <a:pt x="355" y="254"/>
                  <a:pt x="353" y="254"/>
                </a:cubicBezTo>
                <a:cubicBezTo>
                  <a:pt x="337" y="254"/>
                  <a:pt x="337" y="254"/>
                  <a:pt x="329" y="258"/>
                </a:cubicBezTo>
                <a:cubicBezTo>
                  <a:pt x="325" y="255"/>
                  <a:pt x="318" y="249"/>
                  <a:pt x="310" y="257"/>
                </a:cubicBezTo>
                <a:cubicBezTo>
                  <a:pt x="306" y="257"/>
                  <a:pt x="303" y="257"/>
                  <a:pt x="299" y="257"/>
                </a:cubicBezTo>
                <a:cubicBezTo>
                  <a:pt x="299" y="258"/>
                  <a:pt x="299" y="258"/>
                  <a:pt x="285" y="264"/>
                </a:cubicBezTo>
                <a:cubicBezTo>
                  <a:pt x="285" y="264"/>
                  <a:pt x="285" y="264"/>
                  <a:pt x="284" y="264"/>
                </a:cubicBezTo>
                <a:cubicBezTo>
                  <a:pt x="279" y="263"/>
                  <a:pt x="274" y="265"/>
                  <a:pt x="270" y="261"/>
                </a:cubicBezTo>
                <a:cubicBezTo>
                  <a:pt x="270" y="261"/>
                  <a:pt x="268" y="260"/>
                  <a:pt x="268" y="260"/>
                </a:cubicBezTo>
                <a:cubicBezTo>
                  <a:pt x="266" y="263"/>
                  <a:pt x="265" y="269"/>
                  <a:pt x="265" y="269"/>
                </a:cubicBezTo>
                <a:cubicBezTo>
                  <a:pt x="263" y="270"/>
                  <a:pt x="262" y="271"/>
                  <a:pt x="257" y="270"/>
                </a:cubicBezTo>
                <a:cubicBezTo>
                  <a:pt x="256" y="273"/>
                  <a:pt x="256" y="276"/>
                  <a:pt x="255" y="280"/>
                </a:cubicBezTo>
                <a:cubicBezTo>
                  <a:pt x="253" y="280"/>
                  <a:pt x="250" y="279"/>
                  <a:pt x="247" y="281"/>
                </a:cubicBezTo>
                <a:cubicBezTo>
                  <a:pt x="246" y="286"/>
                  <a:pt x="244" y="291"/>
                  <a:pt x="243" y="297"/>
                </a:cubicBezTo>
                <a:cubicBezTo>
                  <a:pt x="243" y="298"/>
                  <a:pt x="243" y="299"/>
                  <a:pt x="243" y="301"/>
                </a:cubicBezTo>
                <a:cubicBezTo>
                  <a:pt x="240" y="301"/>
                  <a:pt x="238" y="301"/>
                  <a:pt x="236" y="301"/>
                </a:cubicBezTo>
                <a:cubicBezTo>
                  <a:pt x="235" y="307"/>
                  <a:pt x="227" y="311"/>
                  <a:pt x="224" y="311"/>
                </a:cubicBezTo>
                <a:cubicBezTo>
                  <a:pt x="220" y="319"/>
                  <a:pt x="213" y="326"/>
                  <a:pt x="211" y="334"/>
                </a:cubicBezTo>
                <a:cubicBezTo>
                  <a:pt x="210" y="334"/>
                  <a:pt x="210" y="334"/>
                  <a:pt x="209" y="334"/>
                </a:cubicBezTo>
                <a:cubicBezTo>
                  <a:pt x="209" y="334"/>
                  <a:pt x="209" y="334"/>
                  <a:pt x="207" y="335"/>
                </a:cubicBezTo>
                <a:cubicBezTo>
                  <a:pt x="207" y="335"/>
                  <a:pt x="206" y="335"/>
                  <a:pt x="205" y="335"/>
                </a:cubicBezTo>
                <a:cubicBezTo>
                  <a:pt x="204" y="348"/>
                  <a:pt x="204" y="349"/>
                  <a:pt x="198" y="351"/>
                </a:cubicBezTo>
                <a:cubicBezTo>
                  <a:pt x="198" y="351"/>
                  <a:pt x="198" y="352"/>
                  <a:pt x="197" y="353"/>
                </a:cubicBezTo>
                <a:cubicBezTo>
                  <a:pt x="197" y="354"/>
                  <a:pt x="197" y="356"/>
                  <a:pt x="198" y="357"/>
                </a:cubicBezTo>
                <a:cubicBezTo>
                  <a:pt x="206" y="359"/>
                  <a:pt x="206" y="359"/>
                  <a:pt x="207" y="361"/>
                </a:cubicBezTo>
                <a:cubicBezTo>
                  <a:pt x="204" y="366"/>
                  <a:pt x="204" y="366"/>
                  <a:pt x="204" y="381"/>
                </a:cubicBezTo>
                <a:cubicBezTo>
                  <a:pt x="204" y="382"/>
                  <a:pt x="204" y="383"/>
                  <a:pt x="204" y="386"/>
                </a:cubicBezTo>
                <a:cubicBezTo>
                  <a:pt x="204" y="386"/>
                  <a:pt x="204" y="386"/>
                  <a:pt x="200" y="390"/>
                </a:cubicBezTo>
                <a:cubicBezTo>
                  <a:pt x="200" y="393"/>
                  <a:pt x="201" y="396"/>
                  <a:pt x="202" y="399"/>
                </a:cubicBezTo>
                <a:cubicBezTo>
                  <a:pt x="202" y="402"/>
                  <a:pt x="202" y="402"/>
                  <a:pt x="202" y="402"/>
                </a:cubicBezTo>
                <a:cubicBezTo>
                  <a:pt x="202" y="413"/>
                  <a:pt x="220" y="423"/>
                  <a:pt x="220" y="424"/>
                </a:cubicBezTo>
                <a:cubicBezTo>
                  <a:pt x="220" y="430"/>
                  <a:pt x="220" y="435"/>
                  <a:pt x="234" y="438"/>
                </a:cubicBezTo>
                <a:cubicBezTo>
                  <a:pt x="235" y="441"/>
                  <a:pt x="235" y="441"/>
                  <a:pt x="235" y="445"/>
                </a:cubicBezTo>
                <a:cubicBezTo>
                  <a:pt x="247" y="456"/>
                  <a:pt x="255" y="455"/>
                  <a:pt x="255" y="455"/>
                </a:cubicBezTo>
                <a:cubicBezTo>
                  <a:pt x="255" y="454"/>
                  <a:pt x="256" y="452"/>
                  <a:pt x="257" y="451"/>
                </a:cubicBezTo>
                <a:cubicBezTo>
                  <a:pt x="260" y="450"/>
                  <a:pt x="262" y="451"/>
                  <a:pt x="265" y="451"/>
                </a:cubicBezTo>
                <a:cubicBezTo>
                  <a:pt x="266" y="451"/>
                  <a:pt x="266" y="451"/>
                  <a:pt x="268" y="451"/>
                </a:cubicBezTo>
                <a:cubicBezTo>
                  <a:pt x="270" y="451"/>
                  <a:pt x="273" y="451"/>
                  <a:pt x="275" y="451"/>
                </a:cubicBezTo>
                <a:cubicBezTo>
                  <a:pt x="277" y="456"/>
                  <a:pt x="281" y="455"/>
                  <a:pt x="290" y="453"/>
                </a:cubicBezTo>
                <a:cubicBezTo>
                  <a:pt x="293" y="447"/>
                  <a:pt x="295" y="447"/>
                  <a:pt x="305" y="449"/>
                </a:cubicBezTo>
                <a:cubicBezTo>
                  <a:pt x="305" y="449"/>
                  <a:pt x="306" y="449"/>
                  <a:pt x="306" y="449"/>
                </a:cubicBezTo>
                <a:cubicBezTo>
                  <a:pt x="312" y="443"/>
                  <a:pt x="317" y="446"/>
                  <a:pt x="319" y="446"/>
                </a:cubicBezTo>
                <a:cubicBezTo>
                  <a:pt x="321" y="456"/>
                  <a:pt x="323" y="457"/>
                  <a:pt x="327" y="458"/>
                </a:cubicBezTo>
                <a:cubicBezTo>
                  <a:pt x="334" y="458"/>
                  <a:pt x="341" y="458"/>
                  <a:pt x="347" y="459"/>
                </a:cubicBezTo>
                <a:cubicBezTo>
                  <a:pt x="347" y="461"/>
                  <a:pt x="347" y="463"/>
                  <a:pt x="347" y="467"/>
                </a:cubicBezTo>
                <a:cubicBezTo>
                  <a:pt x="347" y="467"/>
                  <a:pt x="345" y="485"/>
                  <a:pt x="343" y="489"/>
                </a:cubicBezTo>
                <a:cubicBezTo>
                  <a:pt x="342" y="489"/>
                  <a:pt x="341" y="489"/>
                  <a:pt x="341" y="489"/>
                </a:cubicBezTo>
                <a:cubicBezTo>
                  <a:pt x="340" y="490"/>
                  <a:pt x="340" y="491"/>
                  <a:pt x="340" y="491"/>
                </a:cubicBezTo>
                <a:cubicBezTo>
                  <a:pt x="355" y="500"/>
                  <a:pt x="356" y="518"/>
                  <a:pt x="365" y="531"/>
                </a:cubicBezTo>
                <a:cubicBezTo>
                  <a:pt x="364" y="532"/>
                  <a:pt x="364" y="533"/>
                  <a:pt x="364" y="533"/>
                </a:cubicBezTo>
                <a:cubicBezTo>
                  <a:pt x="364" y="534"/>
                  <a:pt x="364" y="535"/>
                  <a:pt x="364" y="536"/>
                </a:cubicBezTo>
                <a:cubicBezTo>
                  <a:pt x="364" y="540"/>
                  <a:pt x="365" y="540"/>
                  <a:pt x="367" y="541"/>
                </a:cubicBezTo>
                <a:cubicBezTo>
                  <a:pt x="367" y="553"/>
                  <a:pt x="357" y="562"/>
                  <a:pt x="356" y="574"/>
                </a:cubicBezTo>
                <a:cubicBezTo>
                  <a:pt x="356" y="580"/>
                  <a:pt x="357" y="580"/>
                  <a:pt x="361" y="583"/>
                </a:cubicBezTo>
                <a:cubicBezTo>
                  <a:pt x="361" y="589"/>
                  <a:pt x="361" y="591"/>
                  <a:pt x="366" y="594"/>
                </a:cubicBezTo>
                <a:cubicBezTo>
                  <a:pt x="368" y="603"/>
                  <a:pt x="368" y="603"/>
                  <a:pt x="370" y="604"/>
                </a:cubicBezTo>
                <a:cubicBezTo>
                  <a:pt x="370" y="607"/>
                  <a:pt x="369" y="610"/>
                  <a:pt x="369" y="613"/>
                </a:cubicBezTo>
                <a:cubicBezTo>
                  <a:pt x="369" y="614"/>
                  <a:pt x="375" y="632"/>
                  <a:pt x="382" y="639"/>
                </a:cubicBezTo>
                <a:cubicBezTo>
                  <a:pt x="381" y="642"/>
                  <a:pt x="381" y="642"/>
                  <a:pt x="383" y="645"/>
                </a:cubicBezTo>
                <a:cubicBezTo>
                  <a:pt x="383" y="646"/>
                  <a:pt x="383" y="646"/>
                  <a:pt x="383" y="647"/>
                </a:cubicBezTo>
                <a:cubicBezTo>
                  <a:pt x="382" y="648"/>
                  <a:pt x="380" y="649"/>
                  <a:pt x="380" y="650"/>
                </a:cubicBezTo>
                <a:cubicBezTo>
                  <a:pt x="380" y="650"/>
                  <a:pt x="381" y="651"/>
                  <a:pt x="381" y="651"/>
                </a:cubicBezTo>
                <a:cubicBezTo>
                  <a:pt x="382" y="651"/>
                  <a:pt x="383" y="651"/>
                  <a:pt x="383" y="651"/>
                </a:cubicBezTo>
                <a:cubicBezTo>
                  <a:pt x="383" y="654"/>
                  <a:pt x="383" y="654"/>
                  <a:pt x="386" y="656"/>
                </a:cubicBezTo>
                <a:cubicBezTo>
                  <a:pt x="389" y="656"/>
                  <a:pt x="391" y="656"/>
                  <a:pt x="394" y="656"/>
                </a:cubicBezTo>
                <a:cubicBezTo>
                  <a:pt x="398" y="655"/>
                  <a:pt x="398" y="655"/>
                  <a:pt x="401" y="654"/>
                </a:cubicBezTo>
                <a:cubicBezTo>
                  <a:pt x="404" y="654"/>
                  <a:pt x="408" y="654"/>
                  <a:pt x="412" y="653"/>
                </a:cubicBezTo>
                <a:cubicBezTo>
                  <a:pt x="413" y="653"/>
                  <a:pt x="413" y="652"/>
                  <a:pt x="413" y="651"/>
                </a:cubicBezTo>
                <a:cubicBezTo>
                  <a:pt x="422" y="650"/>
                  <a:pt x="422" y="650"/>
                  <a:pt x="424" y="647"/>
                </a:cubicBezTo>
                <a:cubicBezTo>
                  <a:pt x="424" y="647"/>
                  <a:pt x="451" y="634"/>
                  <a:pt x="448" y="620"/>
                </a:cubicBezTo>
                <a:cubicBezTo>
                  <a:pt x="448" y="619"/>
                  <a:pt x="460" y="612"/>
                  <a:pt x="465" y="610"/>
                </a:cubicBezTo>
                <a:cubicBezTo>
                  <a:pt x="466" y="606"/>
                  <a:pt x="466" y="606"/>
                  <a:pt x="464" y="592"/>
                </a:cubicBezTo>
                <a:cubicBezTo>
                  <a:pt x="476" y="582"/>
                  <a:pt x="492" y="578"/>
                  <a:pt x="500" y="564"/>
                </a:cubicBezTo>
                <a:cubicBezTo>
                  <a:pt x="500" y="563"/>
                  <a:pt x="501" y="562"/>
                  <a:pt x="501" y="560"/>
                </a:cubicBezTo>
                <a:cubicBezTo>
                  <a:pt x="502" y="558"/>
                  <a:pt x="502" y="557"/>
                  <a:pt x="501" y="555"/>
                </a:cubicBezTo>
                <a:cubicBezTo>
                  <a:pt x="502" y="551"/>
                  <a:pt x="503" y="547"/>
                  <a:pt x="503" y="542"/>
                </a:cubicBezTo>
                <a:cubicBezTo>
                  <a:pt x="499" y="535"/>
                  <a:pt x="505" y="528"/>
                  <a:pt x="502" y="521"/>
                </a:cubicBezTo>
                <a:cubicBezTo>
                  <a:pt x="502" y="519"/>
                  <a:pt x="502" y="519"/>
                  <a:pt x="502" y="519"/>
                </a:cubicBezTo>
                <a:cubicBezTo>
                  <a:pt x="515" y="479"/>
                  <a:pt x="568" y="470"/>
                  <a:pt x="577" y="426"/>
                </a:cubicBezTo>
                <a:moveTo>
                  <a:pt x="133" y="516"/>
                </a:moveTo>
                <a:cubicBezTo>
                  <a:pt x="132" y="514"/>
                  <a:pt x="129" y="503"/>
                  <a:pt x="124" y="501"/>
                </a:cubicBezTo>
                <a:cubicBezTo>
                  <a:pt x="123" y="501"/>
                  <a:pt x="122" y="501"/>
                  <a:pt x="120" y="501"/>
                </a:cubicBezTo>
                <a:cubicBezTo>
                  <a:pt x="114" y="498"/>
                  <a:pt x="113" y="486"/>
                  <a:pt x="105" y="490"/>
                </a:cubicBezTo>
                <a:cubicBezTo>
                  <a:pt x="103" y="490"/>
                  <a:pt x="101" y="490"/>
                  <a:pt x="99" y="489"/>
                </a:cubicBezTo>
                <a:cubicBezTo>
                  <a:pt x="96" y="486"/>
                  <a:pt x="96" y="486"/>
                  <a:pt x="93" y="486"/>
                </a:cubicBezTo>
                <a:cubicBezTo>
                  <a:pt x="93" y="487"/>
                  <a:pt x="93" y="489"/>
                  <a:pt x="93" y="490"/>
                </a:cubicBezTo>
                <a:cubicBezTo>
                  <a:pt x="89" y="489"/>
                  <a:pt x="89" y="488"/>
                  <a:pt x="89" y="486"/>
                </a:cubicBezTo>
                <a:cubicBezTo>
                  <a:pt x="89" y="486"/>
                  <a:pt x="90" y="485"/>
                  <a:pt x="90" y="485"/>
                </a:cubicBezTo>
                <a:cubicBezTo>
                  <a:pt x="83" y="478"/>
                  <a:pt x="82" y="478"/>
                  <a:pt x="80" y="478"/>
                </a:cubicBezTo>
                <a:cubicBezTo>
                  <a:pt x="80" y="478"/>
                  <a:pt x="80" y="478"/>
                  <a:pt x="79" y="477"/>
                </a:cubicBezTo>
                <a:cubicBezTo>
                  <a:pt x="77" y="475"/>
                  <a:pt x="77" y="475"/>
                  <a:pt x="74" y="476"/>
                </a:cubicBezTo>
                <a:cubicBezTo>
                  <a:pt x="75" y="477"/>
                  <a:pt x="75" y="479"/>
                  <a:pt x="76" y="481"/>
                </a:cubicBezTo>
                <a:cubicBezTo>
                  <a:pt x="75" y="481"/>
                  <a:pt x="74" y="481"/>
                  <a:pt x="73" y="481"/>
                </a:cubicBezTo>
                <a:cubicBezTo>
                  <a:pt x="73" y="480"/>
                  <a:pt x="73" y="479"/>
                  <a:pt x="72" y="478"/>
                </a:cubicBezTo>
                <a:cubicBezTo>
                  <a:pt x="72" y="477"/>
                  <a:pt x="73" y="476"/>
                  <a:pt x="73" y="475"/>
                </a:cubicBezTo>
                <a:cubicBezTo>
                  <a:pt x="73" y="475"/>
                  <a:pt x="73" y="474"/>
                  <a:pt x="73" y="474"/>
                </a:cubicBezTo>
                <a:cubicBezTo>
                  <a:pt x="73" y="472"/>
                  <a:pt x="73" y="472"/>
                  <a:pt x="68" y="470"/>
                </a:cubicBezTo>
                <a:cubicBezTo>
                  <a:pt x="68" y="470"/>
                  <a:pt x="68" y="470"/>
                  <a:pt x="68" y="470"/>
                </a:cubicBezTo>
                <a:cubicBezTo>
                  <a:pt x="68" y="470"/>
                  <a:pt x="67" y="470"/>
                  <a:pt x="66" y="470"/>
                </a:cubicBezTo>
                <a:cubicBezTo>
                  <a:pt x="67" y="474"/>
                  <a:pt x="67" y="474"/>
                  <a:pt x="67" y="475"/>
                </a:cubicBezTo>
                <a:cubicBezTo>
                  <a:pt x="66" y="475"/>
                  <a:pt x="65" y="475"/>
                  <a:pt x="65" y="475"/>
                </a:cubicBezTo>
                <a:cubicBezTo>
                  <a:pt x="65" y="474"/>
                  <a:pt x="64" y="473"/>
                  <a:pt x="64" y="472"/>
                </a:cubicBezTo>
                <a:cubicBezTo>
                  <a:pt x="65" y="471"/>
                  <a:pt x="66" y="470"/>
                  <a:pt x="66" y="469"/>
                </a:cubicBezTo>
                <a:cubicBezTo>
                  <a:pt x="65" y="461"/>
                  <a:pt x="65" y="461"/>
                  <a:pt x="64" y="459"/>
                </a:cubicBezTo>
                <a:cubicBezTo>
                  <a:pt x="64" y="459"/>
                  <a:pt x="63" y="459"/>
                  <a:pt x="62" y="459"/>
                </a:cubicBezTo>
                <a:cubicBezTo>
                  <a:pt x="62" y="457"/>
                  <a:pt x="62" y="454"/>
                  <a:pt x="61" y="451"/>
                </a:cubicBezTo>
                <a:cubicBezTo>
                  <a:pt x="59" y="446"/>
                  <a:pt x="55" y="442"/>
                  <a:pt x="52" y="437"/>
                </a:cubicBezTo>
                <a:cubicBezTo>
                  <a:pt x="51" y="437"/>
                  <a:pt x="50" y="436"/>
                  <a:pt x="49" y="436"/>
                </a:cubicBezTo>
                <a:cubicBezTo>
                  <a:pt x="49" y="435"/>
                  <a:pt x="48" y="435"/>
                  <a:pt x="48" y="434"/>
                </a:cubicBezTo>
                <a:cubicBezTo>
                  <a:pt x="47" y="435"/>
                  <a:pt x="45" y="435"/>
                  <a:pt x="45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44" y="435"/>
                  <a:pt x="34" y="422"/>
                  <a:pt x="32" y="419"/>
                </a:cubicBezTo>
                <a:cubicBezTo>
                  <a:pt x="32" y="419"/>
                  <a:pt x="32" y="418"/>
                  <a:pt x="31" y="417"/>
                </a:cubicBezTo>
                <a:cubicBezTo>
                  <a:pt x="30" y="415"/>
                  <a:pt x="30" y="415"/>
                  <a:pt x="30" y="412"/>
                </a:cubicBezTo>
                <a:cubicBezTo>
                  <a:pt x="30" y="412"/>
                  <a:pt x="30" y="412"/>
                  <a:pt x="29" y="412"/>
                </a:cubicBezTo>
                <a:cubicBezTo>
                  <a:pt x="29" y="412"/>
                  <a:pt x="28" y="413"/>
                  <a:pt x="28" y="413"/>
                </a:cubicBezTo>
                <a:cubicBezTo>
                  <a:pt x="27" y="412"/>
                  <a:pt x="27" y="412"/>
                  <a:pt x="26" y="408"/>
                </a:cubicBezTo>
                <a:cubicBezTo>
                  <a:pt x="26" y="408"/>
                  <a:pt x="27" y="407"/>
                  <a:pt x="27" y="407"/>
                </a:cubicBezTo>
                <a:cubicBezTo>
                  <a:pt x="26" y="406"/>
                  <a:pt x="26" y="405"/>
                  <a:pt x="25" y="404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3" y="405"/>
                  <a:pt x="22" y="405"/>
                  <a:pt x="22" y="405"/>
                </a:cubicBezTo>
                <a:cubicBezTo>
                  <a:pt x="22" y="406"/>
                  <a:pt x="22" y="407"/>
                  <a:pt x="22" y="409"/>
                </a:cubicBezTo>
                <a:cubicBezTo>
                  <a:pt x="21" y="409"/>
                  <a:pt x="21" y="409"/>
                  <a:pt x="21" y="410"/>
                </a:cubicBezTo>
                <a:cubicBezTo>
                  <a:pt x="20" y="406"/>
                  <a:pt x="20" y="406"/>
                  <a:pt x="18" y="405"/>
                </a:cubicBezTo>
                <a:cubicBezTo>
                  <a:pt x="18" y="405"/>
                  <a:pt x="17" y="405"/>
                  <a:pt x="16" y="405"/>
                </a:cubicBezTo>
                <a:cubicBezTo>
                  <a:pt x="16" y="404"/>
                  <a:pt x="15" y="404"/>
                  <a:pt x="15" y="403"/>
                </a:cubicBezTo>
                <a:cubicBezTo>
                  <a:pt x="15" y="402"/>
                  <a:pt x="15" y="401"/>
                  <a:pt x="14" y="399"/>
                </a:cubicBezTo>
                <a:cubicBezTo>
                  <a:pt x="13" y="398"/>
                  <a:pt x="12" y="397"/>
                  <a:pt x="12" y="396"/>
                </a:cubicBezTo>
                <a:cubicBezTo>
                  <a:pt x="12" y="396"/>
                  <a:pt x="12" y="409"/>
                  <a:pt x="11" y="413"/>
                </a:cubicBezTo>
                <a:cubicBezTo>
                  <a:pt x="9" y="402"/>
                  <a:pt x="10" y="396"/>
                  <a:pt x="10" y="393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9" y="392"/>
                </a:cubicBezTo>
                <a:cubicBezTo>
                  <a:pt x="9" y="394"/>
                  <a:pt x="9" y="394"/>
                  <a:pt x="9" y="397"/>
                </a:cubicBezTo>
                <a:cubicBezTo>
                  <a:pt x="8" y="397"/>
                  <a:pt x="8" y="397"/>
                  <a:pt x="7" y="398"/>
                </a:cubicBezTo>
                <a:cubicBezTo>
                  <a:pt x="7" y="399"/>
                  <a:pt x="6" y="401"/>
                  <a:pt x="6" y="401"/>
                </a:cubicBezTo>
                <a:cubicBezTo>
                  <a:pt x="6" y="404"/>
                  <a:pt x="6" y="406"/>
                  <a:pt x="6" y="410"/>
                </a:cubicBezTo>
                <a:cubicBezTo>
                  <a:pt x="2" y="424"/>
                  <a:pt x="12" y="436"/>
                  <a:pt x="10" y="449"/>
                </a:cubicBezTo>
                <a:cubicBezTo>
                  <a:pt x="11" y="454"/>
                  <a:pt x="11" y="454"/>
                  <a:pt x="11" y="456"/>
                </a:cubicBezTo>
                <a:cubicBezTo>
                  <a:pt x="12" y="461"/>
                  <a:pt x="12" y="461"/>
                  <a:pt x="13" y="465"/>
                </a:cubicBezTo>
                <a:cubicBezTo>
                  <a:pt x="13" y="465"/>
                  <a:pt x="13" y="465"/>
                  <a:pt x="13" y="466"/>
                </a:cubicBezTo>
                <a:cubicBezTo>
                  <a:pt x="16" y="475"/>
                  <a:pt x="16" y="475"/>
                  <a:pt x="16" y="476"/>
                </a:cubicBezTo>
                <a:cubicBezTo>
                  <a:pt x="17" y="477"/>
                  <a:pt x="17" y="478"/>
                  <a:pt x="17" y="479"/>
                </a:cubicBezTo>
                <a:cubicBezTo>
                  <a:pt x="17" y="479"/>
                  <a:pt x="18" y="484"/>
                  <a:pt x="21" y="492"/>
                </a:cubicBezTo>
                <a:cubicBezTo>
                  <a:pt x="21" y="493"/>
                  <a:pt x="21" y="493"/>
                  <a:pt x="22" y="494"/>
                </a:cubicBezTo>
                <a:cubicBezTo>
                  <a:pt x="25" y="502"/>
                  <a:pt x="28" y="509"/>
                  <a:pt x="32" y="517"/>
                </a:cubicBezTo>
                <a:cubicBezTo>
                  <a:pt x="32" y="518"/>
                  <a:pt x="32" y="519"/>
                  <a:pt x="33" y="520"/>
                </a:cubicBezTo>
                <a:cubicBezTo>
                  <a:pt x="38" y="531"/>
                  <a:pt x="50" y="555"/>
                  <a:pt x="61" y="564"/>
                </a:cubicBezTo>
                <a:cubicBezTo>
                  <a:pt x="64" y="567"/>
                  <a:pt x="66" y="571"/>
                  <a:pt x="68" y="575"/>
                </a:cubicBezTo>
                <a:cubicBezTo>
                  <a:pt x="69" y="576"/>
                  <a:pt x="70" y="577"/>
                  <a:pt x="70" y="578"/>
                </a:cubicBezTo>
                <a:cubicBezTo>
                  <a:pt x="70" y="579"/>
                  <a:pt x="70" y="579"/>
                  <a:pt x="70" y="579"/>
                </a:cubicBezTo>
                <a:cubicBezTo>
                  <a:pt x="71" y="579"/>
                  <a:pt x="71" y="579"/>
                  <a:pt x="72" y="580"/>
                </a:cubicBezTo>
                <a:cubicBezTo>
                  <a:pt x="72" y="581"/>
                  <a:pt x="72" y="581"/>
                  <a:pt x="73" y="582"/>
                </a:cubicBezTo>
                <a:cubicBezTo>
                  <a:pt x="73" y="582"/>
                  <a:pt x="73" y="582"/>
                  <a:pt x="73" y="583"/>
                </a:cubicBezTo>
                <a:cubicBezTo>
                  <a:pt x="75" y="586"/>
                  <a:pt x="75" y="586"/>
                  <a:pt x="76" y="587"/>
                </a:cubicBezTo>
                <a:cubicBezTo>
                  <a:pt x="76" y="587"/>
                  <a:pt x="76" y="587"/>
                  <a:pt x="76" y="587"/>
                </a:cubicBezTo>
                <a:cubicBezTo>
                  <a:pt x="77" y="588"/>
                  <a:pt x="77" y="588"/>
                  <a:pt x="78" y="590"/>
                </a:cubicBezTo>
                <a:cubicBezTo>
                  <a:pt x="78" y="590"/>
                  <a:pt x="79" y="591"/>
                  <a:pt x="79" y="591"/>
                </a:cubicBezTo>
                <a:cubicBezTo>
                  <a:pt x="79" y="592"/>
                  <a:pt x="79" y="592"/>
                  <a:pt x="79" y="592"/>
                </a:cubicBezTo>
                <a:cubicBezTo>
                  <a:pt x="79" y="592"/>
                  <a:pt x="80" y="592"/>
                  <a:pt x="80" y="592"/>
                </a:cubicBezTo>
                <a:cubicBezTo>
                  <a:pt x="81" y="594"/>
                  <a:pt x="81" y="595"/>
                  <a:pt x="83" y="597"/>
                </a:cubicBezTo>
                <a:cubicBezTo>
                  <a:pt x="83" y="597"/>
                  <a:pt x="84" y="598"/>
                  <a:pt x="84" y="598"/>
                </a:cubicBezTo>
                <a:cubicBezTo>
                  <a:pt x="84" y="598"/>
                  <a:pt x="84" y="599"/>
                  <a:pt x="85" y="599"/>
                </a:cubicBezTo>
                <a:cubicBezTo>
                  <a:pt x="87" y="602"/>
                  <a:pt x="89" y="606"/>
                  <a:pt x="92" y="609"/>
                </a:cubicBezTo>
                <a:cubicBezTo>
                  <a:pt x="92" y="609"/>
                  <a:pt x="100" y="619"/>
                  <a:pt x="102" y="622"/>
                </a:cubicBezTo>
                <a:cubicBezTo>
                  <a:pt x="103" y="622"/>
                  <a:pt x="103" y="623"/>
                  <a:pt x="103" y="623"/>
                </a:cubicBezTo>
                <a:cubicBezTo>
                  <a:pt x="110" y="630"/>
                  <a:pt x="117" y="637"/>
                  <a:pt x="123" y="644"/>
                </a:cubicBezTo>
                <a:cubicBezTo>
                  <a:pt x="124" y="645"/>
                  <a:pt x="124" y="645"/>
                  <a:pt x="126" y="647"/>
                </a:cubicBezTo>
                <a:cubicBezTo>
                  <a:pt x="126" y="647"/>
                  <a:pt x="127" y="648"/>
                  <a:pt x="127" y="648"/>
                </a:cubicBezTo>
                <a:cubicBezTo>
                  <a:pt x="148" y="666"/>
                  <a:pt x="148" y="666"/>
                  <a:pt x="152" y="669"/>
                </a:cubicBezTo>
                <a:cubicBezTo>
                  <a:pt x="156" y="672"/>
                  <a:pt x="160" y="675"/>
                  <a:pt x="165" y="678"/>
                </a:cubicBezTo>
                <a:cubicBezTo>
                  <a:pt x="165" y="678"/>
                  <a:pt x="165" y="678"/>
                  <a:pt x="165" y="678"/>
                </a:cubicBezTo>
                <a:cubicBezTo>
                  <a:pt x="156" y="672"/>
                  <a:pt x="156" y="672"/>
                  <a:pt x="156" y="672"/>
                </a:cubicBezTo>
                <a:cubicBezTo>
                  <a:pt x="157" y="672"/>
                  <a:pt x="157" y="672"/>
                  <a:pt x="157" y="672"/>
                </a:cubicBezTo>
                <a:cubicBezTo>
                  <a:pt x="158" y="673"/>
                  <a:pt x="159" y="674"/>
                  <a:pt x="161" y="675"/>
                </a:cubicBezTo>
                <a:cubicBezTo>
                  <a:pt x="161" y="675"/>
                  <a:pt x="161" y="676"/>
                  <a:pt x="162" y="676"/>
                </a:cubicBezTo>
                <a:cubicBezTo>
                  <a:pt x="163" y="677"/>
                  <a:pt x="165" y="678"/>
                  <a:pt x="167" y="680"/>
                </a:cubicBezTo>
                <a:cubicBezTo>
                  <a:pt x="169" y="681"/>
                  <a:pt x="169" y="681"/>
                  <a:pt x="178" y="687"/>
                </a:cubicBezTo>
                <a:cubicBezTo>
                  <a:pt x="177" y="686"/>
                  <a:pt x="175" y="685"/>
                  <a:pt x="174" y="685"/>
                </a:cubicBezTo>
                <a:cubicBezTo>
                  <a:pt x="174" y="684"/>
                  <a:pt x="174" y="684"/>
                  <a:pt x="173" y="684"/>
                </a:cubicBezTo>
                <a:cubicBezTo>
                  <a:pt x="172" y="683"/>
                  <a:pt x="172" y="683"/>
                  <a:pt x="171" y="683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173" y="684"/>
                  <a:pt x="174" y="684"/>
                  <a:pt x="175" y="685"/>
                </a:cubicBezTo>
                <a:cubicBezTo>
                  <a:pt x="177" y="686"/>
                  <a:pt x="180" y="688"/>
                  <a:pt x="182" y="689"/>
                </a:cubicBezTo>
                <a:cubicBezTo>
                  <a:pt x="181" y="689"/>
                  <a:pt x="179" y="688"/>
                  <a:pt x="178" y="687"/>
                </a:cubicBezTo>
                <a:cubicBezTo>
                  <a:pt x="179" y="688"/>
                  <a:pt x="180" y="688"/>
                  <a:pt x="181" y="689"/>
                </a:cubicBezTo>
                <a:cubicBezTo>
                  <a:pt x="186" y="692"/>
                  <a:pt x="191" y="695"/>
                  <a:pt x="196" y="698"/>
                </a:cubicBezTo>
                <a:cubicBezTo>
                  <a:pt x="197" y="698"/>
                  <a:pt x="197" y="698"/>
                  <a:pt x="198" y="699"/>
                </a:cubicBezTo>
                <a:cubicBezTo>
                  <a:pt x="199" y="700"/>
                  <a:pt x="201" y="700"/>
                  <a:pt x="202" y="701"/>
                </a:cubicBezTo>
                <a:cubicBezTo>
                  <a:pt x="203" y="701"/>
                  <a:pt x="203" y="701"/>
                  <a:pt x="203" y="702"/>
                </a:cubicBezTo>
                <a:cubicBezTo>
                  <a:pt x="207" y="703"/>
                  <a:pt x="210" y="705"/>
                  <a:pt x="213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15" y="707"/>
                  <a:pt x="215" y="707"/>
                  <a:pt x="215" y="707"/>
                </a:cubicBezTo>
                <a:cubicBezTo>
                  <a:pt x="215" y="708"/>
                  <a:pt x="215" y="708"/>
                  <a:pt x="215" y="708"/>
                </a:cubicBezTo>
                <a:cubicBezTo>
                  <a:pt x="219" y="709"/>
                  <a:pt x="219" y="709"/>
                  <a:pt x="220" y="710"/>
                </a:cubicBezTo>
                <a:cubicBezTo>
                  <a:pt x="221" y="710"/>
                  <a:pt x="221" y="710"/>
                  <a:pt x="221" y="710"/>
                </a:cubicBezTo>
                <a:cubicBezTo>
                  <a:pt x="228" y="713"/>
                  <a:pt x="237" y="717"/>
                  <a:pt x="237" y="717"/>
                </a:cubicBezTo>
                <a:cubicBezTo>
                  <a:pt x="237" y="717"/>
                  <a:pt x="238" y="717"/>
                  <a:pt x="238" y="717"/>
                </a:cubicBezTo>
                <a:cubicBezTo>
                  <a:pt x="240" y="718"/>
                  <a:pt x="240" y="718"/>
                  <a:pt x="243" y="719"/>
                </a:cubicBezTo>
                <a:cubicBezTo>
                  <a:pt x="243" y="719"/>
                  <a:pt x="243" y="719"/>
                  <a:pt x="245" y="719"/>
                </a:cubicBezTo>
                <a:cubicBezTo>
                  <a:pt x="245" y="719"/>
                  <a:pt x="245" y="719"/>
                  <a:pt x="245" y="719"/>
                </a:cubicBezTo>
                <a:cubicBezTo>
                  <a:pt x="241" y="717"/>
                  <a:pt x="241" y="717"/>
                  <a:pt x="239" y="717"/>
                </a:cubicBezTo>
                <a:cubicBezTo>
                  <a:pt x="238" y="717"/>
                  <a:pt x="238" y="716"/>
                  <a:pt x="236" y="716"/>
                </a:cubicBezTo>
                <a:cubicBezTo>
                  <a:pt x="236" y="716"/>
                  <a:pt x="230" y="713"/>
                  <a:pt x="227" y="712"/>
                </a:cubicBezTo>
                <a:cubicBezTo>
                  <a:pt x="226" y="712"/>
                  <a:pt x="226" y="712"/>
                  <a:pt x="225" y="711"/>
                </a:cubicBezTo>
                <a:cubicBezTo>
                  <a:pt x="218" y="708"/>
                  <a:pt x="218" y="708"/>
                  <a:pt x="217" y="707"/>
                </a:cubicBezTo>
                <a:cubicBezTo>
                  <a:pt x="217" y="707"/>
                  <a:pt x="216" y="707"/>
                  <a:pt x="215" y="706"/>
                </a:cubicBezTo>
                <a:cubicBezTo>
                  <a:pt x="214" y="706"/>
                  <a:pt x="212" y="705"/>
                  <a:pt x="210" y="704"/>
                </a:cubicBezTo>
                <a:cubicBezTo>
                  <a:pt x="210" y="704"/>
                  <a:pt x="209" y="704"/>
                  <a:pt x="209" y="703"/>
                </a:cubicBezTo>
                <a:cubicBezTo>
                  <a:pt x="209" y="703"/>
                  <a:pt x="209" y="704"/>
                  <a:pt x="208" y="703"/>
                </a:cubicBezTo>
                <a:cubicBezTo>
                  <a:pt x="203" y="700"/>
                  <a:pt x="196" y="695"/>
                  <a:pt x="196" y="695"/>
                </a:cubicBezTo>
                <a:cubicBezTo>
                  <a:pt x="195" y="695"/>
                  <a:pt x="194" y="694"/>
                  <a:pt x="194" y="694"/>
                </a:cubicBezTo>
                <a:cubicBezTo>
                  <a:pt x="193" y="694"/>
                  <a:pt x="193" y="694"/>
                  <a:pt x="192" y="693"/>
                </a:cubicBezTo>
                <a:cubicBezTo>
                  <a:pt x="190" y="692"/>
                  <a:pt x="187" y="691"/>
                  <a:pt x="184" y="689"/>
                </a:cubicBezTo>
                <a:cubicBezTo>
                  <a:pt x="184" y="689"/>
                  <a:pt x="184" y="689"/>
                  <a:pt x="183" y="688"/>
                </a:cubicBezTo>
                <a:cubicBezTo>
                  <a:pt x="182" y="688"/>
                  <a:pt x="181" y="687"/>
                  <a:pt x="180" y="686"/>
                </a:cubicBezTo>
                <a:cubicBezTo>
                  <a:pt x="181" y="686"/>
                  <a:pt x="181" y="686"/>
                  <a:pt x="182" y="686"/>
                </a:cubicBezTo>
                <a:cubicBezTo>
                  <a:pt x="180" y="685"/>
                  <a:pt x="178" y="684"/>
                  <a:pt x="176" y="682"/>
                </a:cubicBezTo>
                <a:cubicBezTo>
                  <a:pt x="173" y="680"/>
                  <a:pt x="171" y="678"/>
                  <a:pt x="168" y="676"/>
                </a:cubicBezTo>
                <a:cubicBezTo>
                  <a:pt x="168" y="675"/>
                  <a:pt x="168" y="675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7" y="675"/>
                </a:cubicBezTo>
                <a:cubicBezTo>
                  <a:pt x="165" y="675"/>
                  <a:pt x="165" y="675"/>
                  <a:pt x="161" y="671"/>
                </a:cubicBezTo>
                <a:cubicBezTo>
                  <a:pt x="160" y="671"/>
                  <a:pt x="159" y="670"/>
                  <a:pt x="158" y="669"/>
                </a:cubicBezTo>
                <a:cubicBezTo>
                  <a:pt x="158" y="669"/>
                  <a:pt x="158" y="669"/>
                  <a:pt x="160" y="670"/>
                </a:cubicBezTo>
                <a:cubicBezTo>
                  <a:pt x="161" y="670"/>
                  <a:pt x="161" y="671"/>
                  <a:pt x="162" y="671"/>
                </a:cubicBezTo>
                <a:cubicBezTo>
                  <a:pt x="162" y="671"/>
                  <a:pt x="163" y="671"/>
                  <a:pt x="163" y="671"/>
                </a:cubicBezTo>
                <a:cubicBezTo>
                  <a:pt x="162" y="670"/>
                  <a:pt x="162" y="670"/>
                  <a:pt x="161" y="670"/>
                </a:cubicBezTo>
                <a:cubicBezTo>
                  <a:pt x="161" y="669"/>
                  <a:pt x="161" y="669"/>
                  <a:pt x="159" y="668"/>
                </a:cubicBezTo>
                <a:cubicBezTo>
                  <a:pt x="158" y="667"/>
                  <a:pt x="158" y="667"/>
                  <a:pt x="154" y="663"/>
                </a:cubicBezTo>
                <a:cubicBezTo>
                  <a:pt x="153" y="663"/>
                  <a:pt x="153" y="662"/>
                  <a:pt x="152" y="662"/>
                </a:cubicBezTo>
                <a:cubicBezTo>
                  <a:pt x="152" y="662"/>
                  <a:pt x="153" y="662"/>
                  <a:pt x="153" y="662"/>
                </a:cubicBezTo>
                <a:cubicBezTo>
                  <a:pt x="154" y="662"/>
                  <a:pt x="154" y="662"/>
                  <a:pt x="154" y="661"/>
                </a:cubicBezTo>
                <a:cubicBezTo>
                  <a:pt x="155" y="661"/>
                  <a:pt x="155" y="661"/>
                  <a:pt x="157" y="662"/>
                </a:cubicBezTo>
                <a:cubicBezTo>
                  <a:pt x="155" y="660"/>
                  <a:pt x="153" y="657"/>
                  <a:pt x="152" y="655"/>
                </a:cubicBezTo>
                <a:cubicBezTo>
                  <a:pt x="151" y="653"/>
                  <a:pt x="151" y="653"/>
                  <a:pt x="151" y="653"/>
                </a:cubicBezTo>
                <a:cubicBezTo>
                  <a:pt x="150" y="653"/>
                  <a:pt x="149" y="652"/>
                  <a:pt x="148" y="651"/>
                </a:cubicBezTo>
                <a:cubicBezTo>
                  <a:pt x="148" y="651"/>
                  <a:pt x="148" y="651"/>
                  <a:pt x="147" y="651"/>
                </a:cubicBezTo>
                <a:cubicBezTo>
                  <a:pt x="147" y="650"/>
                  <a:pt x="146" y="650"/>
                  <a:pt x="145" y="648"/>
                </a:cubicBezTo>
                <a:cubicBezTo>
                  <a:pt x="142" y="646"/>
                  <a:pt x="139" y="645"/>
                  <a:pt x="137" y="643"/>
                </a:cubicBezTo>
                <a:cubicBezTo>
                  <a:pt x="138" y="643"/>
                  <a:pt x="138" y="643"/>
                  <a:pt x="139" y="643"/>
                </a:cubicBezTo>
                <a:cubicBezTo>
                  <a:pt x="145" y="646"/>
                  <a:pt x="145" y="646"/>
                  <a:pt x="146" y="644"/>
                </a:cubicBezTo>
                <a:cubicBezTo>
                  <a:pt x="137" y="630"/>
                  <a:pt x="137" y="628"/>
                  <a:pt x="137" y="627"/>
                </a:cubicBezTo>
                <a:cubicBezTo>
                  <a:pt x="138" y="628"/>
                  <a:pt x="139" y="630"/>
                  <a:pt x="140" y="631"/>
                </a:cubicBezTo>
                <a:cubicBezTo>
                  <a:pt x="137" y="619"/>
                  <a:pt x="125" y="611"/>
                  <a:pt x="127" y="597"/>
                </a:cubicBezTo>
                <a:cubicBezTo>
                  <a:pt x="128" y="597"/>
                  <a:pt x="129" y="597"/>
                  <a:pt x="130" y="597"/>
                </a:cubicBezTo>
                <a:cubicBezTo>
                  <a:pt x="130" y="596"/>
                  <a:pt x="131" y="594"/>
                  <a:pt x="131" y="593"/>
                </a:cubicBezTo>
                <a:cubicBezTo>
                  <a:pt x="133" y="594"/>
                  <a:pt x="136" y="594"/>
                  <a:pt x="138" y="594"/>
                </a:cubicBezTo>
                <a:cubicBezTo>
                  <a:pt x="138" y="593"/>
                  <a:pt x="138" y="592"/>
                  <a:pt x="137" y="591"/>
                </a:cubicBezTo>
                <a:cubicBezTo>
                  <a:pt x="138" y="590"/>
                  <a:pt x="138" y="590"/>
                  <a:pt x="138" y="590"/>
                </a:cubicBezTo>
                <a:cubicBezTo>
                  <a:pt x="137" y="585"/>
                  <a:pt x="137" y="585"/>
                  <a:pt x="137" y="584"/>
                </a:cubicBezTo>
                <a:cubicBezTo>
                  <a:pt x="137" y="583"/>
                  <a:pt x="138" y="583"/>
                  <a:pt x="138" y="583"/>
                </a:cubicBezTo>
                <a:cubicBezTo>
                  <a:pt x="136" y="579"/>
                  <a:pt x="136" y="578"/>
                  <a:pt x="136" y="575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136" y="572"/>
                  <a:pt x="134" y="569"/>
                  <a:pt x="133" y="566"/>
                </a:cubicBezTo>
                <a:cubicBezTo>
                  <a:pt x="133" y="566"/>
                  <a:pt x="133" y="566"/>
                  <a:pt x="133" y="564"/>
                </a:cubicBezTo>
                <a:cubicBezTo>
                  <a:pt x="133" y="561"/>
                  <a:pt x="132" y="559"/>
                  <a:pt x="131" y="557"/>
                </a:cubicBezTo>
                <a:cubicBezTo>
                  <a:pt x="131" y="557"/>
                  <a:pt x="131" y="556"/>
                  <a:pt x="130" y="555"/>
                </a:cubicBezTo>
                <a:cubicBezTo>
                  <a:pt x="130" y="554"/>
                  <a:pt x="130" y="554"/>
                  <a:pt x="129" y="553"/>
                </a:cubicBezTo>
                <a:cubicBezTo>
                  <a:pt x="129" y="552"/>
                  <a:pt x="129" y="552"/>
                  <a:pt x="128" y="550"/>
                </a:cubicBezTo>
                <a:cubicBezTo>
                  <a:pt x="127" y="548"/>
                  <a:pt x="126" y="545"/>
                  <a:pt x="126" y="543"/>
                </a:cubicBezTo>
                <a:cubicBezTo>
                  <a:pt x="126" y="543"/>
                  <a:pt x="126" y="543"/>
                  <a:pt x="129" y="535"/>
                </a:cubicBezTo>
                <a:cubicBezTo>
                  <a:pt x="129" y="534"/>
                  <a:pt x="130" y="534"/>
                  <a:pt x="130" y="534"/>
                </a:cubicBezTo>
                <a:cubicBezTo>
                  <a:pt x="130" y="533"/>
                  <a:pt x="131" y="533"/>
                  <a:pt x="131" y="532"/>
                </a:cubicBezTo>
                <a:cubicBezTo>
                  <a:pt x="131" y="532"/>
                  <a:pt x="132" y="525"/>
                  <a:pt x="133" y="522"/>
                </a:cubicBezTo>
                <a:cubicBezTo>
                  <a:pt x="134" y="519"/>
                  <a:pt x="134" y="519"/>
                  <a:pt x="133" y="516"/>
                </a:cubicBezTo>
                <a:moveTo>
                  <a:pt x="19" y="357"/>
                </a:moveTo>
                <a:cubicBezTo>
                  <a:pt x="20" y="357"/>
                  <a:pt x="20" y="357"/>
                  <a:pt x="20" y="357"/>
                </a:cubicBezTo>
                <a:cubicBezTo>
                  <a:pt x="19" y="357"/>
                  <a:pt x="19" y="356"/>
                  <a:pt x="19" y="356"/>
                </a:cubicBezTo>
                <a:cubicBezTo>
                  <a:pt x="19" y="355"/>
                  <a:pt x="19" y="353"/>
                  <a:pt x="19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6" y="353"/>
                  <a:pt x="16" y="353"/>
                  <a:pt x="16" y="353"/>
                </a:cubicBezTo>
                <a:cubicBezTo>
                  <a:pt x="16" y="352"/>
                  <a:pt x="16" y="352"/>
                  <a:pt x="15" y="351"/>
                </a:cubicBezTo>
                <a:cubicBezTo>
                  <a:pt x="15" y="351"/>
                  <a:pt x="15" y="351"/>
                  <a:pt x="15" y="351"/>
                </a:cubicBezTo>
                <a:cubicBezTo>
                  <a:pt x="14" y="352"/>
                  <a:pt x="14" y="353"/>
                  <a:pt x="14" y="353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3" y="353"/>
                  <a:pt x="13" y="353"/>
                  <a:pt x="12" y="352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0"/>
                  <a:pt x="12" y="350"/>
                  <a:pt x="11" y="349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0" y="348"/>
                  <a:pt x="10" y="348"/>
                  <a:pt x="10" y="348"/>
                </a:cubicBezTo>
                <a:cubicBezTo>
                  <a:pt x="10" y="348"/>
                  <a:pt x="10" y="347"/>
                  <a:pt x="9" y="347"/>
                </a:cubicBezTo>
                <a:cubicBezTo>
                  <a:pt x="9" y="347"/>
                  <a:pt x="9" y="347"/>
                  <a:pt x="8" y="348"/>
                </a:cubicBezTo>
                <a:cubicBezTo>
                  <a:pt x="8" y="350"/>
                  <a:pt x="8" y="353"/>
                  <a:pt x="8" y="355"/>
                </a:cubicBezTo>
                <a:cubicBezTo>
                  <a:pt x="8" y="359"/>
                  <a:pt x="8" y="360"/>
                  <a:pt x="8" y="360"/>
                </a:cubicBezTo>
                <a:cubicBezTo>
                  <a:pt x="9" y="360"/>
                  <a:pt x="9" y="360"/>
                  <a:pt x="9" y="360"/>
                </a:cubicBezTo>
                <a:cubicBezTo>
                  <a:pt x="9" y="360"/>
                  <a:pt x="9" y="360"/>
                  <a:pt x="10" y="358"/>
                </a:cubicBezTo>
                <a:cubicBezTo>
                  <a:pt x="10" y="357"/>
                  <a:pt x="11" y="357"/>
                  <a:pt x="11" y="357"/>
                </a:cubicBezTo>
                <a:cubicBezTo>
                  <a:pt x="11" y="357"/>
                  <a:pt x="11" y="357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7"/>
                  <a:pt x="12" y="357"/>
                  <a:pt x="13" y="358"/>
                </a:cubicBezTo>
                <a:cubicBezTo>
                  <a:pt x="14" y="358"/>
                  <a:pt x="15" y="357"/>
                  <a:pt x="15" y="357"/>
                </a:cubicBezTo>
                <a:cubicBezTo>
                  <a:pt x="16" y="357"/>
                  <a:pt x="16" y="357"/>
                  <a:pt x="16" y="357"/>
                </a:cubicBezTo>
                <a:cubicBezTo>
                  <a:pt x="17" y="358"/>
                  <a:pt x="18" y="358"/>
                  <a:pt x="18" y="358"/>
                </a:cubicBezTo>
                <a:cubicBezTo>
                  <a:pt x="19" y="358"/>
                  <a:pt x="19" y="358"/>
                  <a:pt x="19" y="358"/>
                </a:cubicBezTo>
                <a:cubicBezTo>
                  <a:pt x="19" y="358"/>
                  <a:pt x="19" y="358"/>
                  <a:pt x="19" y="357"/>
                </a:cubicBezTo>
                <a:moveTo>
                  <a:pt x="4" y="358"/>
                </a:moveTo>
                <a:cubicBezTo>
                  <a:pt x="4" y="357"/>
                  <a:pt x="4" y="355"/>
                  <a:pt x="4" y="355"/>
                </a:cubicBezTo>
                <a:cubicBezTo>
                  <a:pt x="4" y="354"/>
                  <a:pt x="4" y="354"/>
                  <a:pt x="4" y="354"/>
                </a:cubicBezTo>
                <a:cubicBezTo>
                  <a:pt x="4" y="354"/>
                  <a:pt x="4" y="353"/>
                  <a:pt x="4" y="353"/>
                </a:cubicBezTo>
                <a:cubicBezTo>
                  <a:pt x="4" y="353"/>
                  <a:pt x="4" y="353"/>
                  <a:pt x="4" y="353"/>
                </a:cubicBezTo>
                <a:cubicBezTo>
                  <a:pt x="3" y="353"/>
                  <a:pt x="3" y="352"/>
                  <a:pt x="3" y="352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4" y="357"/>
                  <a:pt x="4" y="357"/>
                </a:cubicBezTo>
                <a:cubicBezTo>
                  <a:pt x="4" y="358"/>
                  <a:pt x="4" y="359"/>
                  <a:pt x="4" y="360"/>
                </a:cubicBezTo>
                <a:cubicBezTo>
                  <a:pt x="4" y="360"/>
                  <a:pt x="4" y="360"/>
                  <a:pt x="4" y="360"/>
                </a:cubicBezTo>
                <a:cubicBezTo>
                  <a:pt x="4" y="360"/>
                  <a:pt x="4" y="360"/>
                  <a:pt x="4" y="358"/>
                </a:cubicBezTo>
                <a:moveTo>
                  <a:pt x="4" y="343"/>
                </a:moveTo>
                <a:cubicBezTo>
                  <a:pt x="5" y="343"/>
                  <a:pt x="6" y="343"/>
                  <a:pt x="7" y="343"/>
                </a:cubicBezTo>
                <a:cubicBezTo>
                  <a:pt x="7" y="342"/>
                  <a:pt x="7" y="336"/>
                  <a:pt x="6" y="335"/>
                </a:cubicBezTo>
                <a:cubicBezTo>
                  <a:pt x="6" y="335"/>
                  <a:pt x="6" y="335"/>
                  <a:pt x="6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4" y="327"/>
                </a:cubicBezTo>
                <a:cubicBezTo>
                  <a:pt x="4" y="325"/>
                  <a:pt x="4" y="325"/>
                  <a:pt x="4" y="324"/>
                </a:cubicBezTo>
                <a:cubicBezTo>
                  <a:pt x="5" y="323"/>
                  <a:pt x="5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4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2" y="331"/>
                  <a:pt x="3" y="332"/>
                </a:cubicBezTo>
                <a:cubicBezTo>
                  <a:pt x="3" y="331"/>
                  <a:pt x="3" y="330"/>
                  <a:pt x="3" y="329"/>
                </a:cubicBezTo>
                <a:cubicBezTo>
                  <a:pt x="4" y="329"/>
                  <a:pt x="3" y="332"/>
                  <a:pt x="3" y="334"/>
                </a:cubicBezTo>
                <a:cubicBezTo>
                  <a:pt x="3" y="335"/>
                  <a:pt x="3" y="337"/>
                  <a:pt x="4" y="337"/>
                </a:cubicBezTo>
                <a:cubicBezTo>
                  <a:pt x="4" y="337"/>
                  <a:pt x="4" y="337"/>
                  <a:pt x="4" y="337"/>
                </a:cubicBezTo>
                <a:cubicBezTo>
                  <a:pt x="4" y="337"/>
                  <a:pt x="4" y="337"/>
                  <a:pt x="4" y="339"/>
                </a:cubicBezTo>
                <a:cubicBezTo>
                  <a:pt x="4" y="339"/>
                  <a:pt x="4" y="342"/>
                  <a:pt x="4" y="343"/>
                </a:cubicBezTo>
                <a:moveTo>
                  <a:pt x="287" y="80"/>
                </a:moveTo>
                <a:cubicBezTo>
                  <a:pt x="287" y="79"/>
                  <a:pt x="288" y="78"/>
                  <a:pt x="289" y="77"/>
                </a:cubicBezTo>
                <a:cubicBezTo>
                  <a:pt x="289" y="76"/>
                  <a:pt x="289" y="76"/>
                  <a:pt x="289" y="75"/>
                </a:cubicBezTo>
                <a:cubicBezTo>
                  <a:pt x="288" y="75"/>
                  <a:pt x="288" y="75"/>
                  <a:pt x="287" y="74"/>
                </a:cubicBezTo>
                <a:cubicBezTo>
                  <a:pt x="289" y="71"/>
                  <a:pt x="289" y="71"/>
                  <a:pt x="290" y="70"/>
                </a:cubicBezTo>
                <a:cubicBezTo>
                  <a:pt x="289" y="70"/>
                  <a:pt x="288" y="70"/>
                  <a:pt x="287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4" y="70"/>
                  <a:pt x="282" y="72"/>
                  <a:pt x="280" y="72"/>
                </a:cubicBezTo>
                <a:cubicBezTo>
                  <a:pt x="279" y="72"/>
                  <a:pt x="279" y="72"/>
                  <a:pt x="278" y="72"/>
                </a:cubicBezTo>
                <a:cubicBezTo>
                  <a:pt x="278" y="71"/>
                  <a:pt x="277" y="71"/>
                  <a:pt x="276" y="71"/>
                </a:cubicBezTo>
                <a:cubicBezTo>
                  <a:pt x="274" y="71"/>
                  <a:pt x="272" y="73"/>
                  <a:pt x="270" y="73"/>
                </a:cubicBezTo>
                <a:cubicBezTo>
                  <a:pt x="270" y="73"/>
                  <a:pt x="269" y="73"/>
                  <a:pt x="268" y="73"/>
                </a:cubicBezTo>
                <a:cubicBezTo>
                  <a:pt x="268" y="72"/>
                  <a:pt x="269" y="72"/>
                  <a:pt x="269" y="71"/>
                </a:cubicBezTo>
                <a:cubicBezTo>
                  <a:pt x="269" y="71"/>
                  <a:pt x="270" y="70"/>
                  <a:pt x="270" y="70"/>
                </a:cubicBezTo>
                <a:cubicBezTo>
                  <a:pt x="270" y="69"/>
                  <a:pt x="270" y="69"/>
                  <a:pt x="270" y="68"/>
                </a:cubicBezTo>
                <a:cubicBezTo>
                  <a:pt x="269" y="69"/>
                  <a:pt x="269" y="69"/>
                  <a:pt x="269" y="69"/>
                </a:cubicBezTo>
                <a:cubicBezTo>
                  <a:pt x="268" y="69"/>
                  <a:pt x="268" y="70"/>
                  <a:pt x="268" y="70"/>
                </a:cubicBezTo>
                <a:cubicBezTo>
                  <a:pt x="268" y="70"/>
                  <a:pt x="262" y="67"/>
                  <a:pt x="258" y="73"/>
                </a:cubicBezTo>
                <a:cubicBezTo>
                  <a:pt x="259" y="73"/>
                  <a:pt x="260" y="73"/>
                  <a:pt x="261" y="73"/>
                </a:cubicBezTo>
                <a:cubicBezTo>
                  <a:pt x="263" y="73"/>
                  <a:pt x="263" y="73"/>
                  <a:pt x="263" y="73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4" y="76"/>
                  <a:pt x="262" y="76"/>
                  <a:pt x="262" y="77"/>
                </a:cubicBezTo>
                <a:cubicBezTo>
                  <a:pt x="260" y="76"/>
                  <a:pt x="257" y="76"/>
                  <a:pt x="256" y="76"/>
                </a:cubicBezTo>
                <a:cubicBezTo>
                  <a:pt x="255" y="77"/>
                  <a:pt x="255" y="78"/>
                  <a:pt x="254" y="79"/>
                </a:cubicBezTo>
                <a:cubicBezTo>
                  <a:pt x="255" y="78"/>
                  <a:pt x="255" y="78"/>
                  <a:pt x="256" y="78"/>
                </a:cubicBezTo>
                <a:cubicBezTo>
                  <a:pt x="257" y="78"/>
                  <a:pt x="258" y="78"/>
                  <a:pt x="258" y="78"/>
                </a:cubicBezTo>
                <a:cubicBezTo>
                  <a:pt x="259" y="79"/>
                  <a:pt x="259" y="79"/>
                  <a:pt x="259" y="79"/>
                </a:cubicBezTo>
                <a:cubicBezTo>
                  <a:pt x="258" y="80"/>
                  <a:pt x="257" y="81"/>
                  <a:pt x="256" y="8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83"/>
                  <a:pt x="257" y="83"/>
                  <a:pt x="257" y="83"/>
                </a:cubicBezTo>
                <a:cubicBezTo>
                  <a:pt x="259" y="83"/>
                  <a:pt x="260" y="83"/>
                  <a:pt x="261" y="83"/>
                </a:cubicBezTo>
                <a:cubicBezTo>
                  <a:pt x="262" y="83"/>
                  <a:pt x="262" y="83"/>
                  <a:pt x="263" y="83"/>
                </a:cubicBezTo>
                <a:cubicBezTo>
                  <a:pt x="264" y="83"/>
                  <a:pt x="264" y="83"/>
                  <a:pt x="264" y="84"/>
                </a:cubicBezTo>
                <a:cubicBezTo>
                  <a:pt x="264" y="84"/>
                  <a:pt x="264" y="86"/>
                  <a:pt x="266" y="86"/>
                </a:cubicBezTo>
                <a:cubicBezTo>
                  <a:pt x="267" y="86"/>
                  <a:pt x="268" y="86"/>
                  <a:pt x="269" y="86"/>
                </a:cubicBezTo>
                <a:cubicBezTo>
                  <a:pt x="270" y="85"/>
                  <a:pt x="270" y="85"/>
                  <a:pt x="272" y="83"/>
                </a:cubicBezTo>
                <a:cubicBezTo>
                  <a:pt x="273" y="83"/>
                  <a:pt x="275" y="82"/>
                  <a:pt x="275" y="82"/>
                </a:cubicBezTo>
                <a:cubicBezTo>
                  <a:pt x="276" y="82"/>
                  <a:pt x="277" y="82"/>
                  <a:pt x="277" y="81"/>
                </a:cubicBezTo>
                <a:cubicBezTo>
                  <a:pt x="278" y="80"/>
                  <a:pt x="279" y="80"/>
                  <a:pt x="281" y="80"/>
                </a:cubicBezTo>
                <a:cubicBezTo>
                  <a:pt x="282" y="79"/>
                  <a:pt x="282" y="79"/>
                  <a:pt x="287" y="80"/>
                </a:cubicBezTo>
                <a:moveTo>
                  <a:pt x="103" y="171"/>
                </a:moveTo>
                <a:cubicBezTo>
                  <a:pt x="104" y="170"/>
                  <a:pt x="104" y="170"/>
                  <a:pt x="104" y="170"/>
                </a:cubicBezTo>
                <a:cubicBezTo>
                  <a:pt x="104" y="169"/>
                  <a:pt x="104" y="169"/>
                  <a:pt x="10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3" y="168"/>
                  <a:pt x="103" y="164"/>
                  <a:pt x="103" y="164"/>
                </a:cubicBezTo>
                <a:cubicBezTo>
                  <a:pt x="103" y="163"/>
                  <a:pt x="103" y="163"/>
                  <a:pt x="101" y="162"/>
                </a:cubicBezTo>
                <a:cubicBezTo>
                  <a:pt x="101" y="162"/>
                  <a:pt x="101" y="162"/>
                  <a:pt x="101" y="161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5" y="157"/>
                  <a:pt x="106" y="157"/>
                  <a:pt x="106" y="157"/>
                </a:cubicBezTo>
                <a:cubicBezTo>
                  <a:pt x="108" y="155"/>
                  <a:pt x="108" y="154"/>
                  <a:pt x="108" y="153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152"/>
                  <a:pt x="106" y="153"/>
                  <a:pt x="106" y="153"/>
                </a:cubicBezTo>
                <a:cubicBezTo>
                  <a:pt x="104" y="155"/>
                  <a:pt x="104" y="157"/>
                  <a:pt x="102" y="158"/>
                </a:cubicBezTo>
                <a:cubicBezTo>
                  <a:pt x="99" y="162"/>
                  <a:pt x="95" y="165"/>
                  <a:pt x="92" y="168"/>
                </a:cubicBezTo>
                <a:cubicBezTo>
                  <a:pt x="90" y="170"/>
                  <a:pt x="90" y="170"/>
                  <a:pt x="88" y="174"/>
                </a:cubicBezTo>
                <a:cubicBezTo>
                  <a:pt x="90" y="175"/>
                  <a:pt x="92" y="175"/>
                  <a:pt x="94" y="175"/>
                </a:cubicBezTo>
                <a:cubicBezTo>
                  <a:pt x="95" y="175"/>
                  <a:pt x="95" y="175"/>
                  <a:pt x="95" y="177"/>
                </a:cubicBezTo>
                <a:cubicBezTo>
                  <a:pt x="94" y="180"/>
                  <a:pt x="95" y="181"/>
                  <a:pt x="95" y="182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97" y="181"/>
                  <a:pt x="97" y="180"/>
                  <a:pt x="99" y="176"/>
                </a:cubicBezTo>
                <a:cubicBezTo>
                  <a:pt x="101" y="173"/>
                  <a:pt x="101" y="173"/>
                  <a:pt x="103" y="171"/>
                </a:cubicBezTo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89" y="161"/>
                  <a:pt x="8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60"/>
                  <a:pt x="88" y="160"/>
                  <a:pt x="88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60"/>
                  <a:pt x="86" y="160"/>
                </a:cubicBezTo>
                <a:cubicBezTo>
                  <a:pt x="86" y="161"/>
                  <a:pt x="86" y="161"/>
                  <a:pt x="86" y="162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6"/>
                  <a:pt x="85" y="166"/>
                  <a:pt x="89" y="162"/>
                </a:cubicBezTo>
                <a:moveTo>
                  <a:pt x="363" y="4"/>
                </a:move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1" y="3"/>
                </a:cubicBezTo>
                <a:cubicBezTo>
                  <a:pt x="361" y="3"/>
                  <a:pt x="356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3" y="4"/>
                </a:cubicBezTo>
                <a:cubicBezTo>
                  <a:pt x="351" y="5"/>
                  <a:pt x="349" y="5"/>
                  <a:pt x="348" y="6"/>
                </a:cubicBezTo>
                <a:cubicBezTo>
                  <a:pt x="350" y="5"/>
                  <a:pt x="352" y="5"/>
                  <a:pt x="354" y="4"/>
                </a:cubicBezTo>
                <a:cubicBezTo>
                  <a:pt x="354" y="4"/>
                  <a:pt x="355" y="4"/>
                  <a:pt x="355" y="4"/>
                </a:cubicBezTo>
                <a:cubicBezTo>
                  <a:pt x="358" y="3"/>
                  <a:pt x="358" y="3"/>
                  <a:pt x="360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7" y="3"/>
                  <a:pt x="354" y="3"/>
                  <a:pt x="352" y="4"/>
                </a:cubicBezTo>
                <a:cubicBezTo>
                  <a:pt x="354" y="3"/>
                  <a:pt x="354" y="3"/>
                  <a:pt x="355" y="3"/>
                </a:cubicBezTo>
                <a:cubicBezTo>
                  <a:pt x="355" y="3"/>
                  <a:pt x="355" y="3"/>
                  <a:pt x="356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3"/>
                </a:cubicBezTo>
                <a:cubicBezTo>
                  <a:pt x="355" y="3"/>
                  <a:pt x="355" y="3"/>
                  <a:pt x="354" y="3"/>
                </a:cubicBezTo>
                <a:cubicBezTo>
                  <a:pt x="354" y="3"/>
                  <a:pt x="353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0" y="3"/>
                  <a:pt x="350" y="3"/>
                </a:cubicBezTo>
                <a:cubicBezTo>
                  <a:pt x="351" y="3"/>
                  <a:pt x="353" y="2"/>
                  <a:pt x="355" y="2"/>
                </a:cubicBezTo>
                <a:cubicBezTo>
                  <a:pt x="356" y="2"/>
                  <a:pt x="356" y="2"/>
                  <a:pt x="358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9" y="2"/>
                  <a:pt x="360" y="2"/>
                  <a:pt x="361" y="2"/>
                </a:cubicBezTo>
                <a:cubicBezTo>
                  <a:pt x="362" y="2"/>
                  <a:pt x="362" y="2"/>
                  <a:pt x="364" y="2"/>
                </a:cubicBezTo>
                <a:cubicBezTo>
                  <a:pt x="364" y="2"/>
                  <a:pt x="365" y="2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5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4" y="1"/>
                  <a:pt x="364" y="1"/>
                  <a:pt x="365" y="1"/>
                </a:cubicBezTo>
                <a:cubicBezTo>
                  <a:pt x="365" y="1"/>
                  <a:pt x="366" y="1"/>
                  <a:pt x="366" y="1"/>
                </a:cubicBezTo>
                <a:cubicBezTo>
                  <a:pt x="367" y="1"/>
                  <a:pt x="367" y="1"/>
                  <a:pt x="368" y="1"/>
                </a:cubicBezTo>
                <a:cubicBezTo>
                  <a:pt x="369" y="1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8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5" y="0"/>
                  <a:pt x="363" y="1"/>
                  <a:pt x="362" y="1"/>
                </a:cubicBezTo>
                <a:cubicBezTo>
                  <a:pt x="361" y="1"/>
                  <a:pt x="361" y="1"/>
                  <a:pt x="362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0"/>
                  <a:pt x="362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9" y="0"/>
                  <a:pt x="359" y="1"/>
                  <a:pt x="358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3" y="1"/>
                </a:cubicBezTo>
                <a:cubicBezTo>
                  <a:pt x="353" y="1"/>
                  <a:pt x="353" y="1"/>
                  <a:pt x="353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0" y="1"/>
                  <a:pt x="350" y="1"/>
                </a:cubicBezTo>
                <a:cubicBezTo>
                  <a:pt x="349" y="1"/>
                  <a:pt x="348" y="1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4" y="2"/>
                  <a:pt x="344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2" y="2"/>
                  <a:pt x="341" y="2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6" y="1"/>
                </a:cubicBezTo>
                <a:cubicBezTo>
                  <a:pt x="345" y="2"/>
                  <a:pt x="344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39" y="2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337" y="3"/>
                  <a:pt x="337" y="3"/>
                  <a:pt x="337" y="3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40" y="2"/>
                  <a:pt x="340" y="2"/>
                </a:cubicBezTo>
                <a:cubicBezTo>
                  <a:pt x="341" y="2"/>
                  <a:pt x="341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1"/>
                  <a:pt x="346" y="1"/>
                  <a:pt x="346" y="1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2"/>
                  <a:pt x="343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6" y="3"/>
                  <a:pt x="336" y="3"/>
                  <a:pt x="336" y="3"/>
                </a:cubicBezTo>
                <a:cubicBezTo>
                  <a:pt x="336" y="2"/>
                  <a:pt x="336" y="2"/>
                  <a:pt x="336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6" y="2"/>
                  <a:pt x="33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4" y="2"/>
                  <a:pt x="334" y="2"/>
                  <a:pt x="334" y="2"/>
                </a:cubicBezTo>
                <a:cubicBezTo>
                  <a:pt x="332" y="3"/>
                  <a:pt x="331" y="3"/>
                  <a:pt x="329" y="3"/>
                </a:cubicBezTo>
                <a:cubicBezTo>
                  <a:pt x="329" y="3"/>
                  <a:pt x="329" y="3"/>
                  <a:pt x="329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29" y="3"/>
                  <a:pt x="328" y="3"/>
                </a:cubicBezTo>
                <a:cubicBezTo>
                  <a:pt x="327" y="3"/>
                  <a:pt x="326" y="3"/>
                  <a:pt x="325" y="3"/>
                </a:cubicBezTo>
                <a:cubicBezTo>
                  <a:pt x="325" y="3"/>
                  <a:pt x="324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19" y="4"/>
                  <a:pt x="319" y="4"/>
                  <a:pt x="319" y="4"/>
                </a:cubicBezTo>
                <a:cubicBezTo>
                  <a:pt x="319" y="4"/>
                  <a:pt x="318" y="4"/>
                  <a:pt x="317" y="5"/>
                </a:cubicBezTo>
                <a:cubicBezTo>
                  <a:pt x="317" y="5"/>
                  <a:pt x="317" y="5"/>
                  <a:pt x="317" y="5"/>
                </a:cubicBezTo>
                <a:cubicBezTo>
                  <a:pt x="316" y="5"/>
                  <a:pt x="315" y="5"/>
                  <a:pt x="315" y="5"/>
                </a:cubicBezTo>
                <a:cubicBezTo>
                  <a:pt x="315" y="5"/>
                  <a:pt x="315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3" y="5"/>
                  <a:pt x="313" y="5"/>
                  <a:pt x="313" y="5"/>
                </a:cubicBezTo>
                <a:cubicBezTo>
                  <a:pt x="313" y="5"/>
                  <a:pt x="313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4" y="5"/>
                  <a:pt x="313" y="6"/>
                  <a:pt x="312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09" y="6"/>
                  <a:pt x="308" y="6"/>
                  <a:pt x="307" y="7"/>
                </a:cubicBezTo>
                <a:cubicBezTo>
                  <a:pt x="306" y="7"/>
                  <a:pt x="305" y="7"/>
                  <a:pt x="305" y="7"/>
                </a:cubicBezTo>
                <a:cubicBezTo>
                  <a:pt x="304" y="7"/>
                  <a:pt x="304" y="7"/>
                  <a:pt x="304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8"/>
                  <a:pt x="301" y="8"/>
                  <a:pt x="301" y="8"/>
                </a:cubicBezTo>
                <a:cubicBezTo>
                  <a:pt x="300" y="8"/>
                  <a:pt x="300" y="8"/>
                  <a:pt x="300" y="8"/>
                </a:cubicBezTo>
                <a:cubicBezTo>
                  <a:pt x="300" y="8"/>
                  <a:pt x="300" y="8"/>
                  <a:pt x="299" y="8"/>
                </a:cubicBezTo>
                <a:cubicBezTo>
                  <a:pt x="299" y="8"/>
                  <a:pt x="298" y="8"/>
                  <a:pt x="298" y="8"/>
                </a:cubicBezTo>
                <a:cubicBezTo>
                  <a:pt x="298" y="8"/>
                  <a:pt x="298" y="8"/>
                  <a:pt x="298" y="8"/>
                </a:cubicBezTo>
                <a:cubicBezTo>
                  <a:pt x="298" y="8"/>
                  <a:pt x="298" y="8"/>
                  <a:pt x="297" y="8"/>
                </a:cubicBezTo>
                <a:cubicBezTo>
                  <a:pt x="296" y="8"/>
                  <a:pt x="296" y="8"/>
                  <a:pt x="296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9"/>
                  <a:pt x="295" y="9"/>
                  <a:pt x="295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3" y="9"/>
                  <a:pt x="293" y="9"/>
                  <a:pt x="293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89" y="10"/>
                  <a:pt x="287" y="11"/>
                  <a:pt x="284" y="11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4" y="12"/>
                  <a:pt x="284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4" y="12"/>
                  <a:pt x="283" y="12"/>
                  <a:pt x="282" y="13"/>
                </a:cubicBezTo>
                <a:cubicBezTo>
                  <a:pt x="282" y="13"/>
                  <a:pt x="282" y="13"/>
                  <a:pt x="281" y="13"/>
                </a:cubicBezTo>
                <a:cubicBezTo>
                  <a:pt x="281" y="13"/>
                  <a:pt x="281" y="13"/>
                  <a:pt x="281" y="13"/>
                </a:cubicBezTo>
                <a:cubicBezTo>
                  <a:pt x="280" y="13"/>
                  <a:pt x="280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7" y="13"/>
                </a:cubicBezTo>
                <a:cubicBezTo>
                  <a:pt x="277" y="13"/>
                  <a:pt x="277" y="13"/>
                  <a:pt x="277" y="13"/>
                </a:cubicBezTo>
                <a:cubicBezTo>
                  <a:pt x="276" y="14"/>
                  <a:pt x="275" y="14"/>
                  <a:pt x="274" y="14"/>
                </a:cubicBezTo>
                <a:cubicBezTo>
                  <a:pt x="274" y="14"/>
                  <a:pt x="274" y="14"/>
                  <a:pt x="274" y="14"/>
                </a:cubicBezTo>
                <a:cubicBezTo>
                  <a:pt x="273" y="15"/>
                  <a:pt x="273" y="15"/>
                  <a:pt x="271" y="15"/>
                </a:cubicBezTo>
                <a:cubicBezTo>
                  <a:pt x="271" y="16"/>
                  <a:pt x="271" y="16"/>
                  <a:pt x="271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7"/>
                  <a:pt x="267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20"/>
                  <a:pt x="268" y="20"/>
                  <a:pt x="268" y="20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66" y="21"/>
                  <a:pt x="264" y="21"/>
                  <a:pt x="263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0" y="23"/>
                  <a:pt x="260" y="23"/>
                  <a:pt x="259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24"/>
                  <a:pt x="258" y="24"/>
                  <a:pt x="258" y="24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26"/>
                  <a:pt x="255" y="26"/>
                  <a:pt x="254" y="26"/>
                </a:cubicBezTo>
                <a:cubicBezTo>
                  <a:pt x="254" y="27"/>
                  <a:pt x="253" y="27"/>
                  <a:pt x="252" y="27"/>
                </a:cubicBezTo>
                <a:cubicBezTo>
                  <a:pt x="252" y="28"/>
                  <a:pt x="252" y="28"/>
                  <a:pt x="252" y="28"/>
                </a:cubicBezTo>
                <a:cubicBezTo>
                  <a:pt x="251" y="28"/>
                  <a:pt x="251" y="28"/>
                  <a:pt x="251" y="28"/>
                </a:cubicBezTo>
                <a:cubicBezTo>
                  <a:pt x="251" y="28"/>
                  <a:pt x="251" y="28"/>
                  <a:pt x="250" y="29"/>
                </a:cubicBezTo>
                <a:cubicBezTo>
                  <a:pt x="249" y="29"/>
                  <a:pt x="249" y="29"/>
                  <a:pt x="247" y="30"/>
                </a:cubicBezTo>
                <a:cubicBezTo>
                  <a:pt x="246" y="31"/>
                  <a:pt x="245" y="31"/>
                  <a:pt x="244" y="32"/>
                </a:cubicBezTo>
                <a:cubicBezTo>
                  <a:pt x="243" y="32"/>
                  <a:pt x="242" y="32"/>
                  <a:pt x="242" y="33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42" y="33"/>
                  <a:pt x="241" y="33"/>
                  <a:pt x="240" y="34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38" y="35"/>
                  <a:pt x="237" y="35"/>
                  <a:pt x="235" y="3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34" y="36"/>
                  <a:pt x="233" y="37"/>
                  <a:pt x="233" y="37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3" y="38"/>
                  <a:pt x="233" y="38"/>
                  <a:pt x="234" y="38"/>
                </a:cubicBezTo>
                <a:cubicBezTo>
                  <a:pt x="235" y="37"/>
                  <a:pt x="235" y="37"/>
                  <a:pt x="237" y="38"/>
                </a:cubicBezTo>
                <a:cubicBezTo>
                  <a:pt x="234" y="39"/>
                  <a:pt x="234" y="39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2" y="42"/>
                  <a:pt x="232" y="42"/>
                  <a:pt x="231" y="43"/>
                </a:cubicBezTo>
                <a:cubicBezTo>
                  <a:pt x="230" y="43"/>
                  <a:pt x="230" y="43"/>
                  <a:pt x="230" y="43"/>
                </a:cubicBezTo>
                <a:cubicBezTo>
                  <a:pt x="230" y="43"/>
                  <a:pt x="230" y="43"/>
                  <a:pt x="229" y="43"/>
                </a:cubicBezTo>
                <a:cubicBezTo>
                  <a:pt x="229" y="43"/>
                  <a:pt x="229" y="43"/>
                  <a:pt x="229" y="43"/>
                </a:cubicBezTo>
                <a:cubicBezTo>
                  <a:pt x="229" y="43"/>
                  <a:pt x="229" y="43"/>
                  <a:pt x="228" y="42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7" y="49"/>
                </a:cubicBezTo>
                <a:cubicBezTo>
                  <a:pt x="220" y="48"/>
                  <a:pt x="220" y="48"/>
                  <a:pt x="221" y="48"/>
                </a:cubicBezTo>
                <a:cubicBezTo>
                  <a:pt x="222" y="47"/>
                  <a:pt x="223" y="46"/>
                  <a:pt x="224" y="46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4"/>
                  <a:pt x="225" y="44"/>
                  <a:pt x="226" y="44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45"/>
                  <a:pt x="226" y="45"/>
                  <a:pt x="227" y="46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6" y="46"/>
                  <a:pt x="225" y="47"/>
                  <a:pt x="225" y="47"/>
                </a:cubicBezTo>
                <a:cubicBezTo>
                  <a:pt x="224" y="47"/>
                  <a:pt x="223" y="48"/>
                  <a:pt x="222" y="48"/>
                </a:cubicBezTo>
                <a:cubicBezTo>
                  <a:pt x="222" y="48"/>
                  <a:pt x="222" y="48"/>
                  <a:pt x="221" y="49"/>
                </a:cubicBezTo>
                <a:cubicBezTo>
                  <a:pt x="221" y="49"/>
                  <a:pt x="220" y="50"/>
                  <a:pt x="220" y="50"/>
                </a:cubicBezTo>
                <a:cubicBezTo>
                  <a:pt x="219" y="51"/>
                  <a:pt x="218" y="52"/>
                  <a:pt x="217" y="52"/>
                </a:cubicBezTo>
                <a:cubicBezTo>
                  <a:pt x="217" y="52"/>
                  <a:pt x="216" y="52"/>
                  <a:pt x="215" y="52"/>
                </a:cubicBezTo>
                <a:cubicBezTo>
                  <a:pt x="215" y="52"/>
                  <a:pt x="214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2" y="53"/>
                </a:cubicBezTo>
                <a:cubicBezTo>
                  <a:pt x="211" y="54"/>
                  <a:pt x="209" y="55"/>
                  <a:pt x="208" y="55"/>
                </a:cubicBezTo>
                <a:cubicBezTo>
                  <a:pt x="206" y="56"/>
                  <a:pt x="204" y="56"/>
                  <a:pt x="203" y="58"/>
                </a:cubicBezTo>
                <a:cubicBezTo>
                  <a:pt x="203" y="58"/>
                  <a:pt x="203" y="58"/>
                  <a:pt x="202" y="59"/>
                </a:cubicBezTo>
                <a:cubicBezTo>
                  <a:pt x="193" y="66"/>
                  <a:pt x="193" y="66"/>
                  <a:pt x="193" y="67"/>
                </a:cubicBezTo>
                <a:cubicBezTo>
                  <a:pt x="194" y="67"/>
                  <a:pt x="194" y="67"/>
                  <a:pt x="195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5" y="68"/>
                  <a:pt x="194" y="68"/>
                  <a:pt x="194" y="69"/>
                </a:cubicBezTo>
                <a:cubicBezTo>
                  <a:pt x="193" y="69"/>
                  <a:pt x="193" y="68"/>
                  <a:pt x="193" y="69"/>
                </a:cubicBezTo>
                <a:cubicBezTo>
                  <a:pt x="187" y="73"/>
                  <a:pt x="187" y="73"/>
                  <a:pt x="186" y="74"/>
                </a:cubicBezTo>
                <a:cubicBezTo>
                  <a:pt x="188" y="74"/>
                  <a:pt x="189" y="72"/>
                  <a:pt x="191" y="73"/>
                </a:cubicBezTo>
                <a:cubicBezTo>
                  <a:pt x="190" y="73"/>
                  <a:pt x="189" y="74"/>
                  <a:pt x="187" y="76"/>
                </a:cubicBezTo>
                <a:cubicBezTo>
                  <a:pt x="182" y="79"/>
                  <a:pt x="178" y="81"/>
                  <a:pt x="173" y="9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5"/>
                  <a:pt x="173" y="96"/>
                  <a:pt x="173" y="97"/>
                </a:cubicBezTo>
                <a:cubicBezTo>
                  <a:pt x="174" y="97"/>
                  <a:pt x="174" y="97"/>
                  <a:pt x="175" y="96"/>
                </a:cubicBezTo>
                <a:cubicBezTo>
                  <a:pt x="175" y="96"/>
                  <a:pt x="175" y="96"/>
                  <a:pt x="176" y="96"/>
                </a:cubicBezTo>
                <a:cubicBezTo>
                  <a:pt x="176" y="96"/>
                  <a:pt x="176" y="96"/>
                  <a:pt x="177" y="97"/>
                </a:cubicBezTo>
                <a:cubicBezTo>
                  <a:pt x="176" y="97"/>
                  <a:pt x="176" y="98"/>
                  <a:pt x="175" y="99"/>
                </a:cubicBezTo>
                <a:cubicBezTo>
                  <a:pt x="176" y="99"/>
                  <a:pt x="176" y="100"/>
                  <a:pt x="177" y="100"/>
                </a:cubicBezTo>
                <a:cubicBezTo>
                  <a:pt x="176" y="101"/>
                  <a:pt x="176" y="102"/>
                  <a:pt x="176" y="102"/>
                </a:cubicBezTo>
                <a:cubicBezTo>
                  <a:pt x="177" y="102"/>
                  <a:pt x="180" y="102"/>
                  <a:pt x="182" y="100"/>
                </a:cubicBezTo>
                <a:cubicBezTo>
                  <a:pt x="182" y="100"/>
                  <a:pt x="182" y="99"/>
                  <a:pt x="183" y="99"/>
                </a:cubicBezTo>
                <a:cubicBezTo>
                  <a:pt x="194" y="85"/>
                  <a:pt x="196" y="85"/>
                  <a:pt x="197" y="85"/>
                </a:cubicBezTo>
                <a:cubicBezTo>
                  <a:pt x="197" y="85"/>
                  <a:pt x="198" y="85"/>
                  <a:pt x="198" y="85"/>
                </a:cubicBezTo>
                <a:cubicBezTo>
                  <a:pt x="201" y="85"/>
                  <a:pt x="203" y="82"/>
                  <a:pt x="205" y="81"/>
                </a:cubicBezTo>
                <a:cubicBezTo>
                  <a:pt x="206" y="80"/>
                  <a:pt x="208" y="79"/>
                  <a:pt x="209" y="77"/>
                </a:cubicBezTo>
                <a:cubicBezTo>
                  <a:pt x="211" y="76"/>
                  <a:pt x="211" y="76"/>
                  <a:pt x="220" y="70"/>
                </a:cubicBezTo>
                <a:cubicBezTo>
                  <a:pt x="221" y="70"/>
                  <a:pt x="222" y="70"/>
                  <a:pt x="223" y="70"/>
                </a:cubicBezTo>
                <a:cubicBezTo>
                  <a:pt x="224" y="68"/>
                  <a:pt x="224" y="68"/>
                  <a:pt x="225" y="67"/>
                </a:cubicBezTo>
                <a:cubicBezTo>
                  <a:pt x="226" y="67"/>
                  <a:pt x="226" y="67"/>
                  <a:pt x="227" y="68"/>
                </a:cubicBezTo>
                <a:cubicBezTo>
                  <a:pt x="225" y="69"/>
                  <a:pt x="225" y="69"/>
                  <a:pt x="225" y="70"/>
                </a:cubicBezTo>
                <a:cubicBezTo>
                  <a:pt x="228" y="71"/>
                  <a:pt x="229" y="68"/>
                  <a:pt x="232" y="67"/>
                </a:cubicBezTo>
                <a:cubicBezTo>
                  <a:pt x="232" y="67"/>
                  <a:pt x="232" y="67"/>
                  <a:pt x="233" y="67"/>
                </a:cubicBezTo>
                <a:cubicBezTo>
                  <a:pt x="234" y="67"/>
                  <a:pt x="234" y="67"/>
                  <a:pt x="235" y="66"/>
                </a:cubicBezTo>
                <a:cubicBezTo>
                  <a:pt x="237" y="65"/>
                  <a:pt x="239" y="64"/>
                  <a:pt x="241" y="63"/>
                </a:cubicBezTo>
                <a:cubicBezTo>
                  <a:pt x="242" y="63"/>
                  <a:pt x="242" y="63"/>
                  <a:pt x="245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60"/>
                  <a:pt x="247" y="60"/>
                  <a:pt x="248" y="60"/>
                </a:cubicBezTo>
                <a:cubicBezTo>
                  <a:pt x="251" y="58"/>
                  <a:pt x="251" y="58"/>
                  <a:pt x="252" y="57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52" y="56"/>
                  <a:pt x="252" y="56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8"/>
                  <a:pt x="254" y="58"/>
                  <a:pt x="255" y="58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63" y="59"/>
                  <a:pt x="269" y="53"/>
                  <a:pt x="276" y="51"/>
                </a:cubicBezTo>
                <a:cubicBezTo>
                  <a:pt x="277" y="51"/>
                  <a:pt x="278" y="51"/>
                  <a:pt x="280" y="51"/>
                </a:cubicBezTo>
                <a:cubicBezTo>
                  <a:pt x="283" y="50"/>
                  <a:pt x="283" y="50"/>
                  <a:pt x="284" y="49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83" y="49"/>
                  <a:pt x="282" y="49"/>
                  <a:pt x="281" y="50"/>
                </a:cubicBezTo>
                <a:cubicBezTo>
                  <a:pt x="280" y="50"/>
                  <a:pt x="280" y="50"/>
                  <a:pt x="280" y="50"/>
                </a:cubicBezTo>
                <a:cubicBezTo>
                  <a:pt x="280" y="50"/>
                  <a:pt x="280" y="50"/>
                  <a:pt x="279" y="50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278" y="49"/>
                  <a:pt x="278" y="49"/>
                </a:cubicBezTo>
                <a:cubicBezTo>
                  <a:pt x="277" y="48"/>
                  <a:pt x="277" y="48"/>
                  <a:pt x="276" y="48"/>
                </a:cubicBezTo>
                <a:cubicBezTo>
                  <a:pt x="276" y="47"/>
                  <a:pt x="276" y="47"/>
                  <a:pt x="276" y="47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46"/>
                  <a:pt x="278" y="46"/>
                  <a:pt x="2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1" y="45"/>
                  <a:pt x="283" y="44"/>
                  <a:pt x="285" y="44"/>
                </a:cubicBezTo>
                <a:cubicBezTo>
                  <a:pt x="283" y="46"/>
                  <a:pt x="283" y="46"/>
                  <a:pt x="283" y="47"/>
                </a:cubicBezTo>
                <a:cubicBezTo>
                  <a:pt x="283" y="48"/>
                  <a:pt x="283" y="48"/>
                  <a:pt x="283" y="48"/>
                </a:cubicBezTo>
                <a:cubicBezTo>
                  <a:pt x="284" y="47"/>
                  <a:pt x="284" y="47"/>
                  <a:pt x="284" y="47"/>
                </a:cubicBezTo>
                <a:cubicBezTo>
                  <a:pt x="286" y="45"/>
                  <a:pt x="293" y="46"/>
                  <a:pt x="291" y="42"/>
                </a:cubicBezTo>
                <a:cubicBezTo>
                  <a:pt x="293" y="38"/>
                  <a:pt x="293" y="38"/>
                  <a:pt x="293" y="37"/>
                </a:cubicBezTo>
                <a:cubicBezTo>
                  <a:pt x="294" y="37"/>
                  <a:pt x="294" y="37"/>
                  <a:pt x="294" y="37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5" y="38"/>
                  <a:pt x="295" y="38"/>
                  <a:pt x="296" y="38"/>
                </a:cubicBezTo>
                <a:cubicBezTo>
                  <a:pt x="297" y="38"/>
                  <a:pt x="297" y="38"/>
                  <a:pt x="298" y="36"/>
                </a:cubicBezTo>
                <a:cubicBezTo>
                  <a:pt x="299" y="36"/>
                  <a:pt x="299" y="36"/>
                  <a:pt x="299" y="35"/>
                </a:cubicBezTo>
                <a:cubicBezTo>
                  <a:pt x="300" y="35"/>
                  <a:pt x="301" y="34"/>
                  <a:pt x="301" y="34"/>
                </a:cubicBezTo>
                <a:cubicBezTo>
                  <a:pt x="300" y="34"/>
                  <a:pt x="300" y="34"/>
                  <a:pt x="298" y="34"/>
                </a:cubicBezTo>
                <a:cubicBezTo>
                  <a:pt x="297" y="34"/>
                  <a:pt x="297" y="34"/>
                  <a:pt x="296" y="34"/>
                </a:cubicBezTo>
                <a:cubicBezTo>
                  <a:pt x="297" y="34"/>
                  <a:pt x="297" y="34"/>
                  <a:pt x="299" y="33"/>
                </a:cubicBezTo>
                <a:cubicBezTo>
                  <a:pt x="299" y="33"/>
                  <a:pt x="299" y="32"/>
                  <a:pt x="299" y="32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01" y="32"/>
                  <a:pt x="301" y="32"/>
                  <a:pt x="302" y="32"/>
                </a:cubicBezTo>
                <a:cubicBezTo>
                  <a:pt x="301" y="32"/>
                  <a:pt x="301" y="33"/>
                  <a:pt x="300" y="33"/>
                </a:cubicBezTo>
                <a:cubicBezTo>
                  <a:pt x="300" y="33"/>
                  <a:pt x="301" y="33"/>
                  <a:pt x="302" y="33"/>
                </a:cubicBezTo>
                <a:cubicBezTo>
                  <a:pt x="303" y="33"/>
                  <a:pt x="303" y="32"/>
                  <a:pt x="304" y="32"/>
                </a:cubicBezTo>
                <a:cubicBezTo>
                  <a:pt x="304" y="32"/>
                  <a:pt x="304" y="32"/>
                  <a:pt x="305" y="33"/>
                </a:cubicBezTo>
                <a:cubicBezTo>
                  <a:pt x="308" y="32"/>
                  <a:pt x="309" y="31"/>
                  <a:pt x="309" y="30"/>
                </a:cubicBezTo>
                <a:cubicBezTo>
                  <a:pt x="308" y="30"/>
                  <a:pt x="307" y="30"/>
                  <a:pt x="307" y="30"/>
                </a:cubicBezTo>
                <a:cubicBezTo>
                  <a:pt x="307" y="30"/>
                  <a:pt x="307" y="30"/>
                  <a:pt x="311" y="29"/>
                </a:cubicBezTo>
                <a:cubicBezTo>
                  <a:pt x="311" y="29"/>
                  <a:pt x="312" y="29"/>
                  <a:pt x="313" y="29"/>
                </a:cubicBezTo>
                <a:cubicBezTo>
                  <a:pt x="313" y="29"/>
                  <a:pt x="313" y="29"/>
                  <a:pt x="313" y="29"/>
                </a:cubicBezTo>
                <a:cubicBezTo>
                  <a:pt x="314" y="29"/>
                  <a:pt x="315" y="28"/>
                  <a:pt x="315" y="28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6" y="26"/>
                  <a:pt x="316" y="26"/>
                  <a:pt x="318" y="24"/>
                </a:cubicBezTo>
                <a:cubicBezTo>
                  <a:pt x="318" y="24"/>
                  <a:pt x="319" y="24"/>
                  <a:pt x="320" y="24"/>
                </a:cubicBezTo>
                <a:cubicBezTo>
                  <a:pt x="320" y="24"/>
                  <a:pt x="321" y="23"/>
                  <a:pt x="322" y="22"/>
                </a:cubicBezTo>
                <a:cubicBezTo>
                  <a:pt x="322" y="22"/>
                  <a:pt x="323" y="21"/>
                  <a:pt x="324" y="20"/>
                </a:cubicBezTo>
                <a:cubicBezTo>
                  <a:pt x="323" y="20"/>
                  <a:pt x="323" y="20"/>
                  <a:pt x="322" y="20"/>
                </a:cubicBezTo>
                <a:cubicBezTo>
                  <a:pt x="323" y="20"/>
                  <a:pt x="323" y="20"/>
                  <a:pt x="323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4" y="19"/>
                  <a:pt x="324" y="19"/>
                </a:cubicBezTo>
                <a:cubicBezTo>
                  <a:pt x="325" y="18"/>
                  <a:pt x="325" y="18"/>
                  <a:pt x="327" y="18"/>
                </a:cubicBezTo>
                <a:cubicBezTo>
                  <a:pt x="327" y="18"/>
                  <a:pt x="327" y="18"/>
                  <a:pt x="328" y="19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5" y="20"/>
                  <a:pt x="325" y="20"/>
                  <a:pt x="324" y="21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26" y="20"/>
                  <a:pt x="327" y="19"/>
                  <a:pt x="330" y="18"/>
                </a:cubicBezTo>
                <a:cubicBezTo>
                  <a:pt x="330" y="18"/>
                  <a:pt x="330" y="17"/>
                  <a:pt x="331" y="17"/>
                </a:cubicBezTo>
                <a:cubicBezTo>
                  <a:pt x="331" y="17"/>
                  <a:pt x="331" y="17"/>
                  <a:pt x="331" y="16"/>
                </a:cubicBezTo>
                <a:cubicBezTo>
                  <a:pt x="331" y="16"/>
                  <a:pt x="330" y="16"/>
                  <a:pt x="330" y="16"/>
                </a:cubicBezTo>
                <a:cubicBezTo>
                  <a:pt x="330" y="16"/>
                  <a:pt x="330" y="16"/>
                  <a:pt x="329" y="16"/>
                </a:cubicBezTo>
                <a:cubicBezTo>
                  <a:pt x="330" y="16"/>
                  <a:pt x="330" y="16"/>
                  <a:pt x="331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33" y="15"/>
                  <a:pt x="333" y="15"/>
                  <a:pt x="334" y="14"/>
                </a:cubicBezTo>
                <a:cubicBezTo>
                  <a:pt x="333" y="14"/>
                  <a:pt x="333" y="14"/>
                  <a:pt x="330" y="15"/>
                </a:cubicBezTo>
                <a:cubicBezTo>
                  <a:pt x="331" y="14"/>
                  <a:pt x="332" y="14"/>
                  <a:pt x="333" y="13"/>
                </a:cubicBezTo>
                <a:cubicBezTo>
                  <a:pt x="333" y="13"/>
                  <a:pt x="333" y="13"/>
                  <a:pt x="338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40" y="10"/>
                  <a:pt x="340" y="10"/>
                  <a:pt x="342" y="10"/>
                </a:cubicBezTo>
                <a:cubicBezTo>
                  <a:pt x="342" y="10"/>
                  <a:pt x="342" y="10"/>
                  <a:pt x="343" y="10"/>
                </a:cubicBezTo>
                <a:cubicBezTo>
                  <a:pt x="343" y="10"/>
                  <a:pt x="346" y="8"/>
                  <a:pt x="353" y="6"/>
                </a:cubicBezTo>
                <a:cubicBezTo>
                  <a:pt x="354" y="6"/>
                  <a:pt x="354" y="6"/>
                  <a:pt x="354" y="6"/>
                </a:cubicBezTo>
                <a:cubicBezTo>
                  <a:pt x="354" y="6"/>
                  <a:pt x="353" y="6"/>
                  <a:pt x="352" y="6"/>
                </a:cubicBezTo>
                <a:cubicBezTo>
                  <a:pt x="352" y="6"/>
                  <a:pt x="352" y="6"/>
                  <a:pt x="352" y="6"/>
                </a:cubicBezTo>
                <a:cubicBezTo>
                  <a:pt x="353" y="6"/>
                  <a:pt x="354" y="6"/>
                  <a:pt x="354" y="6"/>
                </a:cubicBezTo>
                <a:cubicBezTo>
                  <a:pt x="355" y="6"/>
                  <a:pt x="355" y="6"/>
                  <a:pt x="355" y="6"/>
                </a:cubicBezTo>
                <a:cubicBezTo>
                  <a:pt x="356" y="5"/>
                  <a:pt x="358" y="5"/>
                  <a:pt x="359" y="5"/>
                </a:cubicBezTo>
                <a:cubicBezTo>
                  <a:pt x="359" y="5"/>
                  <a:pt x="359" y="5"/>
                  <a:pt x="360" y="5"/>
                </a:cubicBezTo>
                <a:cubicBezTo>
                  <a:pt x="361" y="5"/>
                  <a:pt x="361" y="5"/>
                  <a:pt x="363" y="4"/>
                </a:cubicBezTo>
                <a:moveTo>
                  <a:pt x="346" y="1"/>
                </a:moveTo>
                <a:cubicBezTo>
                  <a:pt x="347" y="1"/>
                  <a:pt x="348" y="1"/>
                  <a:pt x="349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51" y="0"/>
                  <a:pt x="351" y="0"/>
                  <a:pt x="35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4" y="0"/>
                  <a:pt x="355" y="0"/>
                </a:cubicBezTo>
                <a:cubicBezTo>
                  <a:pt x="355" y="0"/>
                  <a:pt x="356" y="0"/>
                  <a:pt x="356" y="0"/>
                </a:cubicBezTo>
                <a:cubicBezTo>
                  <a:pt x="355" y="0"/>
                  <a:pt x="353" y="0"/>
                  <a:pt x="352" y="0"/>
                </a:cubicBezTo>
                <a:cubicBezTo>
                  <a:pt x="353" y="0"/>
                  <a:pt x="353" y="0"/>
                  <a:pt x="354" y="0"/>
                </a:cubicBezTo>
                <a:cubicBezTo>
                  <a:pt x="353" y="0"/>
                  <a:pt x="352" y="0"/>
                  <a:pt x="351" y="0"/>
                </a:cubicBezTo>
                <a:cubicBezTo>
                  <a:pt x="352" y="0"/>
                  <a:pt x="353" y="0"/>
                  <a:pt x="355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4" y="0"/>
                  <a:pt x="352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1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49" y="0"/>
                  <a:pt x="348" y="0"/>
                  <a:pt x="34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1" y="1"/>
                  <a:pt x="339" y="1"/>
                  <a:pt x="336" y="1"/>
                </a:cubicBezTo>
                <a:cubicBezTo>
                  <a:pt x="337" y="1"/>
                  <a:pt x="339" y="1"/>
                  <a:pt x="340" y="1"/>
                </a:cubicBezTo>
                <a:cubicBezTo>
                  <a:pt x="340" y="1"/>
                  <a:pt x="340" y="1"/>
                  <a:pt x="340" y="1"/>
                </a:cubicBezTo>
                <a:cubicBezTo>
                  <a:pt x="341" y="1"/>
                  <a:pt x="343" y="1"/>
                  <a:pt x="34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3" y="0"/>
                  <a:pt x="341" y="1"/>
                  <a:pt x="339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1" y="2"/>
                  <a:pt x="331" y="2"/>
                  <a:pt x="331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1" y="3"/>
                  <a:pt x="321" y="3"/>
                  <a:pt x="320" y="3"/>
                </a:cubicBezTo>
                <a:cubicBezTo>
                  <a:pt x="324" y="2"/>
                  <a:pt x="324" y="2"/>
                  <a:pt x="324" y="2"/>
                </a:cubicBezTo>
                <a:cubicBezTo>
                  <a:pt x="326" y="2"/>
                  <a:pt x="326" y="2"/>
                  <a:pt x="326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4" y="2"/>
                  <a:pt x="324" y="2"/>
                  <a:pt x="324" y="2"/>
                </a:cubicBezTo>
                <a:cubicBezTo>
                  <a:pt x="320" y="3"/>
                  <a:pt x="320" y="3"/>
                  <a:pt x="320" y="3"/>
                </a:cubicBezTo>
                <a:cubicBezTo>
                  <a:pt x="316" y="4"/>
                  <a:pt x="316" y="4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8" y="3"/>
                  <a:pt x="319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6" y="2"/>
                  <a:pt x="326" y="2"/>
                  <a:pt x="326" y="2"/>
                </a:cubicBezTo>
                <a:cubicBezTo>
                  <a:pt x="328" y="2"/>
                  <a:pt x="329" y="2"/>
                  <a:pt x="331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28" y="2"/>
                  <a:pt x="326" y="3"/>
                  <a:pt x="324" y="3"/>
                </a:cubicBezTo>
                <a:cubicBezTo>
                  <a:pt x="324" y="3"/>
                  <a:pt x="324" y="3"/>
                  <a:pt x="324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8" y="3"/>
                  <a:pt x="317" y="4"/>
                  <a:pt x="317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0" y="5"/>
                  <a:pt x="310" y="5"/>
                  <a:pt x="310" y="5"/>
                </a:cubicBezTo>
                <a:cubicBezTo>
                  <a:pt x="307" y="5"/>
                  <a:pt x="307" y="5"/>
                  <a:pt x="307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06" y="6"/>
                  <a:pt x="306" y="6"/>
                  <a:pt x="306" y="6"/>
                </a:cubicBezTo>
                <a:cubicBezTo>
                  <a:pt x="308" y="4"/>
                  <a:pt x="311" y="5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7" y="7"/>
                  <a:pt x="296" y="7"/>
                  <a:pt x="294" y="8"/>
                </a:cubicBezTo>
                <a:cubicBezTo>
                  <a:pt x="293" y="8"/>
                  <a:pt x="292" y="8"/>
                  <a:pt x="291" y="9"/>
                </a:cubicBezTo>
                <a:cubicBezTo>
                  <a:pt x="296" y="7"/>
                  <a:pt x="296" y="7"/>
                  <a:pt x="296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1" y="8"/>
                  <a:pt x="29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2" y="11"/>
                  <a:pt x="284" y="10"/>
                  <a:pt x="285" y="10"/>
                </a:cubicBezTo>
                <a:cubicBezTo>
                  <a:pt x="282" y="11"/>
                  <a:pt x="282" y="11"/>
                  <a:pt x="282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2"/>
                  <a:pt x="278" y="12"/>
                  <a:pt x="278" y="12"/>
                </a:cubicBezTo>
                <a:cubicBezTo>
                  <a:pt x="280" y="11"/>
                  <a:pt x="282" y="11"/>
                  <a:pt x="283" y="10"/>
                </a:cubicBezTo>
                <a:cubicBezTo>
                  <a:pt x="280" y="11"/>
                  <a:pt x="277" y="12"/>
                  <a:pt x="274" y="1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5" y="15"/>
                  <a:pt x="266" y="15"/>
                  <a:pt x="267" y="15"/>
                </a:cubicBezTo>
                <a:cubicBezTo>
                  <a:pt x="266" y="15"/>
                  <a:pt x="265" y="15"/>
                  <a:pt x="265" y="15"/>
                </a:cubicBezTo>
                <a:cubicBezTo>
                  <a:pt x="266" y="15"/>
                  <a:pt x="267" y="15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7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4" y="16"/>
                  <a:pt x="264" y="16"/>
                  <a:pt x="263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8" y="15"/>
                  <a:pt x="268" y="15"/>
                  <a:pt x="271" y="14"/>
                </a:cubicBezTo>
                <a:cubicBezTo>
                  <a:pt x="274" y="13"/>
                  <a:pt x="274" y="13"/>
                  <a:pt x="274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8" y="10"/>
                  <a:pt x="291" y="9"/>
                  <a:pt x="293" y="8"/>
                </a:cubicBezTo>
                <a:cubicBezTo>
                  <a:pt x="294" y="8"/>
                  <a:pt x="294" y="8"/>
                  <a:pt x="294" y="8"/>
                </a:cubicBezTo>
                <a:cubicBezTo>
                  <a:pt x="294" y="8"/>
                  <a:pt x="299" y="7"/>
                  <a:pt x="300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8"/>
                  <a:pt x="296" y="8"/>
                  <a:pt x="296" y="8"/>
                </a:cubicBezTo>
                <a:cubicBezTo>
                  <a:pt x="299" y="7"/>
                  <a:pt x="299" y="7"/>
                  <a:pt x="299" y="7"/>
                </a:cubicBezTo>
                <a:cubicBezTo>
                  <a:pt x="300" y="7"/>
                  <a:pt x="302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7"/>
                  <a:pt x="301" y="7"/>
                  <a:pt x="301" y="7"/>
                </a:cubicBezTo>
                <a:cubicBezTo>
                  <a:pt x="302" y="7"/>
                  <a:pt x="304" y="6"/>
                  <a:pt x="305" y="6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7" y="6"/>
                  <a:pt x="307" y="6"/>
                  <a:pt x="307" y="6"/>
                </a:cubicBezTo>
                <a:cubicBezTo>
                  <a:pt x="307" y="6"/>
                  <a:pt x="307" y="6"/>
                  <a:pt x="307" y="6"/>
                </a:cubicBezTo>
                <a:cubicBezTo>
                  <a:pt x="309" y="6"/>
                  <a:pt x="309" y="6"/>
                  <a:pt x="309" y="6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5"/>
                  <a:pt x="315" y="5"/>
                  <a:pt x="315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8" y="4"/>
                  <a:pt x="318" y="4"/>
                  <a:pt x="318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3" y="3"/>
                  <a:pt x="327" y="3"/>
                  <a:pt x="330" y="3"/>
                </a:cubicBezTo>
                <a:cubicBezTo>
                  <a:pt x="331" y="3"/>
                  <a:pt x="331" y="3"/>
                  <a:pt x="331" y="3"/>
                </a:cubicBezTo>
                <a:cubicBezTo>
                  <a:pt x="332" y="2"/>
                  <a:pt x="332" y="2"/>
                  <a:pt x="332" y="2"/>
                </a:cubicBezTo>
                <a:cubicBezTo>
                  <a:pt x="333" y="2"/>
                  <a:pt x="334" y="2"/>
                  <a:pt x="335" y="2"/>
                </a:cubicBezTo>
                <a:cubicBezTo>
                  <a:pt x="333" y="2"/>
                  <a:pt x="333" y="2"/>
                  <a:pt x="332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2" y="2"/>
                  <a:pt x="332" y="2"/>
                  <a:pt x="332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40" y="2"/>
                  <a:pt x="341" y="1"/>
                </a:cubicBezTo>
                <a:cubicBezTo>
                  <a:pt x="342" y="1"/>
                  <a:pt x="342" y="1"/>
                  <a:pt x="346" y="1"/>
                </a:cubicBezTo>
                <a:moveTo>
                  <a:pt x="300" y="6"/>
                </a:moveTo>
                <a:cubicBezTo>
                  <a:pt x="301" y="6"/>
                  <a:pt x="303" y="6"/>
                  <a:pt x="304" y="6"/>
                </a:cubicBezTo>
                <a:cubicBezTo>
                  <a:pt x="305" y="5"/>
                  <a:pt x="306" y="5"/>
                  <a:pt x="308" y="5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2" y="4"/>
                  <a:pt x="313" y="4"/>
                </a:cubicBezTo>
                <a:cubicBezTo>
                  <a:pt x="314" y="4"/>
                  <a:pt x="315" y="4"/>
                  <a:pt x="315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3" y="4"/>
                  <a:pt x="319" y="3"/>
                  <a:pt x="324" y="2"/>
                </a:cubicBezTo>
                <a:cubicBezTo>
                  <a:pt x="326" y="2"/>
                  <a:pt x="328" y="2"/>
                  <a:pt x="331" y="2"/>
                </a:cubicBezTo>
                <a:cubicBezTo>
                  <a:pt x="330" y="2"/>
                  <a:pt x="329" y="2"/>
                  <a:pt x="328" y="2"/>
                </a:cubicBezTo>
                <a:cubicBezTo>
                  <a:pt x="328" y="2"/>
                  <a:pt x="328" y="2"/>
                  <a:pt x="328" y="2"/>
                </a:cubicBezTo>
                <a:cubicBezTo>
                  <a:pt x="327" y="2"/>
                  <a:pt x="326" y="2"/>
                  <a:pt x="325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3" y="2"/>
                  <a:pt x="321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5" y="4"/>
                  <a:pt x="315" y="4"/>
                  <a:pt x="315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8" y="5"/>
                  <a:pt x="308" y="5"/>
                  <a:pt x="307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3" y="6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5"/>
                  <a:pt x="304" y="5"/>
                  <a:pt x="304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1" y="6"/>
                  <a:pt x="300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1" y="8"/>
                  <a:pt x="291" y="8"/>
                  <a:pt x="291" y="8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91" y="8"/>
                  <a:pt x="291" y="8"/>
                  <a:pt x="291" y="8"/>
                </a:cubicBezTo>
                <a:cubicBezTo>
                  <a:pt x="291" y="8"/>
                  <a:pt x="291" y="8"/>
                  <a:pt x="291" y="8"/>
                </a:cubicBezTo>
                <a:cubicBezTo>
                  <a:pt x="292" y="8"/>
                  <a:pt x="293" y="8"/>
                  <a:pt x="294" y="8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6" y="7"/>
                  <a:pt x="297" y="7"/>
                  <a:pt x="298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8" y="7"/>
                  <a:pt x="299" y="7"/>
                  <a:pt x="300" y="6"/>
                </a:cubicBezTo>
                <a:moveTo>
                  <a:pt x="275" y="12"/>
                </a:moveTo>
                <a:cubicBezTo>
                  <a:pt x="277" y="11"/>
                  <a:pt x="280" y="11"/>
                  <a:pt x="282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5" y="12"/>
                  <a:pt x="275" y="12"/>
                  <a:pt x="275" y="12"/>
                </a:cubicBezTo>
                <a:moveTo>
                  <a:pt x="251" y="20"/>
                </a:moveTo>
                <a:cubicBezTo>
                  <a:pt x="251" y="20"/>
                  <a:pt x="251" y="20"/>
                  <a:pt x="251" y="20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8" y="18"/>
                  <a:pt x="258" y="18"/>
                  <a:pt x="258" y="18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7" y="18"/>
                  <a:pt x="257" y="18"/>
                  <a:pt x="257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6" y="21"/>
                  <a:pt x="246" y="21"/>
                  <a:pt x="246" y="21"/>
                </a:cubicBezTo>
                <a:cubicBezTo>
                  <a:pt x="246" y="21"/>
                  <a:pt x="247" y="21"/>
                  <a:pt x="248" y="21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2"/>
                  <a:pt x="249" y="21"/>
                  <a:pt x="251" y="20"/>
                </a:cubicBezTo>
                <a:moveTo>
                  <a:pt x="179" y="56"/>
                </a:moveTo>
                <a:cubicBezTo>
                  <a:pt x="182" y="54"/>
                  <a:pt x="182" y="54"/>
                  <a:pt x="182" y="54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0" y="54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9" y="56"/>
                  <a:pt x="179" y="56"/>
                  <a:pt x="179" y="56"/>
                </a:cubicBezTo>
                <a:moveTo>
                  <a:pt x="156" y="69"/>
                </a:moveTo>
                <a:cubicBezTo>
                  <a:pt x="154" y="70"/>
                  <a:pt x="154" y="70"/>
                  <a:pt x="154" y="70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6" y="69"/>
                  <a:pt x="156" y="69"/>
                  <a:pt x="156" y="69"/>
                </a:cubicBezTo>
                <a:close/>
                <a:moveTo>
                  <a:pt x="6" y="417"/>
                </a:moveTo>
                <a:cubicBezTo>
                  <a:pt x="5" y="413"/>
                  <a:pt x="5" y="413"/>
                  <a:pt x="5" y="413"/>
                </a:cubicBezTo>
                <a:cubicBezTo>
                  <a:pt x="5" y="409"/>
                  <a:pt x="5" y="409"/>
                  <a:pt x="5" y="409"/>
                </a:cubicBezTo>
                <a:cubicBezTo>
                  <a:pt x="4" y="409"/>
                  <a:pt x="4" y="409"/>
                  <a:pt x="4" y="409"/>
                </a:cubicBezTo>
                <a:cubicBezTo>
                  <a:pt x="3" y="408"/>
                  <a:pt x="3" y="408"/>
                  <a:pt x="3" y="408"/>
                </a:cubicBezTo>
                <a:cubicBezTo>
                  <a:pt x="2" y="407"/>
                  <a:pt x="2" y="407"/>
                  <a:pt x="2" y="407"/>
                </a:cubicBezTo>
                <a:cubicBezTo>
                  <a:pt x="2" y="405"/>
                  <a:pt x="2" y="405"/>
                  <a:pt x="2" y="405"/>
                </a:cubicBezTo>
                <a:cubicBezTo>
                  <a:pt x="1" y="398"/>
                  <a:pt x="1" y="398"/>
                  <a:pt x="1" y="398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2"/>
                  <a:pt x="1" y="389"/>
                  <a:pt x="1" y="387"/>
                </a:cubicBezTo>
                <a:cubicBezTo>
                  <a:pt x="1" y="379"/>
                  <a:pt x="1" y="379"/>
                  <a:pt x="1" y="379"/>
                </a:cubicBezTo>
                <a:cubicBezTo>
                  <a:pt x="1" y="378"/>
                  <a:pt x="1" y="376"/>
                  <a:pt x="1" y="37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76"/>
                  <a:pt x="1" y="389"/>
                  <a:pt x="1" y="399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7"/>
                  <a:pt x="2" y="407"/>
                  <a:pt x="2" y="407"/>
                </a:cubicBezTo>
                <a:cubicBezTo>
                  <a:pt x="3" y="414"/>
                  <a:pt x="3" y="414"/>
                  <a:pt x="3" y="414"/>
                </a:cubicBezTo>
                <a:cubicBezTo>
                  <a:pt x="3" y="414"/>
                  <a:pt x="3" y="414"/>
                  <a:pt x="3" y="414"/>
                </a:cubicBezTo>
                <a:cubicBezTo>
                  <a:pt x="4" y="419"/>
                  <a:pt x="4" y="419"/>
                  <a:pt x="4" y="419"/>
                </a:cubicBezTo>
                <a:cubicBezTo>
                  <a:pt x="5" y="421"/>
                  <a:pt x="5" y="421"/>
                  <a:pt x="5" y="421"/>
                </a:cubicBezTo>
                <a:cubicBezTo>
                  <a:pt x="4" y="416"/>
                  <a:pt x="4" y="416"/>
                  <a:pt x="4" y="416"/>
                </a:cubicBezTo>
                <a:cubicBezTo>
                  <a:pt x="4" y="413"/>
                  <a:pt x="4" y="413"/>
                  <a:pt x="4" y="413"/>
                </a:cubicBezTo>
                <a:cubicBezTo>
                  <a:pt x="5" y="414"/>
                  <a:pt x="5" y="414"/>
                  <a:pt x="5" y="414"/>
                </a:cubicBezTo>
                <a:cubicBezTo>
                  <a:pt x="5" y="417"/>
                  <a:pt x="5" y="417"/>
                  <a:pt x="5" y="417"/>
                </a:cubicBezTo>
                <a:cubicBezTo>
                  <a:pt x="6" y="417"/>
                  <a:pt x="6" y="417"/>
                  <a:pt x="6" y="417"/>
                </a:cubicBezTo>
                <a:moveTo>
                  <a:pt x="182" y="64"/>
                </a:moveTo>
                <a:cubicBezTo>
                  <a:pt x="185" y="62"/>
                  <a:pt x="185" y="62"/>
                  <a:pt x="185" y="62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8" y="60"/>
                  <a:pt x="187" y="60"/>
                  <a:pt x="187" y="60"/>
                </a:cubicBezTo>
                <a:cubicBezTo>
                  <a:pt x="187" y="59"/>
                  <a:pt x="188" y="59"/>
                  <a:pt x="189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4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6" y="50"/>
                  <a:pt x="197" y="49"/>
                  <a:pt x="199" y="48"/>
                </a:cubicBezTo>
                <a:cubicBezTo>
                  <a:pt x="199" y="48"/>
                  <a:pt x="199" y="48"/>
                  <a:pt x="199" y="48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6"/>
                  <a:pt x="202" y="46"/>
                  <a:pt x="202" y="46"/>
                </a:cubicBezTo>
                <a:cubicBezTo>
                  <a:pt x="204" y="45"/>
                  <a:pt x="204" y="45"/>
                  <a:pt x="204" y="45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11" y="41"/>
                  <a:pt x="211" y="41"/>
                  <a:pt x="211" y="4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5" y="31"/>
                  <a:pt x="225" y="31"/>
                  <a:pt x="225" y="31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6" y="30"/>
                  <a:pt x="226" y="30"/>
                  <a:pt x="226" y="30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6" y="29"/>
                  <a:pt x="226" y="29"/>
                  <a:pt x="226" y="29"/>
                </a:cubicBezTo>
                <a:cubicBezTo>
                  <a:pt x="221" y="31"/>
                  <a:pt x="221" y="31"/>
                  <a:pt x="221" y="31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3" y="51"/>
                  <a:pt x="183" y="51"/>
                  <a:pt x="183" y="51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2" y="51"/>
                  <a:pt x="171" y="59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6" y="68"/>
                  <a:pt x="154" y="70"/>
                  <a:pt x="152" y="71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47" y="76"/>
                  <a:pt x="146" y="76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2" y="65"/>
                  <a:pt x="163" y="64"/>
                  <a:pt x="164" y="63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4" y="57"/>
                  <a:pt x="174" y="57"/>
                  <a:pt x="174" y="57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4" y="40"/>
                  <a:pt x="204" y="40"/>
                  <a:pt x="204" y="40"/>
                </a:cubicBezTo>
                <a:cubicBezTo>
                  <a:pt x="205" y="40"/>
                  <a:pt x="205" y="40"/>
                  <a:pt x="205" y="40"/>
                </a:cubicBezTo>
                <a:cubicBezTo>
                  <a:pt x="201" y="43"/>
                  <a:pt x="201" y="43"/>
                  <a:pt x="201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79" y="57"/>
                  <a:pt x="179" y="57"/>
                  <a:pt x="179" y="57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7" y="69"/>
                  <a:pt x="156" y="70"/>
                  <a:pt x="155" y="7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1"/>
                  <a:pt x="149" y="81"/>
                  <a:pt x="149" y="81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57" y="76"/>
                  <a:pt x="157" y="76"/>
                  <a:pt x="157" y="7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3"/>
                  <a:pt x="155" y="82"/>
                  <a:pt x="156" y="80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69"/>
                  <a:pt x="168" y="69"/>
                  <a:pt x="168" y="6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4"/>
                  <a:pt x="182" y="64"/>
                  <a:pt x="182" y="64"/>
                </a:cubicBezTo>
                <a:moveTo>
                  <a:pt x="110" y="148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8" y="139"/>
                  <a:pt x="108" y="139"/>
                  <a:pt x="108" y="139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4" y="134"/>
                  <a:pt x="114" y="134"/>
                  <a:pt x="114" y="1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9" y="96"/>
                  <a:pt x="139" y="96"/>
                  <a:pt x="139" y="96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2" y="102"/>
                  <a:pt x="130" y="103"/>
                  <a:pt x="129" y="104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8"/>
                  <a:pt x="132" y="96"/>
                  <a:pt x="134" y="94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7" y="115"/>
                  <a:pt x="105" y="116"/>
                  <a:pt x="103" y="11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5" y="126"/>
                  <a:pt x="95" y="126"/>
                  <a:pt x="95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89" y="133"/>
                  <a:pt x="87" y="135"/>
                  <a:pt x="85" y="13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37"/>
                  <a:pt x="85" y="135"/>
                  <a:pt x="86" y="134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2" y="126"/>
                  <a:pt x="85" y="135"/>
                  <a:pt x="79" y="142"/>
                </a:cubicBezTo>
                <a:cubicBezTo>
                  <a:pt x="67" y="158"/>
                  <a:pt x="67" y="158"/>
                  <a:pt x="47" y="190"/>
                </a:cubicBezTo>
                <a:cubicBezTo>
                  <a:pt x="37" y="208"/>
                  <a:pt x="37" y="208"/>
                  <a:pt x="23" y="243"/>
                </a:cubicBezTo>
                <a:cubicBezTo>
                  <a:pt x="19" y="253"/>
                  <a:pt x="15" y="267"/>
                  <a:pt x="12" y="277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7"/>
                  <a:pt x="12" y="277"/>
                  <a:pt x="12" y="277"/>
                </a:cubicBezTo>
                <a:cubicBezTo>
                  <a:pt x="11" y="281"/>
                  <a:pt x="11" y="281"/>
                  <a:pt x="11" y="281"/>
                </a:cubicBezTo>
                <a:cubicBezTo>
                  <a:pt x="10" y="286"/>
                  <a:pt x="10" y="286"/>
                  <a:pt x="10" y="286"/>
                </a:cubicBezTo>
                <a:cubicBezTo>
                  <a:pt x="10" y="288"/>
                  <a:pt x="10" y="289"/>
                  <a:pt x="9" y="291"/>
                </a:cubicBezTo>
                <a:cubicBezTo>
                  <a:pt x="9" y="294"/>
                  <a:pt x="9" y="294"/>
                  <a:pt x="9" y="294"/>
                </a:cubicBezTo>
                <a:cubicBezTo>
                  <a:pt x="8" y="297"/>
                  <a:pt x="8" y="297"/>
                  <a:pt x="8" y="297"/>
                </a:cubicBezTo>
                <a:cubicBezTo>
                  <a:pt x="8" y="300"/>
                  <a:pt x="8" y="300"/>
                  <a:pt x="8" y="300"/>
                </a:cubicBezTo>
                <a:cubicBezTo>
                  <a:pt x="7" y="304"/>
                  <a:pt x="7" y="304"/>
                  <a:pt x="7" y="304"/>
                </a:cubicBezTo>
                <a:cubicBezTo>
                  <a:pt x="7" y="306"/>
                  <a:pt x="7" y="306"/>
                  <a:pt x="7" y="306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11"/>
                  <a:pt x="6" y="311"/>
                  <a:pt x="6" y="311"/>
                </a:cubicBezTo>
                <a:cubicBezTo>
                  <a:pt x="7" y="308"/>
                  <a:pt x="7" y="308"/>
                  <a:pt x="7" y="308"/>
                </a:cubicBezTo>
                <a:cubicBezTo>
                  <a:pt x="8" y="304"/>
                  <a:pt x="8" y="304"/>
                  <a:pt x="8" y="304"/>
                </a:cubicBezTo>
                <a:cubicBezTo>
                  <a:pt x="9" y="298"/>
                  <a:pt x="9" y="298"/>
                  <a:pt x="9" y="298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12" y="280"/>
                  <a:pt x="13" y="277"/>
                  <a:pt x="14" y="274"/>
                </a:cubicBezTo>
                <a:cubicBezTo>
                  <a:pt x="15" y="272"/>
                  <a:pt x="15" y="270"/>
                  <a:pt x="16" y="268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9" y="260"/>
                  <a:pt x="19" y="260"/>
                  <a:pt x="19" y="260"/>
                </a:cubicBezTo>
                <a:cubicBezTo>
                  <a:pt x="21" y="255"/>
                  <a:pt x="21" y="255"/>
                  <a:pt x="21" y="255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4" y="250"/>
                  <a:pt x="24" y="250"/>
                  <a:pt x="24" y="250"/>
                </a:cubicBezTo>
                <a:cubicBezTo>
                  <a:pt x="26" y="246"/>
                  <a:pt x="26" y="246"/>
                  <a:pt x="26" y="246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9" y="237"/>
                  <a:pt x="29" y="237"/>
                  <a:pt x="29" y="237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26"/>
                  <a:pt x="35" y="226"/>
                  <a:pt x="35" y="226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8" y="220"/>
                  <a:pt x="38" y="220"/>
                  <a:pt x="38" y="220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43" y="212"/>
                  <a:pt x="43" y="212"/>
                  <a:pt x="44" y="212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06"/>
                  <a:pt x="49" y="206"/>
                  <a:pt x="49" y="206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6" y="194"/>
                  <a:pt x="57" y="194"/>
                  <a:pt x="57" y="194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68" y="186"/>
                  <a:pt x="69" y="186"/>
                  <a:pt x="70" y="187"/>
                </a:cubicBezTo>
                <a:cubicBezTo>
                  <a:pt x="70" y="188"/>
                  <a:pt x="69" y="188"/>
                  <a:pt x="69" y="189"/>
                </a:cubicBezTo>
                <a:cubicBezTo>
                  <a:pt x="68" y="189"/>
                  <a:pt x="67" y="189"/>
                  <a:pt x="66" y="189"/>
                </a:cubicBezTo>
                <a:cubicBezTo>
                  <a:pt x="63" y="192"/>
                  <a:pt x="63" y="192"/>
                  <a:pt x="61" y="196"/>
                </a:cubicBezTo>
                <a:cubicBezTo>
                  <a:pt x="61" y="197"/>
                  <a:pt x="61" y="197"/>
                  <a:pt x="61" y="197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6" y="175"/>
                  <a:pt x="66" y="175"/>
                  <a:pt x="66" y="175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69"/>
                  <a:pt x="71" y="169"/>
                  <a:pt x="71" y="16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67"/>
                  <a:pt x="72" y="167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7" y="156"/>
                  <a:pt x="87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5" y="157"/>
                  <a:pt x="95" y="157"/>
                  <a:pt x="95" y="15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10" y="148"/>
                  <a:pt x="110" y="148"/>
                  <a:pt x="110" y="148"/>
                </a:cubicBezTo>
              </a:path>
            </a:pathLst>
          </a:custGeom>
          <a:solidFill>
            <a:schemeClr val="bg1">
              <a:alpha val="45000"/>
            </a:schemeClr>
          </a:solidFill>
          <a:ln w="9525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Arc 214"/>
          <p:cNvSpPr/>
          <p:nvPr/>
        </p:nvSpPr>
        <p:spPr>
          <a:xfrm>
            <a:off x="1619219" y="1935096"/>
            <a:ext cx="3524275" cy="3494168"/>
          </a:xfrm>
          <a:prstGeom prst="arc">
            <a:avLst>
              <a:gd name="adj1" fmla="val 21578092"/>
              <a:gd name="adj2" fmla="val 21479725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泪滴形 40"/>
          <p:cNvSpPr/>
          <p:nvPr/>
        </p:nvSpPr>
        <p:spPr>
          <a:xfrm rot="8163779">
            <a:off x="3299821" y="3001244"/>
            <a:ext cx="712319" cy="738697"/>
          </a:xfrm>
          <a:prstGeom prst="teardrop">
            <a:avLst>
              <a:gd name="adj" fmla="val 12306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泪滴形 41"/>
          <p:cNvSpPr/>
          <p:nvPr/>
        </p:nvSpPr>
        <p:spPr>
          <a:xfrm rot="8163779">
            <a:off x="3966577" y="2334493"/>
            <a:ext cx="712319" cy="738697"/>
          </a:xfrm>
          <a:prstGeom prst="teardrop">
            <a:avLst>
              <a:gd name="adj" fmla="val 12306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泪滴形 42"/>
          <p:cNvSpPr/>
          <p:nvPr/>
        </p:nvSpPr>
        <p:spPr>
          <a:xfrm rot="8163779">
            <a:off x="1893317" y="1784550"/>
            <a:ext cx="712319" cy="738697"/>
          </a:xfrm>
          <a:prstGeom prst="teardrop">
            <a:avLst>
              <a:gd name="adj" fmla="val 12306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4971" y="1904990"/>
            <a:ext cx="8572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28</a:t>
            </a:r>
            <a:r>
              <a:rPr lang="en-US" altLang="zh-CN" sz="146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135" b="1" dirty="0">
              <a:solidFill>
                <a:srgbClr val="1F41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33731" y="3168097"/>
            <a:ext cx="8572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66</a:t>
            </a:r>
            <a:r>
              <a:rPr lang="en-US" altLang="zh-CN" sz="146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135" b="1" dirty="0">
              <a:solidFill>
                <a:srgbClr val="1F41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00485" y="2501342"/>
            <a:ext cx="8572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46</a:t>
            </a:r>
            <a:r>
              <a:rPr lang="en-US" altLang="zh-CN" sz="1465" b="1" dirty="0">
                <a:solidFill>
                  <a:srgbClr val="1F414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135" b="1" dirty="0">
              <a:solidFill>
                <a:srgbClr val="1F414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21909" y="351692"/>
            <a:ext cx="317929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1909" y="785447"/>
            <a:ext cx="3179298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6110" y="373380"/>
            <a:ext cx="3032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楷体" charset="0"/>
                <a:ea typeface="楷体" charset="0"/>
              </a:rPr>
              <a:t>二、抵制烂图表</a:t>
            </a:r>
            <a:endParaRPr lang="zh-CN" altLang="en-US" sz="2400" b="1">
              <a:solidFill>
                <a:schemeClr val="accent4">
                  <a:lumMod val="60000"/>
                  <a:lumOff val="40000"/>
                </a:schemeClr>
              </a:solidFill>
              <a:latin typeface="楷体" charset="0"/>
              <a:ea typeface="楷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3120" y="3893820"/>
            <a:ext cx="541020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FF00"/>
                </a:solidFill>
              </a:rPr>
              <a:t>  </a:t>
            </a:r>
            <a:r>
              <a:rPr lang="zh-CN" altLang="en-US">
                <a:solidFill>
                  <a:srgbClr val="FFFF00"/>
                </a:solidFill>
              </a:rPr>
              <a:t>网上所有的数据可视化作品都做得...好吧...做得不怎么样吗？其实我们也一直在解决这个问题。一些最常见的在线数据可视化手段满大街都在用，于是，抵制它们的声音最近也不绝于耳。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Wordle，首当其冲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波因特学院的网站上有一句话，“人们已经看腻了那些糟糕的信息图，那就做点好看的吧”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图片201512231550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56890" y="37465"/>
            <a:ext cx="6132830" cy="68726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9"/>
          <p:cNvGrpSpPr/>
          <p:nvPr/>
        </p:nvGrpSpPr>
        <p:grpSpPr>
          <a:xfrm>
            <a:off x="5329887" y="5782068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14" name="Oval 3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3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Oval 3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Oval 3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3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Oval 3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Oval 3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Oval 25"/>
          <p:cNvSpPr/>
          <p:nvPr/>
        </p:nvSpPr>
        <p:spPr>
          <a:xfrm>
            <a:off x="5083411" y="1043973"/>
            <a:ext cx="1843424" cy="1843424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6750" y="1182370"/>
            <a:ext cx="841184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FF00"/>
                </a:solidFill>
              </a:rPr>
              <a:t>对更好图表的追求，就像是要更多的阳光和免费的巧克力</a:t>
            </a:r>
            <a:br>
              <a:rPr lang="zh-CN" altLang="en-US" sz="2000">
                <a:solidFill>
                  <a:srgbClr val="FFFF00"/>
                </a:solidFill>
              </a:rPr>
            </a:b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  老实讲。与其花这么多时间辛辛苦苦地自己做，还不如找一个优秀的图形设计师来帮忙，他们做的当然更美好。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《卫报》的美工团队就是一直在为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数据博客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制作精美的可视化作品。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 </a:t>
            </a:r>
            <a:endParaRPr lang="zh-CN" altLang="en-US" sz="2000">
              <a:solidFill>
                <a:srgbClr val="FFFF00"/>
              </a:solidFill>
            </a:endParaRPr>
          </a:p>
          <a:p>
            <a:r>
              <a:rPr lang="zh-CN" altLang="en-US" sz="2000">
                <a:solidFill>
                  <a:srgbClr val="FFFF00"/>
                </a:solidFill>
              </a:rPr>
              <a:t> 而对于那些没有设计师的团队来说，</a:t>
            </a:r>
            <a:r>
              <a:rPr lang="en-US" altLang="zh-CN" sz="2000">
                <a:solidFill>
                  <a:srgbClr val="FFFF00"/>
                </a:solidFill>
              </a:rPr>
              <a:t>Many Eyes</a:t>
            </a:r>
            <a:r>
              <a:rPr lang="zh-CN" altLang="en-US" sz="2000">
                <a:solidFill>
                  <a:srgbClr val="FFFF00"/>
                </a:solidFill>
              </a:rPr>
              <a:t>和谷歌的一些工具和融合图表也是些不错的工具。</a:t>
            </a:r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  <a:p>
            <a:endParaRPr lang="zh-CN" altLang="en-US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Kingsoft Office WPP</Application>
  <PresentationFormat>宽屏</PresentationFormat>
  <Paragraphs>154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sony</cp:lastModifiedBy>
  <cp:revision>65</cp:revision>
  <dcterms:created xsi:type="dcterms:W3CDTF">2015-12-21T07:46:00Z</dcterms:created>
  <dcterms:modified xsi:type="dcterms:W3CDTF">2015-12-23T14:57:18Z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