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8EDDD-D1A9-4102-AC85-3892EAE6B6D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66F60-4A49-403B-9F47-4D149505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66F60-4A49-403B-9F47-4D1495056D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3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140-089E-40F9-825E-777C6B92F16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3B69-4B1F-4626-BFFE-99DEDCE4B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7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140-089E-40F9-825E-777C6B92F16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3B69-4B1F-4626-BFFE-99DEDCE4B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2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140-089E-40F9-825E-777C6B92F16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3B69-4B1F-4626-BFFE-99DEDCE4B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9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140-089E-40F9-825E-777C6B92F16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3B69-4B1F-4626-BFFE-99DEDCE4B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0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140-089E-40F9-825E-777C6B92F16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3B69-4B1F-4626-BFFE-99DEDCE4B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7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140-089E-40F9-825E-777C6B92F16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3B69-4B1F-4626-BFFE-99DEDCE4B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3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140-089E-40F9-825E-777C6B92F16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3B69-4B1F-4626-BFFE-99DEDCE4B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2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140-089E-40F9-825E-777C6B92F16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3B69-4B1F-4626-BFFE-99DEDCE4B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2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140-089E-40F9-825E-777C6B92F16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3B69-4B1F-4626-BFFE-99DEDCE4B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6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140-089E-40F9-825E-777C6B92F16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3B69-4B1F-4626-BFFE-99DEDCE4B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9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140-089E-40F9-825E-777C6B92F16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3B69-4B1F-4626-BFFE-99DEDCE4B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D140-089E-40F9-825E-777C6B92F16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E3B69-4B1F-4626-BFFE-99DEDCE4B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28474" y="1421939"/>
            <a:ext cx="2329840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Easy user interface 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23590" y="1931693"/>
            <a:ext cx="235384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help 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347721" y="2084813"/>
            <a:ext cx="2289599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can be compiled and ran in app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171849" y="1460965"/>
            <a:ext cx="2306325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Documents update 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Synchronously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347718" y="1451449"/>
            <a:ext cx="2289601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Repositories can be exported.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995973" y="1456371"/>
            <a:ext cx="2376321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Editor Edits text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23590" y="370210"/>
            <a:ext cx="233502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Ease of Use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47719" y="370210"/>
            <a:ext cx="2289599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Externalization</a:t>
            </a:r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71849" y="370210"/>
            <a:ext cx="23063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Version Control</a:t>
            </a:r>
          </a:p>
          <a:p>
            <a:pPr algn="ctr"/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8995979" y="370210"/>
            <a:ext cx="237631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Text Editor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995972" y="1862782"/>
            <a:ext cx="2376321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text editor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highlights 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41346" y="2398646"/>
            <a:ext cx="2335019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“I want to be able to set up a repository without getting confused.”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6171851" y="2084813"/>
            <a:ext cx="2306324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“I want to be able to develop my project with multiple programmers, without ever having to fix merge errors.”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8995973" y="2561866"/>
            <a:ext cx="2376313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“I want to be able to develop my project with multiple programmers, without ever having to fix merge errors.”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347719" y="2761990"/>
            <a:ext cx="228960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“I want to be able to use my code from this project in another project.”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3347719" y="3588359"/>
            <a:ext cx="228960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“I want to be able to use my code from this project in another project.”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541346" y="3254364"/>
            <a:ext cx="2335019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“I don’t want a software update to change the user interface so much that I need to learn it again from scratch.”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41346" y="4540969"/>
            <a:ext cx="2335019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“I don’t want to need to look up tons of documentation for 30 minutes whenever I need to learn a new feature.”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434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180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Bonatti</dc:creator>
  <cp:lastModifiedBy>Thomas Bonatti</cp:lastModifiedBy>
  <cp:revision>22</cp:revision>
  <dcterms:created xsi:type="dcterms:W3CDTF">2015-09-30T18:16:36Z</dcterms:created>
  <dcterms:modified xsi:type="dcterms:W3CDTF">2015-09-30T19:31:11Z</dcterms:modified>
</cp:coreProperties>
</file>