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795C-0C34-4616-873C-9DDBC72BCE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9751-B3C8-452B-AD8F-F451E643E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6258758" y="2539013"/>
            <a:ext cx="56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1"/>
          </p:cNvCxnSpPr>
          <p:nvPr/>
        </p:nvCxnSpPr>
        <p:spPr>
          <a:xfrm>
            <a:off x="8948692" y="2539013"/>
            <a:ext cx="568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5103" y="2054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 flipV="1">
            <a:off x="1837678" y="2539012"/>
            <a:ext cx="2840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5" idx="1"/>
          </p:cNvCxnSpPr>
          <p:nvPr/>
        </p:nvCxnSpPr>
        <p:spPr>
          <a:xfrm>
            <a:off x="4270003" y="2539012"/>
            <a:ext cx="4174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8694" y="20547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243237" y="206957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009232" y="2054711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229869" y="3841714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Uid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13805" y="3607128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name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20115" y="3556348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29592" y="3931711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42191" y="3572095"/>
            <a:ext cx="153002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3765" y="3784557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943306" y="3651516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158306" y="2394780"/>
            <a:ext cx="288462" cy="2884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20240" y="2433029"/>
            <a:ext cx="288462" cy="2884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67667" y="2391376"/>
            <a:ext cx="288462" cy="2884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5"/>
            <a:endCxn id="25" idx="1"/>
          </p:cNvCxnSpPr>
          <p:nvPr/>
        </p:nvCxnSpPr>
        <p:spPr>
          <a:xfrm>
            <a:off x="1113885" y="2637594"/>
            <a:ext cx="782787" cy="105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24" idx="0"/>
          </p:cNvCxnSpPr>
          <p:nvPr/>
        </p:nvCxnSpPr>
        <p:spPr>
          <a:xfrm flipH="1">
            <a:off x="854216" y="2679838"/>
            <a:ext cx="157682" cy="1161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3"/>
            <a:endCxn id="26" idx="7"/>
          </p:cNvCxnSpPr>
          <p:nvPr/>
        </p:nvCxnSpPr>
        <p:spPr>
          <a:xfrm flipH="1">
            <a:off x="4885942" y="2679247"/>
            <a:ext cx="476542" cy="959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4"/>
            <a:endCxn id="27" idx="0"/>
          </p:cNvCxnSpPr>
          <p:nvPr/>
        </p:nvCxnSpPr>
        <p:spPr>
          <a:xfrm>
            <a:off x="5464471" y="2721491"/>
            <a:ext cx="289468" cy="1210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28" idx="1"/>
          </p:cNvCxnSpPr>
          <p:nvPr/>
        </p:nvCxnSpPr>
        <p:spPr>
          <a:xfrm>
            <a:off x="5566458" y="2679247"/>
            <a:ext cx="899800" cy="97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3"/>
            <a:endCxn id="30" idx="0"/>
          </p:cNvCxnSpPr>
          <p:nvPr/>
        </p:nvCxnSpPr>
        <p:spPr>
          <a:xfrm flipH="1">
            <a:off x="9908112" y="2640998"/>
            <a:ext cx="292438" cy="1143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5"/>
            <a:endCxn id="31" idx="1"/>
          </p:cNvCxnSpPr>
          <p:nvPr/>
        </p:nvCxnSpPr>
        <p:spPr>
          <a:xfrm>
            <a:off x="10404524" y="2640998"/>
            <a:ext cx="721649" cy="1092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6330" y="1850445"/>
            <a:ext cx="1571348" cy="137713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7410" y="1850445"/>
            <a:ext cx="1571348" cy="137713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16863" y="1850445"/>
            <a:ext cx="1571348" cy="137713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9327" y="1368410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947067" y="1392014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Uid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51088" y="-2065089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4" idx="4"/>
            <a:endCxn id="16" idx="2"/>
          </p:cNvCxnSpPr>
          <p:nvPr/>
        </p:nvCxnSpPr>
        <p:spPr>
          <a:xfrm flipH="1">
            <a:off x="3195883" y="1928800"/>
            <a:ext cx="757791" cy="1056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4"/>
            <a:endCxn id="16" idx="2"/>
          </p:cNvCxnSpPr>
          <p:nvPr/>
        </p:nvCxnSpPr>
        <p:spPr>
          <a:xfrm>
            <a:off x="2571414" y="1952404"/>
            <a:ext cx="624469" cy="1032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542843" y="1392014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887811" y="1418233"/>
            <a:ext cx="1248694" cy="5603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3" idx="4"/>
            <a:endCxn id="8" idx="2"/>
          </p:cNvCxnSpPr>
          <p:nvPr/>
        </p:nvCxnSpPr>
        <p:spPr>
          <a:xfrm>
            <a:off x="7167190" y="1952404"/>
            <a:ext cx="720621" cy="103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4"/>
            <a:endCxn id="8" idx="2"/>
          </p:cNvCxnSpPr>
          <p:nvPr/>
        </p:nvCxnSpPr>
        <p:spPr>
          <a:xfrm flipH="1">
            <a:off x="7887811" y="1978623"/>
            <a:ext cx="624347" cy="100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6826929" y="2093184"/>
            <a:ext cx="2121763" cy="89165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121763" y="2093183"/>
            <a:ext cx="2148240" cy="89165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Contributes to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9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Bonatti, Thomas</dc:creator>
  <cp:lastModifiedBy>Bonatti, Thomas</cp:lastModifiedBy>
  <cp:revision>6</cp:revision>
  <dcterms:created xsi:type="dcterms:W3CDTF">2015-10-21T15:23:55Z</dcterms:created>
  <dcterms:modified xsi:type="dcterms:W3CDTF">2015-10-21T15:41:51Z</dcterms:modified>
</cp:coreProperties>
</file>