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7AFF"/>
    <a:srgbClr val="68C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50" d="100"/>
          <a:sy n="150" d="100"/>
        </p:scale>
        <p:origin x="-1320" y="-13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8449-6CC9-4D76-9D66-F29076453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F9712-C3C8-4316-B5E3-95F9EF71C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2E904-F911-4F89-BBE8-97238C87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2F23-D216-40EA-B3CE-B418BEE3A397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01B03-8D8B-4002-8CF4-240A4C5D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98B22-CC1B-40AD-8928-34499CA0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51EE-77A2-4A1F-B2D9-9CFF663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45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8B7B-A114-4A01-BEA7-49508D7F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1FBB7-4283-4D32-B647-0E6AE4650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14E91-1471-458E-B74C-DC6A2008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2F23-D216-40EA-B3CE-B418BEE3A397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EAA5A-16DA-42DE-B705-80EDC0DB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341FF-1C62-49F1-8DEC-4D228920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51EE-77A2-4A1F-B2D9-9CFF663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70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A90B0-7A15-473F-8EBE-BFDEC253A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8DD9C-556C-4CB0-A5B2-76114DB53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27D9B-D9E7-4817-B40E-5DCB25E4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2F23-D216-40EA-B3CE-B418BEE3A397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2AE05-4112-4BEC-AF4A-AD67BA4F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5C3E-2EAE-4C18-9304-46ED4E2A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51EE-77A2-4A1F-B2D9-9CFF663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96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BABD-3D9C-469F-9985-42F9187D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BE3B2-AE0E-4785-9542-C62E53436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64FF9-CD5A-4BAD-BD52-AFE717F6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2F23-D216-40EA-B3CE-B418BEE3A397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94B1-3518-48E2-A3D1-8F1F5856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8CD92-6C55-4F38-A091-56AEE48E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51EE-77A2-4A1F-B2D9-9CFF663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26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2B53-84E1-4717-8A94-A339090D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49E93-EC40-46D1-9A79-60351FE5B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FE52D-3518-4FF9-9595-90B0F890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2F23-D216-40EA-B3CE-B418BEE3A397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3A326-79C5-43EC-B0EE-3C3DD8F1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37FB9-D438-48CE-B068-1ABBAC29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51EE-77A2-4A1F-B2D9-9CFF663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3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BE89-AAA3-47DD-94F3-2FF17990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0A8C-7692-48C8-867C-723D210AD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8E6E7-F97C-4C4B-9F00-418ED15CC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0FCEE-F899-49D9-8293-3EF80F11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2F23-D216-40EA-B3CE-B418BEE3A397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106BA-A027-4787-AE37-5929307F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64A9A-DF7F-4E00-9835-AEE76685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51EE-77A2-4A1F-B2D9-9CFF663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76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765F-B722-4999-A865-7165E45B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DA96E-CED7-423C-9410-2769F4FB8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AAE11-DF7C-42FF-98F4-5C74D5F3E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6FF9A-DC19-4AC8-AE3B-D4E9E124A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554D7-9975-40F8-BAAD-8DC14B094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567DC-66CF-4268-8FF2-043E8C0A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2F23-D216-40EA-B3CE-B418BEE3A397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E132A-CC3C-46D1-8B84-33C4A4E3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A0C5A-D097-4155-9CB2-E85242C8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51EE-77A2-4A1F-B2D9-9CFF663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42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0869-BE7E-499C-B7A9-A4D07D21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D4499-39A6-443C-BCE2-F8078CB4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2F23-D216-40EA-B3CE-B418BEE3A397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7C60E-D268-462F-A937-EA5385CA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454C1-2367-443F-9FEE-3733CEB5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51EE-77A2-4A1F-B2D9-9CFF663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72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D4636-A979-4BBB-A8F1-33AA8995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2F23-D216-40EA-B3CE-B418BEE3A397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C7026-176C-43F5-BC8A-558ECADB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2FD78-D1D3-42F0-9C1C-4B9AB052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51EE-77A2-4A1F-B2D9-9CFF663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47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E043-88B4-40C7-974D-598AF5C6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A77B8-E608-461D-955D-A77A6FBC2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94799-703A-4B7B-9555-D685EED64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599E6-22B0-4C17-9E65-CB0774889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2F23-D216-40EA-B3CE-B418BEE3A397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AF5E0-FA32-480C-AF55-6BFDBEA3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2C7C3-5B5E-4B22-993E-94CB3042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51EE-77A2-4A1F-B2D9-9CFF663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45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6354-EF39-4C8F-932C-144983F1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BBB49D-912A-4670-A0D6-7F83F9B95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A6FA2-362E-4112-87BE-7E4E01582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A7CE3-CE8B-4523-AD9C-AE1502A3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2F23-D216-40EA-B3CE-B418BEE3A397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2AE31-3CD9-4A7D-A8CF-0F6E1646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AAADC-86B8-4535-A129-4621E8B0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51EE-77A2-4A1F-B2D9-9CFF663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76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63F20-B09E-4F44-9E87-8AEC2697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D1139-1326-425E-8C16-E01DE284A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59BF4-88E1-413D-99E1-7D8D272AC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C2F23-D216-40EA-B3CE-B418BEE3A397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34A1F-E97D-4D6A-834B-8EB936014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1FA48-C5F4-4AD8-80EC-3797F3610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051EE-77A2-4A1F-B2D9-9CFF663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43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8CAF2"/>
            </a:gs>
            <a:gs pos="100000">
              <a:srgbClr val="647A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E64662-2F14-44A8-A5A8-A50036982899}"/>
              </a:ext>
            </a:extLst>
          </p:cNvPr>
          <p:cNvSpPr/>
          <p:nvPr/>
        </p:nvSpPr>
        <p:spPr>
          <a:xfrm>
            <a:off x="6345739" y="2304691"/>
            <a:ext cx="2461404" cy="2248618"/>
          </a:xfrm>
          <a:prstGeom prst="roundRect">
            <a:avLst>
              <a:gd name="adj" fmla="val 61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E30F9C-AD22-4725-9EB4-57BCF2E60CC5}"/>
              </a:ext>
            </a:extLst>
          </p:cNvPr>
          <p:cNvGrpSpPr/>
          <p:nvPr/>
        </p:nvGrpSpPr>
        <p:grpSpPr>
          <a:xfrm>
            <a:off x="6638228" y="2490787"/>
            <a:ext cx="1876425" cy="1876425"/>
            <a:chOff x="7095855" y="2490787"/>
            <a:chExt cx="1876425" cy="187642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1002220-D45B-4FF6-BC90-BC05A300B2E3}"/>
                </a:ext>
              </a:extLst>
            </p:cNvPr>
            <p:cNvSpPr/>
            <p:nvPr/>
          </p:nvSpPr>
          <p:spPr>
            <a:xfrm>
              <a:off x="7095855" y="2490787"/>
              <a:ext cx="1876425" cy="1876425"/>
            </a:xfrm>
            <a:prstGeom prst="ellipse">
              <a:avLst/>
            </a:prstGeom>
            <a:gradFill>
              <a:gsLst>
                <a:gs pos="0">
                  <a:srgbClr val="68CAF2"/>
                </a:gs>
                <a:gs pos="100000">
                  <a:srgbClr val="647A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8AFA1E4-34FD-460D-88C9-852057C9305C}"/>
                </a:ext>
              </a:extLst>
            </p:cNvPr>
            <p:cNvGrpSpPr/>
            <p:nvPr/>
          </p:nvGrpSpPr>
          <p:grpSpPr>
            <a:xfrm>
              <a:off x="7426848" y="2821781"/>
              <a:ext cx="1214438" cy="1214437"/>
              <a:chOff x="7426848" y="2821781"/>
              <a:chExt cx="1214438" cy="1214437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B263836-5FDD-44A7-8513-BE424DAA4F2B}"/>
                  </a:ext>
                </a:extLst>
              </p:cNvPr>
              <p:cNvSpPr/>
              <p:nvPr/>
            </p:nvSpPr>
            <p:spPr>
              <a:xfrm>
                <a:off x="7704264" y="2821781"/>
                <a:ext cx="659606" cy="1214437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EE42F01-39E2-4415-8F78-2204D733F2CA}"/>
                  </a:ext>
                </a:extLst>
              </p:cNvPr>
              <p:cNvSpPr/>
              <p:nvPr/>
            </p:nvSpPr>
            <p:spPr>
              <a:xfrm rot="3600000">
                <a:off x="7704264" y="2821781"/>
                <a:ext cx="659606" cy="1214437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519BCC6-F028-4E32-B996-8071BE8635EF}"/>
                  </a:ext>
                </a:extLst>
              </p:cNvPr>
              <p:cNvSpPr/>
              <p:nvPr/>
            </p:nvSpPr>
            <p:spPr>
              <a:xfrm rot="7200000">
                <a:off x="7704265" y="2821782"/>
                <a:ext cx="659606" cy="1214437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F8BD00-6B12-4D56-A476-5AEC200CC7D7}"/>
              </a:ext>
            </a:extLst>
          </p:cNvPr>
          <p:cNvGrpSpPr/>
          <p:nvPr/>
        </p:nvGrpSpPr>
        <p:grpSpPr>
          <a:xfrm>
            <a:off x="3384857" y="2455067"/>
            <a:ext cx="1876425" cy="1876425"/>
            <a:chOff x="7095855" y="2490787"/>
            <a:chExt cx="1876425" cy="187642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46EEE60-4127-47E9-ACDC-5E27C86E69EF}"/>
                </a:ext>
              </a:extLst>
            </p:cNvPr>
            <p:cNvSpPr/>
            <p:nvPr/>
          </p:nvSpPr>
          <p:spPr>
            <a:xfrm>
              <a:off x="7095855" y="2490787"/>
              <a:ext cx="1876425" cy="18764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7B358AB-D604-4137-BABD-538D1F141062}"/>
                </a:ext>
              </a:extLst>
            </p:cNvPr>
            <p:cNvGrpSpPr/>
            <p:nvPr/>
          </p:nvGrpSpPr>
          <p:grpSpPr>
            <a:xfrm>
              <a:off x="7426848" y="2857501"/>
              <a:ext cx="1214438" cy="1214437"/>
              <a:chOff x="7426848" y="2857501"/>
              <a:chExt cx="1214438" cy="1214437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B336ECD-7BCB-4CCE-B656-7DD7A1C9BE83}"/>
                  </a:ext>
                </a:extLst>
              </p:cNvPr>
              <p:cNvSpPr/>
              <p:nvPr/>
            </p:nvSpPr>
            <p:spPr>
              <a:xfrm>
                <a:off x="7704264" y="2857501"/>
                <a:ext cx="659606" cy="1214437"/>
              </a:xfrm>
              <a:prstGeom prst="ellipse">
                <a:avLst/>
              </a:prstGeom>
              <a:noFill/>
              <a:ln w="76200">
                <a:gradFill>
                  <a:gsLst>
                    <a:gs pos="0">
                      <a:srgbClr val="68CAF2"/>
                    </a:gs>
                    <a:gs pos="100000">
                      <a:srgbClr val="647AFF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D240E71-4FC0-4C9F-9D8A-7E2D533DE32C}"/>
                  </a:ext>
                </a:extLst>
              </p:cNvPr>
              <p:cNvSpPr/>
              <p:nvPr/>
            </p:nvSpPr>
            <p:spPr>
              <a:xfrm rot="3600000">
                <a:off x="7704264" y="2857501"/>
                <a:ext cx="659606" cy="1214437"/>
              </a:xfrm>
              <a:prstGeom prst="ellipse">
                <a:avLst/>
              </a:prstGeom>
              <a:noFill/>
              <a:ln w="76200">
                <a:gradFill>
                  <a:gsLst>
                    <a:gs pos="0">
                      <a:srgbClr val="68CAF2"/>
                    </a:gs>
                    <a:gs pos="100000">
                      <a:srgbClr val="647AFF"/>
                    </a:gs>
                  </a:gsLst>
                  <a:lin ang="18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A7A896D-45BA-4725-AB6D-DCFAE41EE669}"/>
                  </a:ext>
                </a:extLst>
              </p:cNvPr>
              <p:cNvSpPr/>
              <p:nvPr/>
            </p:nvSpPr>
            <p:spPr>
              <a:xfrm rot="7200000">
                <a:off x="7704265" y="2857502"/>
                <a:ext cx="659606" cy="1214437"/>
              </a:xfrm>
              <a:prstGeom prst="ellipse">
                <a:avLst/>
              </a:prstGeom>
              <a:noFill/>
              <a:ln w="76200">
                <a:gradFill>
                  <a:gsLst>
                    <a:gs pos="0">
                      <a:srgbClr val="68CAF2"/>
                    </a:gs>
                    <a:gs pos="100000">
                      <a:srgbClr val="647AFF"/>
                    </a:gs>
                  </a:gsLst>
                  <a:lin ang="198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270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roboto</vt:lpstr>
      <vt:lpstr>roboto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Livesey</dc:creator>
  <cp:lastModifiedBy>James Livesey</cp:lastModifiedBy>
  <cp:revision>6</cp:revision>
  <dcterms:created xsi:type="dcterms:W3CDTF">2018-06-24T11:37:36Z</dcterms:created>
  <dcterms:modified xsi:type="dcterms:W3CDTF">2018-06-24T15:28:30Z</dcterms:modified>
</cp:coreProperties>
</file>