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117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9EEB4-852C-4A3D-955A-C95AA789182E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83EC9-6A5D-473A-A104-05CCC2431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766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Yes, I know I use PowerPoint to design everything! But it works, though.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83EC9-6A5D-473A-A104-05CCC24311B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04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6F84-03D7-4A94-9140-152FD6645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4DD48-D95D-4BDA-8799-5C65DDB61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6650D-FC33-4F21-967E-C1F51982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C467-21C6-41A4-9868-A99F4A085148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31BFD-031D-4790-9B96-C290AD107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722CE-BCA9-4C02-83C8-4547AEDC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4B9A-7525-4E76-927F-B40D40A99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17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F0F6-0DEC-49AA-B982-C7FC1494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E6EFE-F99B-433A-93D2-FF6F51973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96956-EA2F-45B2-8697-754C9F5A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C467-21C6-41A4-9868-A99F4A085148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DDA42-D2B4-4C36-A26B-0778C93B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C5429-399A-4BA3-A478-D36CBAF9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4B9A-7525-4E76-927F-B40D40A99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60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661AA3-1AF9-48E1-A120-03FDC7BAB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79DBB-04AB-4119-A913-5E1839083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5B19C-C133-4BF9-9675-BDF41B43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C467-21C6-41A4-9868-A99F4A085148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1A590-26FD-426F-A40D-6C83BC6A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26F03-F3CC-405E-BBC9-F963AB85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4B9A-7525-4E76-927F-B40D40A99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00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0D822-9940-4B4C-A461-3ABF0401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313E7-F24F-4554-ADB5-5D7A86F07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2EFEB-316D-4FDA-82C1-64E734AC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C467-21C6-41A4-9868-A99F4A085148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EE6FB-07D8-4D21-A71D-DFF5278B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59547-5D6E-4EF9-BA7C-FC4A2B45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4B9A-7525-4E76-927F-B40D40A99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38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D5DDC-BD43-4DBB-8858-7791F202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A8612-E5D9-439C-A0A9-051A88C8E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23E6D-9CEC-456A-8044-47F0F8C8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C467-21C6-41A4-9868-A99F4A085148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06C5B-5CFD-4B81-9734-63FA4E60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6635E-CFDB-47A3-BDF7-D670885E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4B9A-7525-4E76-927F-B40D40A99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57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E8B9-4EDA-459F-ADAA-108484A5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D73D-51DB-4AFA-BEF1-CEDC5116E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5F53F-5332-4CC1-A6FD-22FFBD2B0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BCA74-E09C-4CE5-B78F-8D7B3358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C467-21C6-41A4-9868-A99F4A085148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1FB71-30A6-400D-997D-3CA0B416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0971C-7F4C-444C-BA53-67A0F1E3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4B9A-7525-4E76-927F-B40D40A99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75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5140-B714-457A-AB8F-3190A940B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CA30A-663A-4996-BC38-D73F4DEE0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12D22-752C-4CC3-95BC-58F5A5D17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37F6D-85ED-4247-A7C9-D516E9656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A637D9-4EC8-4600-82B0-3AA6E45D7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E6A099-1161-4B15-BB3A-F82151BD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C467-21C6-41A4-9868-A99F4A085148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BE3D7-455E-462A-9551-2E6D83FA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F3E813-50BC-48C4-B10D-293DB5D1F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4B9A-7525-4E76-927F-B40D40A99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27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1A7C-8813-4A3D-993A-B4509D0C5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0E693A-F164-45EB-8040-F477E3AC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C467-21C6-41A4-9868-A99F4A085148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BEC23-A749-4ADA-8501-590BBF463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920A1-F90F-4219-835B-9DE9FAA7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4B9A-7525-4E76-927F-B40D40A99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1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1179C5-09A0-4F5F-B3A8-A4499A3CF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C467-21C6-41A4-9868-A99F4A085148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23E6F2-44A5-4560-A76C-D0F4A79B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C1AC1-425A-468E-AA2E-EEDA8A4A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4B9A-7525-4E76-927F-B40D40A99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59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2EF5-7D0C-4D04-B818-887B70BB9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ED1F3-1845-4E48-AA91-E4BF1654B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87DC9-E4C6-42B9-AB23-02D24CE59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10B09-65CC-432A-8676-14B34BC8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C467-21C6-41A4-9868-A99F4A085148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B269C-5CDF-41C8-8F19-A67629DF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8D181-10A7-4988-A4B7-467782834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4B9A-7525-4E76-927F-B40D40A99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15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823C-14E2-4462-8FF0-1B4B58BF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5B81DC-CD90-497D-8C9C-308186863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088A4-1E08-4726-BE6D-90C99632D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B6B1C-AAE3-4304-B799-C1EFF5D66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C467-21C6-41A4-9868-A99F4A085148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2D7FE-AB3E-4E39-B95B-EA3466B5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B107C-A933-4DBD-B2D6-60D6196B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4B9A-7525-4E76-927F-B40D40A99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0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4D2337-F144-47FC-9771-1F801DAF4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6ECC2-B697-4615-A044-B8604D4B8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DFA1C-9FE5-41D3-A941-1F6B2C1D6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5C467-21C6-41A4-9868-A99F4A085148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EB35B-D6F4-4648-ACE7-7912BCA32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DBF0A-96D8-4B7D-B8CF-746AF0C45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E4B9A-7525-4E76-927F-B40D40A99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536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3ED1E74-E7ED-43DA-809E-E63237E433FF}"/>
              </a:ext>
            </a:extLst>
          </p:cNvPr>
          <p:cNvGrpSpPr/>
          <p:nvPr/>
        </p:nvGrpSpPr>
        <p:grpSpPr>
          <a:xfrm>
            <a:off x="414338" y="142874"/>
            <a:ext cx="3362470" cy="2215992"/>
            <a:chOff x="414338" y="142874"/>
            <a:chExt cx="3362470" cy="2215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477E1-6935-4B01-9143-C920BDEDAAF5}"/>
                </a:ext>
              </a:extLst>
            </p:cNvPr>
            <p:cNvSpPr txBox="1"/>
            <p:nvPr/>
          </p:nvSpPr>
          <p:spPr>
            <a:xfrm>
              <a:off x="414338" y="142875"/>
              <a:ext cx="1037463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800" dirty="0"/>
                <a:t>J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656F890-0557-4543-B46D-A4007172A9B9}"/>
                </a:ext>
              </a:extLst>
            </p:cNvPr>
            <p:cNvSpPr/>
            <p:nvPr/>
          </p:nvSpPr>
          <p:spPr>
            <a:xfrm>
              <a:off x="1451801" y="653175"/>
              <a:ext cx="1287544" cy="128754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34DA4C-724C-4DF8-91BA-EA9E90902D1B}"/>
                </a:ext>
              </a:extLst>
            </p:cNvPr>
            <p:cNvSpPr txBox="1"/>
            <p:nvPr/>
          </p:nvSpPr>
          <p:spPr>
            <a:xfrm>
              <a:off x="2739345" y="142874"/>
              <a:ext cx="1037463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800" dirty="0"/>
                <a:t>L</a:t>
              </a: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B9B3AE5C-33E1-4E22-8990-F1FAAADC64D3}"/>
              </a:ext>
            </a:extLst>
          </p:cNvPr>
          <p:cNvSpPr/>
          <p:nvPr/>
        </p:nvSpPr>
        <p:spPr>
          <a:xfrm>
            <a:off x="482632" y="2451019"/>
            <a:ext cx="1287544" cy="12875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dirty="0">
                <a:solidFill>
                  <a:schemeClr val="bg1"/>
                </a:solidFill>
              </a:rPr>
              <a:t>JL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FAC3A7-281A-4B30-B9BB-5BA713C88851}"/>
              </a:ext>
            </a:extLst>
          </p:cNvPr>
          <p:cNvGrpSpPr/>
          <p:nvPr/>
        </p:nvGrpSpPr>
        <p:grpSpPr>
          <a:xfrm>
            <a:off x="4414765" y="142874"/>
            <a:ext cx="3362470" cy="2215992"/>
            <a:chOff x="414338" y="142874"/>
            <a:chExt cx="3362470" cy="22159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6F80B7-25B5-4F15-A94D-510FADAE1B47}"/>
                </a:ext>
              </a:extLst>
            </p:cNvPr>
            <p:cNvSpPr txBox="1"/>
            <p:nvPr/>
          </p:nvSpPr>
          <p:spPr>
            <a:xfrm>
              <a:off x="414338" y="142875"/>
              <a:ext cx="1037463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800" dirty="0">
                  <a:solidFill>
                    <a:schemeClr val="bg1"/>
                  </a:solidFill>
                </a:rPr>
                <a:t>J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E25459A-888E-411A-97F5-94CC0944848E}"/>
                </a:ext>
              </a:extLst>
            </p:cNvPr>
            <p:cNvSpPr/>
            <p:nvPr/>
          </p:nvSpPr>
          <p:spPr>
            <a:xfrm>
              <a:off x="1451801" y="653175"/>
              <a:ext cx="1287544" cy="128754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052025-7133-40EE-90CD-9B066FE05C63}"/>
                </a:ext>
              </a:extLst>
            </p:cNvPr>
            <p:cNvSpPr txBox="1"/>
            <p:nvPr/>
          </p:nvSpPr>
          <p:spPr>
            <a:xfrm>
              <a:off x="2739345" y="142874"/>
              <a:ext cx="1037463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800" dirty="0">
                  <a:solidFill>
                    <a:schemeClr val="bg1"/>
                  </a:solidFill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6565686"/>
      </p:ext>
    </p:extLst>
  </p:cSld>
  <p:clrMapOvr>
    <a:masterClrMapping/>
  </p:clrMapOvr>
</p:sld>
</file>

<file path=ppt/theme/theme1.xml><?xml version="1.0" encoding="utf-8"?>
<a:theme xmlns:a="http://schemas.openxmlformats.org/drawingml/2006/main" name="James' Kinda Theme">
  <a:themeElements>
    <a:clrScheme name="James Livesey">
      <a:dk1>
        <a:sysClr val="windowText" lastClr="000000"/>
      </a:dk1>
      <a:lt1>
        <a:sysClr val="window" lastClr="FFFFFF"/>
      </a:lt1>
      <a:dk2>
        <a:srgbClr val="5190F7"/>
      </a:dk2>
      <a:lt2>
        <a:srgbClr val="B3CFFB"/>
      </a:lt2>
      <a:accent1>
        <a:srgbClr val="0A5FEB"/>
      </a:accent1>
      <a:accent2>
        <a:srgbClr val="FF0000"/>
      </a:accent2>
      <a:accent3>
        <a:srgbClr val="7030A0"/>
      </a:accent3>
      <a:accent4>
        <a:srgbClr val="FFF726"/>
      </a:accent4>
      <a:accent5>
        <a:srgbClr val="0070C0"/>
      </a:accent5>
      <a:accent6>
        <a:srgbClr val="92D050"/>
      </a:accent6>
      <a:hlink>
        <a:srgbClr val="FFF726"/>
      </a:hlink>
      <a:folHlink>
        <a:srgbClr val="FFF726"/>
      </a:folHlink>
    </a:clrScheme>
    <a:fontScheme name="LiveG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James' Kinda Theme</Template>
  <TotalTime>29</TotalTime>
  <Words>23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James' Kinda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Livesey</dc:creator>
  <cp:lastModifiedBy>James Livesey</cp:lastModifiedBy>
  <cp:revision>4</cp:revision>
  <dcterms:created xsi:type="dcterms:W3CDTF">2018-03-26T16:01:39Z</dcterms:created>
  <dcterms:modified xsi:type="dcterms:W3CDTF">2018-03-26T16:31:33Z</dcterms:modified>
</cp:coreProperties>
</file>