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0" y="39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EC1C-AEA6-4939-8933-0FFAA0319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F39CC-9BBC-448B-AF42-13D360335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F176F-BF1D-433E-8173-5A5139A4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9D65-22F5-4062-A0C2-C349B99EA059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D1DBA-B9CF-462D-ABF1-47771B4B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8B866-7145-426F-B8EF-821F31E3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31EF-E34E-4E53-A967-87DB40F6E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34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823B-EF41-41BC-8B25-6AFD802CB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801CA-53D3-46EE-9651-8DD69E1B3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F133A-B852-42C2-AC6E-11DCA2C2C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9D65-22F5-4062-A0C2-C349B99EA059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174E8-D94B-434A-91F9-E3881472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811CF-9E0B-4BA6-B141-A97630EF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31EF-E34E-4E53-A967-87DB40F6E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5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2FF27A-0DC1-40A1-922B-59E6A2031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1C031-C98A-4720-9F82-DA8074BBA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502AF-9102-4880-AF54-02695128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9D65-22F5-4062-A0C2-C349B99EA059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B5A5D-E905-4B3A-9CA6-54E9770E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269E4-821E-41C7-8657-6FF8211A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31EF-E34E-4E53-A967-87DB40F6E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28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BD7F3-B32E-4743-9078-FB9877FFC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78886-6E8C-42A4-8D7C-F8D64E8E7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6EA66-ADD4-4D37-9A7B-026ADBB6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9D65-22F5-4062-A0C2-C349B99EA059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6EE5D-C110-458F-934D-3586B7BF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719E5-94D3-4067-BB79-B22ED8AF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31EF-E34E-4E53-A967-87DB40F6E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35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B797-016A-4A9F-9227-5D5998D3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8E0C5-53D8-423F-8587-07A4ADFF6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EAB5B-3C87-4BD2-87CE-D9036FFB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9D65-22F5-4062-A0C2-C349B99EA059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C26E3-47E1-4BB7-B023-19317A04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68F89-27FB-4686-839C-0C081F11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31EF-E34E-4E53-A967-87DB40F6E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26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82EE9-EE88-4446-AAB6-93D4AD9C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3152E-A543-4A60-A062-6A9B79EA1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A06D9-C12A-4D39-8A60-4C860AE45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D6EE8-7010-48E0-91CB-4AEF2BCEF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9D65-22F5-4062-A0C2-C349B99EA059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DF62A-FBBF-430C-B2D6-D147F239D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123E0-16F4-4596-81B2-70F7F884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31EF-E34E-4E53-A967-87DB40F6E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7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1AC1-C334-44E9-80B8-1216D0A4A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77EEF-7F22-4984-8A03-75E9F21E3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7149F-1E9C-4025-BE4B-322D9F07D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8D1AFE-E3B4-41BF-BC96-032E93794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BF4AD-49F6-4A02-B8F6-DA45BF67A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0D503-5308-4E35-A64A-47C0538A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9D65-22F5-4062-A0C2-C349B99EA059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9BE6B-2F85-4342-829C-379E2E396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934F44-7ECA-4234-9F53-0CE7F644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31EF-E34E-4E53-A967-87DB40F6E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5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8120-A5DB-4EFF-9409-F9FF54027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FD522-1B7A-4FE1-8AD5-E5675026F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9D65-22F5-4062-A0C2-C349B99EA059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8031E-616B-4DDC-942D-E66ECAAF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10030-6C6E-4E34-A4F6-56555FD2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31EF-E34E-4E53-A967-87DB40F6E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46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5A0B9C-3F25-495A-88CB-C242EB4B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9D65-22F5-4062-A0C2-C349B99EA059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97F8E7-A467-4B78-BCFB-F7259479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A56EE-68A5-46A1-A671-8E22EE5B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31EF-E34E-4E53-A967-87DB40F6E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75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EAE7-C80B-4331-884F-EB394C69B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353B6-AF2E-4173-8EA0-B46519EA8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4B1D9-4D4A-4F22-AA3C-D5C989DF8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EBED2-0A08-466A-84B0-17450816C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9D65-22F5-4062-A0C2-C349B99EA059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2B146-9702-401C-B316-BC44453C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0353-5824-4786-A406-FDF648EA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31EF-E34E-4E53-A967-87DB40F6E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02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9B42-A919-4B35-A8E2-9162B9CA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3EFCE-8CAF-486A-8A31-846F91D12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6589E-0E17-495E-9227-F3CD7E097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8444D-3A64-4984-AD7A-33496C66E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9D65-22F5-4062-A0C2-C349B99EA059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E2AE5-EE6B-4401-8063-BDF734E4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01D69-D583-4BC5-9572-4E3ED4754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31EF-E34E-4E53-A967-87DB40F6E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83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E686E6-5E4E-4D91-8336-1FB8AE98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86D71-B249-4A13-B987-338FE0779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99F09-F02E-4B65-87EF-49F4B855E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99D65-22F5-4062-A0C2-C349B99EA059}" type="datetimeFigureOut">
              <a:rPr lang="en-GB" smtClean="0"/>
              <a:t>15/04/2018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400C0-DB0C-4554-9006-CC2F02770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975F6-86E5-4D43-B7FC-F939CD351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C31EF-E34E-4E53-A967-87DB40F6E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24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chemeClr val="tx1">
                <a:lumMod val="75000"/>
                <a:lumOff val="25000"/>
              </a:schemeClr>
            </a:gs>
            <a:gs pos="70000">
              <a:srgbClr val="262626"/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8A664F7-9F01-4346-8103-8B8A1F345EFF}"/>
              </a:ext>
            </a:extLst>
          </p:cNvPr>
          <p:cNvGrpSpPr/>
          <p:nvPr/>
        </p:nvGrpSpPr>
        <p:grpSpPr>
          <a:xfrm>
            <a:off x="4992289" y="2157412"/>
            <a:ext cx="2207420" cy="2543175"/>
            <a:chOff x="4992289" y="2157412"/>
            <a:chExt cx="2207420" cy="254317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D22236B-9FB7-4F32-A983-4288F49E63B6}"/>
                </a:ext>
              </a:extLst>
            </p:cNvPr>
            <p:cNvSpPr/>
            <p:nvPr/>
          </p:nvSpPr>
          <p:spPr>
            <a:xfrm>
              <a:off x="4992289" y="3914774"/>
              <a:ext cx="2207419" cy="785813"/>
            </a:xfrm>
            <a:prstGeom prst="roundRect">
              <a:avLst/>
            </a:prstGeom>
            <a:solidFill>
              <a:schemeClr val="accent2"/>
            </a:solidFill>
            <a:ln w="57150">
              <a:solidFill>
                <a:schemeClr val="accent2">
                  <a:lumMod val="75000"/>
                </a:schemeClr>
              </a:solidFill>
            </a:ln>
            <a:effectLst>
              <a:outerShdw blurRad="4191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D4B68A6-92F0-4BBC-A978-AF5212A0E476}"/>
                </a:ext>
              </a:extLst>
            </p:cNvPr>
            <p:cNvSpPr/>
            <p:nvPr/>
          </p:nvSpPr>
          <p:spPr>
            <a:xfrm>
              <a:off x="5228034" y="3676648"/>
              <a:ext cx="494162" cy="383382"/>
            </a:xfrm>
            <a:prstGeom prst="roundRect">
              <a:avLst/>
            </a:prstGeom>
            <a:solidFill>
              <a:schemeClr val="accent4"/>
            </a:solidFill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7EECE90-27E2-4F76-B6C1-B6C25AC19C02}"/>
                </a:ext>
              </a:extLst>
            </p:cNvPr>
            <p:cNvSpPr/>
            <p:nvPr/>
          </p:nvSpPr>
          <p:spPr>
            <a:xfrm>
              <a:off x="4992290" y="3036093"/>
              <a:ext cx="2207419" cy="785813"/>
            </a:xfrm>
            <a:prstGeom prst="roundRect">
              <a:avLst/>
            </a:prstGeom>
            <a:solidFill>
              <a:schemeClr val="accent4"/>
            </a:solidFill>
            <a:ln w="57150">
              <a:solidFill>
                <a:schemeClr val="accent4">
                  <a:lumMod val="75000"/>
                </a:schemeClr>
              </a:solidFill>
            </a:ln>
            <a:effectLst>
              <a:outerShdw blurRad="4191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2325AE0-C578-4C0F-A27F-3DDB7D05B008}"/>
                </a:ext>
              </a:extLst>
            </p:cNvPr>
            <p:cNvSpPr/>
            <p:nvPr/>
          </p:nvSpPr>
          <p:spPr>
            <a:xfrm>
              <a:off x="5228034" y="2799159"/>
              <a:ext cx="494162" cy="383382"/>
            </a:xfrm>
            <a:prstGeom prst="roundRect">
              <a:avLst/>
            </a:prstGeom>
            <a:solidFill>
              <a:schemeClr val="accent6"/>
            </a:solidFill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5466270-8091-4211-9299-97F6938C2E9A}"/>
                </a:ext>
              </a:extLst>
            </p:cNvPr>
            <p:cNvSpPr/>
            <p:nvPr/>
          </p:nvSpPr>
          <p:spPr>
            <a:xfrm>
              <a:off x="4992290" y="2157412"/>
              <a:ext cx="2207419" cy="785813"/>
            </a:xfrm>
            <a:prstGeom prst="roundRect">
              <a:avLst/>
            </a:prstGeom>
            <a:solidFill>
              <a:schemeClr val="accent6"/>
            </a:solidFill>
            <a:ln w="57150">
              <a:solidFill>
                <a:schemeClr val="accent6">
                  <a:lumMod val="75000"/>
                </a:schemeClr>
              </a:solidFill>
            </a:ln>
            <a:effectLst>
              <a:outerShdw blurRad="4191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25518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roboto</vt:lpstr>
      <vt:lpstr>roboto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Livesey</dc:creator>
  <cp:lastModifiedBy>James Livesey</cp:lastModifiedBy>
  <cp:revision>2</cp:revision>
  <dcterms:created xsi:type="dcterms:W3CDTF">2018-04-15T09:06:42Z</dcterms:created>
  <dcterms:modified xsi:type="dcterms:W3CDTF">2018-04-15T09:20:43Z</dcterms:modified>
</cp:coreProperties>
</file>