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BDAE-C17B-4CED-B2A6-2CB7A932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7B3F-CAEF-43B3-ACD3-3F58B939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4C72-332A-4935-B2D9-F754CD1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0EE0-C6FB-4752-8C4B-8EE8679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EB72-4BB5-4770-A014-F2909D67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18F2-37C1-46AC-9E5C-395CFF42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99F1-48FB-4F83-9A9B-FACE34C6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4E33-9387-4A90-84ED-E2C10E4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EEEB-8C49-4C35-964D-85B3EAA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7475-719F-4470-B605-7BE43DC8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329D-F88D-42E5-B58E-FF02E553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5F8C9-5524-41AC-82E0-07B8EA45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64BE-5875-4949-956C-85220B4D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00C-D1D5-424F-A8EE-591B0B5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A82A-540F-44CC-B30B-EC1C382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8B7B-820E-4C03-9731-9F3E7EA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CF3D-87F2-49E6-989A-9E4F7470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78AC-7B8C-4BA5-9E2B-38944CAF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C8B0-5C7C-4D9C-A54D-F3E6F46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BC39-7712-43C3-A4A8-33E1F99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6DA-8DD2-47DA-A2FB-B058B3F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9938-4E64-4ED2-AF50-A88653E7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2527-EF41-4810-9BBD-AEDFFEFA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E1B0-1938-47FA-A34C-AF3AA88E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2097-4CD2-40EB-8592-EF064697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E2F-57E3-421F-A312-633F0615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758E-5FC2-4C45-8DB7-905429F1B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E97A-E503-4BFE-9AF7-5389A6B6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97FD-FC35-43CA-BAC9-89ED324C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4FAF-79E9-4E4A-A97E-0DD89800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3FF04-BB93-4AF4-8A7E-28AF3AB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BAC-1421-4920-A1FC-1AAFF50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C461-403B-4EC9-BFDC-CDEAB4F6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892A2-6D8A-402A-BC55-B10AC2A8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77B7-AB92-45B7-B127-7D4DF02B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C0EF1-319C-4B1E-9331-C3DF23490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45367-C75C-48D3-BDBA-2FC35BF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CCF4-2A7B-4E34-8743-CDA23C3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72FD3-E157-4190-BD10-7364FE17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F398-0826-452E-BD36-F553992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5E0B2-327E-46B8-87D5-35DFA3BA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22A5-AA11-4001-B445-10E30EBF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D055-FC1A-49A6-BAA4-B21188E4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4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1B89-9FC0-4321-B4D8-3745D03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65B0C-26AB-46AE-879D-6F941E7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5751-FAE7-4DB8-B33B-E71A314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EA2-B1E6-4ADF-85ED-9011E02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BDEC-F1FB-4F5E-8BC2-5B180F86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382E-AF7D-4E64-A24A-A520045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6357-8F7B-458B-B303-F7CBF7E8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C162-30C7-44DC-A821-3D42FF3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778F-97CF-4903-A4CA-392797DB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7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5D6-8BA4-4038-BA6E-B8B6B240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79B24-2AA6-4839-AB43-3A1885C7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0B05B-2785-4AA7-A7C7-6AB9102E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68C1-3AA2-49B4-A9D8-BAD737E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3C55-16EC-474C-BCAF-6A6398C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107E-4B9B-4377-A90C-66AB745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CCBBA-BC8F-41A6-ACDA-992A0303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53A0-A46A-40EC-8A6E-FE2F5B3D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C2BA-7EE2-4B11-8484-32014EAD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1162-0FFF-4CAF-B639-E929AB6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06B0-F079-436A-9E43-F99DFA52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0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2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2886906" y="2226985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7102" y="770179"/>
              <a:ext cx="2278568" cy="243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570F73-B5D4-45BA-9A1B-417BCAB04855}"/>
              </a:ext>
            </a:extLst>
          </p:cNvPr>
          <p:cNvGrpSpPr/>
          <p:nvPr/>
        </p:nvGrpSpPr>
        <p:grpSpPr>
          <a:xfrm>
            <a:off x="6901067" y="2226983"/>
            <a:ext cx="2404029" cy="2404029"/>
            <a:chOff x="345057" y="546340"/>
            <a:chExt cx="2882660" cy="28826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DAA46A-6175-4370-BE81-2359EB959241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34C7BEF-57C3-4E60-86AF-D6FA61711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07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7</cp:revision>
  <dcterms:created xsi:type="dcterms:W3CDTF">2018-04-29T13:23:02Z</dcterms:created>
  <dcterms:modified xsi:type="dcterms:W3CDTF">2018-04-30T17:51:56Z</dcterms:modified>
</cp:coreProperties>
</file>