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6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BDAE-C17B-4CED-B2A6-2CB7A932D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D7B3F-CAEF-43B3-ACD3-3F58B9393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A4C72-332A-4935-B2D9-F754CD133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66F8-09A3-4164-BFAA-AC6619B7E51E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E0EE0-C6FB-4752-8C4B-8EE86797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8EB72-4BB5-4770-A014-F2909D67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CFB6-75C6-41EB-AF74-5CE0FFFEE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94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718F2-37C1-46AC-9E5C-395CFF42D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699F1-48FB-4F83-9A9B-FACE34C69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14E33-9387-4A90-84ED-E2C10E478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66F8-09A3-4164-BFAA-AC6619B7E51E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2EEEB-8C49-4C35-964D-85B3EAA48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E7475-719F-4470-B605-7BE43DC8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CFB6-75C6-41EB-AF74-5CE0FFFEE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04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32329D-F88D-42E5-B58E-FF02E5537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5F8C9-5524-41AC-82E0-07B8EA457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864BE-5875-4949-956C-85220B4D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66F8-09A3-4164-BFAA-AC6619B7E51E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9300C-D1D5-424F-A8EE-591B0B58D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4A82A-540F-44CC-B30B-EC1C382D6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CFB6-75C6-41EB-AF74-5CE0FFFEE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9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58B7B-820E-4C03-9731-9F3E7EA89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0CF3D-87F2-49E6-989A-9E4F74700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978AC-7B8C-4BA5-9E2B-38944CAFE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66F8-09A3-4164-BFAA-AC6619B7E51E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4C8B0-5C7C-4D9C-A54D-F3E6F461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0BC39-7712-43C3-A4A8-33E1F9901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CFB6-75C6-41EB-AF74-5CE0FFFEE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87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86DA-8DD2-47DA-A2FB-B058B3F86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49938-4E64-4ED2-AF50-A88653E7C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02527-EF41-4810-9BBD-AEDFFEFA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66F8-09A3-4164-BFAA-AC6619B7E51E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EE1B0-1938-47FA-A34C-AF3AA88E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22097-4CD2-40EB-8592-EF064697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CFB6-75C6-41EB-AF74-5CE0FFFEE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02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EEE2F-57E3-421F-A312-633F06159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4758E-5FC2-4C45-8DB7-905429F1B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AE97A-E503-4BFE-9AF7-5389A6B6D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997FD-FC35-43CA-BAC9-89ED324C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66F8-09A3-4164-BFAA-AC6619B7E51E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84FAF-79E9-4E4A-A97E-0DD89800C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3FF04-BB93-4AF4-8A7E-28AF3AB3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CFB6-75C6-41EB-AF74-5CE0FFFEE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81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CBAC-1421-4920-A1FC-1AAFF507B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AC461-403B-4EC9-BFDC-CDEAB4F66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892A2-6D8A-402A-BC55-B10AC2A83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F77B7-AB92-45B7-B127-7D4DF02BB3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5C0EF1-319C-4B1E-9331-C3DF23490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C45367-C75C-48D3-BDBA-2FC35BF1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66F8-09A3-4164-BFAA-AC6619B7E51E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DCCF4-2A7B-4E34-8743-CDA23C3D8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B72FD3-E157-4190-BD10-7364FE179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CFB6-75C6-41EB-AF74-5CE0FFFEE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45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2F398-0826-452E-BD36-F5539927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5E0B2-327E-46B8-87D5-35DFA3BA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66F8-09A3-4164-BFAA-AC6619B7E51E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1222A5-AA11-4001-B445-10E30EBF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AD055-FC1A-49A6-BAA4-B21188E4A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CFB6-75C6-41EB-AF74-5CE0FFFEE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43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3F1B89-9FC0-4321-B4D8-3745D0336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66F8-09A3-4164-BFAA-AC6619B7E51E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65B0C-26AB-46AE-879D-6F941E7B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5751-FAE7-4DB8-B33B-E71A3148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CFB6-75C6-41EB-AF74-5CE0FFFEE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40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6EEA2-B1E6-4ADF-85ED-9011E02B0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8BDEC-F1FB-4F5E-8BC2-5B180F86B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9382E-AF7D-4E64-A24A-A5200456A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46357-8F7B-458B-B303-F7CBF7E80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66F8-09A3-4164-BFAA-AC6619B7E51E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7C162-30C7-44DC-A821-3D42FF337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F778F-97CF-4903-A4CA-392797DB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CFB6-75C6-41EB-AF74-5CE0FFFEE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87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85D6-8BA4-4038-BA6E-B8B6B240D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79B24-2AA6-4839-AB43-3A1885C7B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0B05B-2785-4AA7-A7C7-6AB9102E6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B68C1-3AA2-49B4-A9D8-BAD737E37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66F8-09A3-4164-BFAA-AC6619B7E51E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93C55-16EC-474C-BCAF-6A6398C8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8107E-4B9B-4377-A90C-66AB745A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CFB6-75C6-41EB-AF74-5CE0FFFEE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92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1CCBBA-BC8F-41A6-ACDA-992A03036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153A0-A46A-40EC-8A6E-FE2F5B3D2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CC2BA-7EE2-4B11-8484-32014EADF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166F8-09A3-4164-BFAA-AC6619B7E51E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E1162-0FFF-4CAF-B639-E929AB626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006B0-F079-436A-9E43-F99DFA527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7CFB6-75C6-41EB-AF74-5CE0FFFEE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47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39174EF-D978-4D55-BEFD-877262F8CADE}"/>
              </a:ext>
            </a:extLst>
          </p:cNvPr>
          <p:cNvGrpSpPr/>
          <p:nvPr/>
        </p:nvGrpSpPr>
        <p:grpSpPr>
          <a:xfrm>
            <a:off x="509363" y="553484"/>
            <a:ext cx="2404029" cy="2404029"/>
            <a:chOff x="345057" y="546340"/>
            <a:chExt cx="2882660" cy="288266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EF40EB0-21E5-4E4F-AD9A-95DA961002CB}"/>
                </a:ext>
              </a:extLst>
            </p:cNvPr>
            <p:cNvSpPr/>
            <p:nvPr/>
          </p:nvSpPr>
          <p:spPr>
            <a:xfrm>
              <a:off x="345057" y="546340"/>
              <a:ext cx="2882660" cy="288266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09D540E-C466-410E-9284-9438BBBD7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0196" y="981479"/>
              <a:ext cx="2012381" cy="2012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39CAED-14ED-4572-8605-CCDBF2F51865}"/>
              </a:ext>
            </a:extLst>
          </p:cNvPr>
          <p:cNvGrpSpPr/>
          <p:nvPr/>
        </p:nvGrpSpPr>
        <p:grpSpPr>
          <a:xfrm>
            <a:off x="3412107" y="553482"/>
            <a:ext cx="2404029" cy="2404029"/>
            <a:chOff x="345057" y="546340"/>
            <a:chExt cx="2882660" cy="288266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E24321F-FCDE-4B9D-BB1B-74CD2D0F6F24}"/>
                </a:ext>
              </a:extLst>
            </p:cNvPr>
            <p:cNvSpPr/>
            <p:nvPr/>
          </p:nvSpPr>
          <p:spPr>
            <a:xfrm>
              <a:off x="345057" y="546340"/>
              <a:ext cx="2882660" cy="288266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8E80DCE7-4376-421D-A8BD-533D763BDD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0196" y="981479"/>
              <a:ext cx="2012381" cy="2012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B83834-7B78-4F3A-81B9-15CB7331DD4F}"/>
              </a:ext>
            </a:extLst>
          </p:cNvPr>
          <p:cNvGrpSpPr/>
          <p:nvPr/>
        </p:nvGrpSpPr>
        <p:grpSpPr>
          <a:xfrm>
            <a:off x="509363" y="3914778"/>
            <a:ext cx="2404029" cy="2404029"/>
            <a:chOff x="345057" y="546340"/>
            <a:chExt cx="2882660" cy="288266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BDEBC4D-09F4-4019-9972-2FE6B04875CE}"/>
                </a:ext>
              </a:extLst>
            </p:cNvPr>
            <p:cNvSpPr/>
            <p:nvPr/>
          </p:nvSpPr>
          <p:spPr>
            <a:xfrm>
              <a:off x="345057" y="546340"/>
              <a:ext cx="2882660" cy="288266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C82DE771-D5C7-4D2A-B54A-D7CF2E91FC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0196" y="981479"/>
              <a:ext cx="2012381" cy="2012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11A2B9-B38B-4F61-B835-B516A1070132}"/>
              </a:ext>
            </a:extLst>
          </p:cNvPr>
          <p:cNvGrpSpPr/>
          <p:nvPr/>
        </p:nvGrpSpPr>
        <p:grpSpPr>
          <a:xfrm>
            <a:off x="3412107" y="3914776"/>
            <a:ext cx="2404029" cy="2404029"/>
            <a:chOff x="345057" y="546340"/>
            <a:chExt cx="2882660" cy="288266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565B1E-ED25-44AD-9975-AED4A3B172E9}"/>
                </a:ext>
              </a:extLst>
            </p:cNvPr>
            <p:cNvSpPr/>
            <p:nvPr/>
          </p:nvSpPr>
          <p:spPr>
            <a:xfrm>
              <a:off x="345057" y="546340"/>
              <a:ext cx="2882660" cy="288266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92167D35-E51C-4F8A-8788-F473FEB856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0196" y="981479"/>
              <a:ext cx="2012381" cy="2012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8EE0CD9-52FC-4B4B-8341-7A7DE408464E}"/>
              </a:ext>
            </a:extLst>
          </p:cNvPr>
          <p:cNvGrpSpPr/>
          <p:nvPr/>
        </p:nvGrpSpPr>
        <p:grpSpPr>
          <a:xfrm>
            <a:off x="6341587" y="553482"/>
            <a:ext cx="2404029" cy="2404029"/>
            <a:chOff x="345057" y="546340"/>
            <a:chExt cx="2882660" cy="288266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F4E494E-41B7-48A1-A00B-84E1058C45CC}"/>
                </a:ext>
              </a:extLst>
            </p:cNvPr>
            <p:cNvSpPr/>
            <p:nvPr/>
          </p:nvSpPr>
          <p:spPr>
            <a:xfrm>
              <a:off x="345057" y="546340"/>
              <a:ext cx="2882660" cy="288266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8A1C26B2-AD0D-4971-BC36-520EF3F500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0196" y="981479"/>
              <a:ext cx="2012381" cy="2012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E5A85A2-6E8F-493D-AD29-6A22CFB9F74D}"/>
              </a:ext>
            </a:extLst>
          </p:cNvPr>
          <p:cNvGrpSpPr/>
          <p:nvPr/>
        </p:nvGrpSpPr>
        <p:grpSpPr>
          <a:xfrm>
            <a:off x="9244331" y="553480"/>
            <a:ext cx="2404029" cy="2404029"/>
            <a:chOff x="345057" y="546340"/>
            <a:chExt cx="2882660" cy="288266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DAF9D55-0106-40CE-B5C8-1F0671A61928}"/>
                </a:ext>
              </a:extLst>
            </p:cNvPr>
            <p:cNvSpPr/>
            <p:nvPr/>
          </p:nvSpPr>
          <p:spPr>
            <a:xfrm>
              <a:off x="345057" y="546340"/>
              <a:ext cx="2882660" cy="288266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D7A28A8D-F181-47AC-A2F7-95D60AC2E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0196" y="981479"/>
              <a:ext cx="2012381" cy="2012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89FCC9-4719-461A-AF90-89F45C161F8A}"/>
              </a:ext>
            </a:extLst>
          </p:cNvPr>
          <p:cNvGrpSpPr/>
          <p:nvPr/>
        </p:nvGrpSpPr>
        <p:grpSpPr>
          <a:xfrm>
            <a:off x="6341587" y="3914776"/>
            <a:ext cx="2404029" cy="2404029"/>
            <a:chOff x="345057" y="546340"/>
            <a:chExt cx="2882660" cy="288266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4708801-9728-4855-91C8-0C52E083E15C}"/>
                </a:ext>
              </a:extLst>
            </p:cNvPr>
            <p:cNvSpPr/>
            <p:nvPr/>
          </p:nvSpPr>
          <p:spPr>
            <a:xfrm>
              <a:off x="345057" y="546340"/>
              <a:ext cx="2882660" cy="28826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01EE0E19-D5B7-4343-982E-76E44CF42A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0196" y="981479"/>
              <a:ext cx="2012381" cy="2012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7B89E44-53A9-465B-BD1B-7650B79C7028}"/>
              </a:ext>
            </a:extLst>
          </p:cNvPr>
          <p:cNvGrpSpPr/>
          <p:nvPr/>
        </p:nvGrpSpPr>
        <p:grpSpPr>
          <a:xfrm>
            <a:off x="9244331" y="3914774"/>
            <a:ext cx="2404029" cy="2404029"/>
            <a:chOff x="345057" y="546340"/>
            <a:chExt cx="2882660" cy="288266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DE2B042-327E-4E7A-B6F1-F18168A05AE8}"/>
                </a:ext>
              </a:extLst>
            </p:cNvPr>
            <p:cNvSpPr/>
            <p:nvPr/>
          </p:nvSpPr>
          <p:spPr>
            <a:xfrm>
              <a:off x="345057" y="546340"/>
              <a:ext cx="2882660" cy="288266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C5C050C7-EBC5-441E-9A77-1D64957581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0196" y="981479"/>
              <a:ext cx="2012381" cy="2012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6067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39174EF-D978-4D55-BEFD-877262F8CADE}"/>
              </a:ext>
            </a:extLst>
          </p:cNvPr>
          <p:cNvGrpSpPr/>
          <p:nvPr/>
        </p:nvGrpSpPr>
        <p:grpSpPr>
          <a:xfrm>
            <a:off x="509363" y="553484"/>
            <a:ext cx="2404029" cy="2404029"/>
            <a:chOff x="345057" y="546340"/>
            <a:chExt cx="2882660" cy="288266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EF40EB0-21E5-4E4F-AD9A-95DA961002CB}"/>
                </a:ext>
              </a:extLst>
            </p:cNvPr>
            <p:cNvSpPr/>
            <p:nvPr/>
          </p:nvSpPr>
          <p:spPr>
            <a:xfrm>
              <a:off x="345057" y="546340"/>
              <a:ext cx="2882660" cy="288266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09D540E-C466-410E-9284-9438BBBD7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0196" y="981479"/>
              <a:ext cx="2012381" cy="2012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39CAED-14ED-4572-8605-CCDBF2F51865}"/>
              </a:ext>
            </a:extLst>
          </p:cNvPr>
          <p:cNvGrpSpPr/>
          <p:nvPr/>
        </p:nvGrpSpPr>
        <p:grpSpPr>
          <a:xfrm>
            <a:off x="3412107" y="553482"/>
            <a:ext cx="2404029" cy="2404029"/>
            <a:chOff x="345057" y="546340"/>
            <a:chExt cx="2882660" cy="288266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E24321F-FCDE-4B9D-BB1B-74CD2D0F6F24}"/>
                </a:ext>
              </a:extLst>
            </p:cNvPr>
            <p:cNvSpPr/>
            <p:nvPr/>
          </p:nvSpPr>
          <p:spPr>
            <a:xfrm>
              <a:off x="345057" y="546340"/>
              <a:ext cx="2882660" cy="28826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8E80DCE7-4376-421D-A8BD-533D763BDD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0196" y="981479"/>
              <a:ext cx="2012381" cy="2012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B83834-7B78-4F3A-81B9-15CB7331DD4F}"/>
              </a:ext>
            </a:extLst>
          </p:cNvPr>
          <p:cNvGrpSpPr/>
          <p:nvPr/>
        </p:nvGrpSpPr>
        <p:grpSpPr>
          <a:xfrm>
            <a:off x="509363" y="3914778"/>
            <a:ext cx="2404029" cy="2404029"/>
            <a:chOff x="345057" y="546340"/>
            <a:chExt cx="2882660" cy="288266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BDEBC4D-09F4-4019-9972-2FE6B04875CE}"/>
                </a:ext>
              </a:extLst>
            </p:cNvPr>
            <p:cNvSpPr/>
            <p:nvPr/>
          </p:nvSpPr>
          <p:spPr>
            <a:xfrm>
              <a:off x="345057" y="546340"/>
              <a:ext cx="2882660" cy="288266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C82DE771-D5C7-4D2A-B54A-D7CF2E91FC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0196" y="981479"/>
              <a:ext cx="2012381" cy="2012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11A2B9-B38B-4F61-B835-B516A1070132}"/>
              </a:ext>
            </a:extLst>
          </p:cNvPr>
          <p:cNvGrpSpPr/>
          <p:nvPr/>
        </p:nvGrpSpPr>
        <p:grpSpPr>
          <a:xfrm>
            <a:off x="3412107" y="3914776"/>
            <a:ext cx="2404029" cy="2404029"/>
            <a:chOff x="345057" y="546340"/>
            <a:chExt cx="2882660" cy="288266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565B1E-ED25-44AD-9975-AED4A3B172E9}"/>
                </a:ext>
              </a:extLst>
            </p:cNvPr>
            <p:cNvSpPr/>
            <p:nvPr/>
          </p:nvSpPr>
          <p:spPr>
            <a:xfrm>
              <a:off x="345057" y="546340"/>
              <a:ext cx="2882660" cy="288266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92167D35-E51C-4F8A-8788-F473FEB856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0196" y="981479"/>
              <a:ext cx="2012381" cy="2012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8EE0CD9-52FC-4B4B-8341-7A7DE408464E}"/>
              </a:ext>
            </a:extLst>
          </p:cNvPr>
          <p:cNvGrpSpPr/>
          <p:nvPr/>
        </p:nvGrpSpPr>
        <p:grpSpPr>
          <a:xfrm>
            <a:off x="6341587" y="553482"/>
            <a:ext cx="2404029" cy="2404029"/>
            <a:chOff x="345057" y="546340"/>
            <a:chExt cx="2882660" cy="288266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F4E494E-41B7-48A1-A00B-84E1058C45CC}"/>
                </a:ext>
              </a:extLst>
            </p:cNvPr>
            <p:cNvSpPr/>
            <p:nvPr/>
          </p:nvSpPr>
          <p:spPr>
            <a:xfrm>
              <a:off x="345057" y="546340"/>
              <a:ext cx="2882660" cy="288266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8A1C26B2-AD0D-4971-BC36-520EF3F500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0196" y="981479"/>
              <a:ext cx="2012381" cy="2012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E5A85A2-6E8F-493D-AD29-6A22CFB9F74D}"/>
              </a:ext>
            </a:extLst>
          </p:cNvPr>
          <p:cNvGrpSpPr/>
          <p:nvPr/>
        </p:nvGrpSpPr>
        <p:grpSpPr>
          <a:xfrm>
            <a:off x="9244331" y="553480"/>
            <a:ext cx="2404029" cy="2404029"/>
            <a:chOff x="345057" y="546340"/>
            <a:chExt cx="2882660" cy="288266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DAF9D55-0106-40CE-B5C8-1F0671A61928}"/>
                </a:ext>
              </a:extLst>
            </p:cNvPr>
            <p:cNvSpPr/>
            <p:nvPr/>
          </p:nvSpPr>
          <p:spPr>
            <a:xfrm>
              <a:off x="345057" y="546340"/>
              <a:ext cx="2882660" cy="288266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D7A28A8D-F181-47AC-A2F7-95D60AC2E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0196" y="981479"/>
              <a:ext cx="2012381" cy="2012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89FCC9-4719-461A-AF90-89F45C161F8A}"/>
              </a:ext>
            </a:extLst>
          </p:cNvPr>
          <p:cNvGrpSpPr/>
          <p:nvPr/>
        </p:nvGrpSpPr>
        <p:grpSpPr>
          <a:xfrm>
            <a:off x="6341587" y="3914776"/>
            <a:ext cx="2404029" cy="2404029"/>
            <a:chOff x="345057" y="546340"/>
            <a:chExt cx="2882660" cy="288266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4708801-9728-4855-91C8-0C52E083E15C}"/>
                </a:ext>
              </a:extLst>
            </p:cNvPr>
            <p:cNvSpPr/>
            <p:nvPr/>
          </p:nvSpPr>
          <p:spPr>
            <a:xfrm>
              <a:off x="345057" y="546340"/>
              <a:ext cx="2882660" cy="288266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01EE0E19-D5B7-4343-982E-76E44CF42A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0196" y="981479"/>
              <a:ext cx="2012381" cy="2012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7B89E44-53A9-465B-BD1B-7650B79C7028}"/>
              </a:ext>
            </a:extLst>
          </p:cNvPr>
          <p:cNvGrpSpPr/>
          <p:nvPr/>
        </p:nvGrpSpPr>
        <p:grpSpPr>
          <a:xfrm>
            <a:off x="9244331" y="3914774"/>
            <a:ext cx="2404029" cy="2404029"/>
            <a:chOff x="345057" y="546340"/>
            <a:chExt cx="2882660" cy="288266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DE2B042-327E-4E7A-B6F1-F18168A05AE8}"/>
                </a:ext>
              </a:extLst>
            </p:cNvPr>
            <p:cNvSpPr/>
            <p:nvPr/>
          </p:nvSpPr>
          <p:spPr>
            <a:xfrm>
              <a:off x="345057" y="546340"/>
              <a:ext cx="2882660" cy="288266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C5C050C7-EBC5-441E-9A77-1D64957581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0196" y="981479"/>
              <a:ext cx="2012381" cy="2012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2721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BB83834-7B78-4F3A-81B9-15CB7331DD4F}"/>
              </a:ext>
            </a:extLst>
          </p:cNvPr>
          <p:cNvGrpSpPr/>
          <p:nvPr/>
        </p:nvGrpSpPr>
        <p:grpSpPr>
          <a:xfrm>
            <a:off x="4893985" y="2226985"/>
            <a:ext cx="2404029" cy="2404029"/>
            <a:chOff x="345057" y="546340"/>
            <a:chExt cx="2882660" cy="288266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BDEBC4D-09F4-4019-9972-2FE6B04875CE}"/>
                </a:ext>
              </a:extLst>
            </p:cNvPr>
            <p:cNvSpPr/>
            <p:nvPr/>
          </p:nvSpPr>
          <p:spPr>
            <a:xfrm>
              <a:off x="345057" y="546340"/>
              <a:ext cx="2882660" cy="288266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C82DE771-D5C7-4D2A-B54A-D7CF2E91FC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47102" y="770179"/>
              <a:ext cx="2278568" cy="243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6071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roboto</vt:lpstr>
      <vt:lpstr>roboto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Livesey</dc:creator>
  <cp:lastModifiedBy>James Livesey</cp:lastModifiedBy>
  <cp:revision>6</cp:revision>
  <dcterms:created xsi:type="dcterms:W3CDTF">2018-04-29T13:23:02Z</dcterms:created>
  <dcterms:modified xsi:type="dcterms:W3CDTF">2018-04-30T12:22:48Z</dcterms:modified>
</cp:coreProperties>
</file>