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" y="3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D68B-B413-441F-98DB-40654C16F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B8BC-9CEC-4C8E-8B99-A2588C0B9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BCAC-6253-460C-8B2D-648D922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9463-8AF9-4C8C-ABB3-630CAD10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42D7-7EE7-433B-BC30-D5EB680F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5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BACA-F77C-4B6B-8387-038F3A3D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91F8C-6256-4444-BCA1-2B4A494AB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DAA8-4452-460B-BC0C-F0EE4E79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25F6-9F69-4581-BDF0-4A668B5D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334E-C264-4746-AD6C-F3ED0E79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6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4C152-6512-4E16-868C-95C750207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A5F1-9AF9-4386-9873-F430C6C3E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A6B2E-E860-423C-A5B2-E9B0B96A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DD0B-322B-4D14-A9BF-34901A77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D39B-01DF-41F8-95EA-F413677E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6490-26AC-4996-ABD0-BC4A4C7A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BF34-D590-466B-A5E9-D54A0F13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BA00-C890-4714-A671-3812FA13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6151-F936-4853-8AEA-C62CCC05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7B33-C77F-4711-BCF0-891CF0BD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8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BF4A-B44E-492C-96B7-DC715902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A6EE-E1CF-4B9C-A12F-2486ACFE3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B153-172C-4694-92E1-D1D9D00A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DFEDE-BA02-4910-B125-5EC807E4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0E93-6CB1-4343-8CC8-F4E0CEAB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E02F-8429-4AEC-B918-4014B0E6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3197-E33D-4D79-AEEC-0CC8B5419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A1AFD-7017-4235-A88B-077C7C92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9471B-EC29-4FB9-A68D-FF4ABEB5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50439-371B-44B4-A29B-FFCE9D41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3AF1-C7B3-470B-994B-6DF88B43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4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2AC7-39F4-4CD7-9B6E-02A1A721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25CF-6745-4144-AB20-9BCA68C0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A300-4CB5-429D-A353-CD0E5BE11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961A1-B8F6-49C6-B35A-83B65EDC6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B4417-DB32-4292-BAE4-6DBE88C59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FE852-466D-449F-89F1-02001F46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71DC0-2DB2-42F4-8FE9-F10DD0BA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73744-39B9-47F5-9C43-C934259C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3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85D5-20F8-44D8-B766-5B2BBDCC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1AB26-EC44-43D2-BD4B-044814AE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0308-55D5-4F8B-B8C8-98FFEE0F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0FD36-A97B-4316-BEDD-E992864D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4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76A2F-8E70-43B6-854D-498007B2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97058-AB72-47FC-A588-11D4675A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E4CA6-946A-4229-B845-12B602B8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31BC-D8EF-4C73-8A58-71F9EDA5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59E1-677E-4220-98BB-08C71C8A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E5C65-5E4A-4267-AA68-3AD600F10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A2964-60EE-42A3-86D9-188171E4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2A6BC-E4D7-4E57-87AF-E8C59491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5A8E2-BC54-41D9-A29F-C598EBB5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D1C-6A38-4CBB-A6C7-DF4607E1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9ABCF-3E4F-4E4B-A234-FD5350DE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7F759-724E-4DAD-8E75-4C3DB81B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5FEF2-44ED-4022-BC08-0A694E5D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8B342-95AC-42CD-B494-2C04ED89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DE3B0-7567-48A1-81DA-519C2230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A3B48-965F-42C7-91BA-80259404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1EC95-9556-4F4D-A426-D8C08184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EADA-92F7-49E0-A0FD-8EC03D05A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397FA-BCBD-4F27-8C2F-CEA70677986D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D121-2E3A-469A-AC83-3F245816B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D8A2-A920-41D9-A651-6A0543BBE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FC6E-BC73-4527-A0C1-E57AE6779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5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6AC0C2-9A79-4F78-AAF1-4DE459CDE686}"/>
              </a:ext>
            </a:extLst>
          </p:cNvPr>
          <p:cNvGrpSpPr/>
          <p:nvPr/>
        </p:nvGrpSpPr>
        <p:grpSpPr>
          <a:xfrm>
            <a:off x="1046672" y="534838"/>
            <a:ext cx="730370" cy="730370"/>
            <a:chOff x="1046672" y="534838"/>
            <a:chExt cx="730370" cy="7303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A53920-6222-47E6-ACDE-1E9913287842}"/>
                </a:ext>
              </a:extLst>
            </p:cNvPr>
            <p:cNvSpPr/>
            <p:nvPr/>
          </p:nvSpPr>
          <p:spPr>
            <a:xfrm>
              <a:off x="1046672" y="534838"/>
              <a:ext cx="730370" cy="730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6759EA-E7D1-43D0-B585-4084EA01F2D2}"/>
                </a:ext>
              </a:extLst>
            </p:cNvPr>
            <p:cNvSpPr/>
            <p:nvPr/>
          </p:nvSpPr>
          <p:spPr>
            <a:xfrm>
              <a:off x="1110051" y="598217"/>
              <a:ext cx="603612" cy="6036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55277747"/>
      </p:ext>
    </p:extLst>
  </p:cSld>
  <p:clrMapOvr>
    <a:masterClrMapping/>
  </p:clrMapOvr>
</p:sld>
</file>

<file path=ppt/theme/theme1.xml><?xml version="1.0" encoding="utf-8"?>
<a:theme xmlns:a="http://schemas.openxmlformats.org/drawingml/2006/main" name="LiveG Blank">
  <a:themeElements>
    <a:clrScheme name="LiveG">
      <a:dk1>
        <a:sysClr val="windowText" lastClr="000000"/>
      </a:dk1>
      <a:lt1>
        <a:sysClr val="window" lastClr="FFFFFF"/>
      </a:lt1>
      <a:dk2>
        <a:srgbClr val="034A90"/>
      </a:dk2>
      <a:lt2>
        <a:srgbClr val="F2F2F2"/>
      </a:lt2>
      <a:accent1>
        <a:srgbClr val="48A1FA"/>
      </a:accent1>
      <a:accent2>
        <a:srgbClr val="FF0000"/>
      </a:accent2>
      <a:accent3>
        <a:srgbClr val="7030A0"/>
      </a:accent3>
      <a:accent4>
        <a:srgbClr val="FFFF00"/>
      </a:accent4>
      <a:accent5>
        <a:srgbClr val="0070C0"/>
      </a:accent5>
      <a:accent6>
        <a:srgbClr val="92D050"/>
      </a:accent6>
      <a:hlink>
        <a:srgbClr val="7F7F7F"/>
      </a:hlink>
      <a:folHlink>
        <a:srgbClr val="AEABAB"/>
      </a:folHlink>
    </a:clrScheme>
    <a:fontScheme name="FREEproject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veG Blank" id="{E24FC1FA-DCE2-4F6A-BFAB-151E3A6379C0}" vid="{7484D58E-A8D4-458E-9A9A-0DAE00FE5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LiveG Blank</Template>
  <TotalTime>362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Roboto Light</vt:lpstr>
      <vt:lpstr>LiveG 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</dc:creator>
  <cp:lastModifiedBy>James Livesey</cp:lastModifiedBy>
  <cp:revision>2</cp:revision>
  <dcterms:created xsi:type="dcterms:W3CDTF">2018-08-31T13:54:22Z</dcterms:created>
  <dcterms:modified xsi:type="dcterms:W3CDTF">2018-08-31T19:56:53Z</dcterms:modified>
</cp:coreProperties>
</file>