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DC639-A1C1-42E5-B125-7BBF22BC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7DF3D-D0EC-429F-B71D-70E2C7F64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946F1-781F-49C0-9CF3-4A472F97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6E5A4-0B88-418A-B4DC-7900B0A1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B5A36-9F7C-4C23-9160-0B52BD5D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4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7904-04F8-4DA1-8848-95790DA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1A44E-618A-4334-A597-8F58C4E5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A145-8520-4B34-A20C-CA9778F5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57A95-85EB-47BC-BBB4-E6D6679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8938B-5DA3-4288-B802-89427A84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129F1-4B67-4B90-8FFB-43D5E9C53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373CCF-DDDA-4877-BB46-C212FB16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ABF20-4519-4036-A974-253BBD9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8DC1A-2B03-4EC1-9E46-414FDC4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A305-D17E-4E26-A5A0-4EE138E7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5BBDE-8718-4994-A0C4-61EE8C8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A3102-8D35-4939-9930-F8C54F03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04FB8-5479-46E2-BDA0-C21495C8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0B583-1935-4C4E-9E13-4338C1E5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E6D04-0FF2-4146-912C-3B63AD3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4A58-26CA-4AC4-954F-D74600E4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E689-C7BC-4909-9896-4D55BC7E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F0C6E-35A4-4764-A815-B2377FE8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38BD8-FFFD-41F2-9AB9-4408798A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2F821-8EDF-47B0-814F-482E7B55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0F07F-407A-41CC-AE50-C1F162AB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49BF1-2360-4C16-B555-3927B7D4B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3A01F-CCF3-4A3F-94C0-9E97C011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F5631-A086-4E10-BD67-3AA042D1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04F30-DD68-4C4D-A230-2C49DA59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90DAE-DBF2-428A-B25A-F01C7C7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A2326-F1C4-4AC9-A88C-56315745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D0016-D93C-41E2-AAF0-420AF62B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C017-8772-4920-9E20-436685E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C0C52-E610-4346-B78E-00B87854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3478-F190-4D0C-8421-AD75BB41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41A611-8E5F-48CD-B5E7-68A33FA7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EAC8F-664F-453C-B58C-DC335CAD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3C8DE3-9ED5-4064-A307-EBD54C65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9535C-EFC1-438F-BE70-9E7CB00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054A6-6A31-4A30-82CD-1C90B9D9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1DD5E-8D3D-4C1D-86B0-EA25AC9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52890-DCB9-4307-9907-122AE2B6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8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98436-4D93-4A28-87CA-F0543660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2E6422-6B33-4024-A4FB-7915B68F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1955B-7386-4D72-B8E9-E6E9B57F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DB909-30E0-4145-AA02-0721E631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7B84A-47CE-4839-9F1C-B3D7BB8C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A4B60-75FF-4C2E-BCF7-F36BC127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3D38B-B998-419D-A9A6-9B674279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1AC84-24E9-455A-97ED-B5507F3F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E1128-B1B2-4216-A8CE-0F54A742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02BF9-F0AB-430A-93E9-3A69EDC5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82A73-5BE6-47C5-99D4-C0BB3FE9F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58812-28DE-4221-8868-8E721CD6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B0807-083A-468B-A278-8C9AC8AA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53852-D2E9-4A1D-B209-508A7235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08F82-CD40-4036-A275-9D724155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7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A4F1A5-6ED1-4765-B2F0-2430308D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63067-E48E-4241-B011-8B6FA66A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CDA59-E180-4B63-A981-728618335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3FD4-F8B4-48AD-AA19-2857336FF85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E7AB-2F52-4A81-B9F9-E245DE00B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44AEF-14AC-4B16-B9BF-A8AA5FC4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800E-37E7-4B38-B069-921E4193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4DC2-A2E8-440F-A7A3-005609E6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228600"/>
            <a:ext cx="9144000" cy="1042988"/>
          </a:xfrm>
        </p:spPr>
        <p:txBody>
          <a:bodyPr/>
          <a:lstStyle/>
          <a:p>
            <a:r>
              <a:rPr lang="ko-KR" altLang="en-US"/>
              <a:t>키패드</a:t>
            </a:r>
            <a:r>
              <a:rPr lang="ko-KR" altLang="en-US" dirty="0"/>
              <a:t> 누르기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BF18C-8A60-430A-90DE-03EADE82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97933"/>
            <a:ext cx="3467100" cy="55245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ED4742E8-7071-4A07-B192-F1D6BFEB59A3}"/>
              </a:ext>
            </a:extLst>
          </p:cNvPr>
          <p:cNvSpPr/>
          <p:nvPr/>
        </p:nvSpPr>
        <p:spPr>
          <a:xfrm>
            <a:off x="3686175" y="2455208"/>
            <a:ext cx="838200" cy="226695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2AF5A79-6761-47AE-82D2-E6FED019BB1E}"/>
              </a:ext>
            </a:extLst>
          </p:cNvPr>
          <p:cNvSpPr/>
          <p:nvPr/>
        </p:nvSpPr>
        <p:spPr>
          <a:xfrm>
            <a:off x="2257426" y="2455208"/>
            <a:ext cx="838200" cy="226695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9EA8-0919-4265-9047-27CAA9700A11}"/>
              </a:ext>
            </a:extLst>
          </p:cNvPr>
          <p:cNvSpPr/>
          <p:nvPr/>
        </p:nvSpPr>
        <p:spPr>
          <a:xfrm>
            <a:off x="4491877" y="3415551"/>
            <a:ext cx="1440516" cy="116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06E9-B5A8-4C35-A39D-5B171973D4B6}"/>
              </a:ext>
            </a:extLst>
          </p:cNvPr>
          <p:cNvSpPr/>
          <p:nvPr/>
        </p:nvSpPr>
        <p:spPr>
          <a:xfrm>
            <a:off x="898993" y="3409388"/>
            <a:ext cx="1440516" cy="116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899B6-A2DC-4CC0-9889-C4CF986FBD1B}"/>
              </a:ext>
            </a:extLst>
          </p:cNvPr>
          <p:cNvSpPr txBox="1"/>
          <p:nvPr/>
        </p:nvSpPr>
        <p:spPr>
          <a:xfrm>
            <a:off x="50207" y="304005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왼손</a:t>
            </a:r>
            <a:r>
              <a:rPr lang="en-US" altLang="ko-KR" dirty="0"/>
              <a:t>(</a:t>
            </a:r>
            <a:r>
              <a:rPr lang="en-US" altLang="ko-KR" dirty="0" err="1"/>
              <a:t>lh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6DF09-DD9D-4B69-9D5E-E5D44C9EA4FD}"/>
              </a:ext>
            </a:extLst>
          </p:cNvPr>
          <p:cNvSpPr txBox="1"/>
          <p:nvPr/>
        </p:nvSpPr>
        <p:spPr>
          <a:xfrm>
            <a:off x="5114924" y="306078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오른손</a:t>
            </a:r>
            <a:r>
              <a:rPr lang="en-US" altLang="ko-KR" dirty="0"/>
              <a:t>(rh)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DA4F330-84F2-4EAB-AE97-9E6DBA7F929B}"/>
              </a:ext>
            </a:extLst>
          </p:cNvPr>
          <p:cNvSpPr/>
          <p:nvPr/>
        </p:nvSpPr>
        <p:spPr>
          <a:xfrm>
            <a:off x="3672882" y="4592171"/>
            <a:ext cx="805143" cy="7250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B2F6873-4122-47A5-A7EA-FE2BB155724D}"/>
              </a:ext>
            </a:extLst>
          </p:cNvPr>
          <p:cNvSpPr/>
          <p:nvPr/>
        </p:nvSpPr>
        <p:spPr>
          <a:xfrm>
            <a:off x="2273954" y="4592171"/>
            <a:ext cx="805143" cy="7250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E92C3-EC1B-497D-B2B2-0D0EC5456A2F}"/>
              </a:ext>
            </a:extLst>
          </p:cNvPr>
          <p:cNvSpPr txBox="1"/>
          <p:nvPr/>
        </p:nvSpPr>
        <p:spPr>
          <a:xfrm>
            <a:off x="50207" y="4160183"/>
            <a:ext cx="1882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numbers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 err="1"/>
              <a:t>특수문자없음</a:t>
            </a:r>
            <a:endParaRPr lang="en-US" altLang="ko-KR" dirty="0"/>
          </a:p>
          <a:p>
            <a:r>
              <a:rPr lang="en-US" altLang="ko-KR" dirty="0"/>
              <a:t>-&gt;</a:t>
            </a:r>
          </a:p>
          <a:p>
            <a:r>
              <a:rPr lang="ko-KR" altLang="en-US" dirty="0"/>
              <a:t>왼손 초기위치로</a:t>
            </a:r>
            <a:endParaRPr lang="en-US" altLang="ko-KR" dirty="0"/>
          </a:p>
          <a:p>
            <a:r>
              <a:rPr lang="ko-KR" altLang="en-US" dirty="0"/>
              <a:t>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EC069A-EB3C-4DA6-8815-0F5CBFFD9E53}"/>
              </a:ext>
            </a:extLst>
          </p:cNvPr>
          <p:cNvSpPr/>
          <p:nvPr/>
        </p:nvSpPr>
        <p:spPr>
          <a:xfrm>
            <a:off x="898993" y="4932828"/>
            <a:ext cx="1440516" cy="116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5E8EFF-B9D3-48FE-9E75-19CCC31A918E}"/>
              </a:ext>
            </a:extLst>
          </p:cNvPr>
          <p:cNvSpPr/>
          <p:nvPr/>
        </p:nvSpPr>
        <p:spPr>
          <a:xfrm>
            <a:off x="4394666" y="4932828"/>
            <a:ext cx="1440516" cy="116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6CFB6-0406-4039-ABD6-5842231A728A}"/>
              </a:ext>
            </a:extLst>
          </p:cNvPr>
          <p:cNvSpPr txBox="1"/>
          <p:nvPr/>
        </p:nvSpPr>
        <p:spPr>
          <a:xfrm>
            <a:off x="5176496" y="5049369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오른손 초기위치로</a:t>
            </a:r>
            <a:endParaRPr lang="en-US" altLang="ko-KR" dirty="0"/>
          </a:p>
          <a:p>
            <a:r>
              <a:rPr lang="ko-KR" altLang="en-US" dirty="0"/>
              <a:t>고정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57D7120-374B-43DE-B7A4-6FA621C09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03"/>
          <a:stretch/>
        </p:blipFill>
        <p:spPr>
          <a:xfrm>
            <a:off x="7712754" y="1564620"/>
            <a:ext cx="3809998" cy="17811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B40EE5-4059-429C-89A4-8DCF82805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1"/>
          <a:stretch/>
        </p:blipFill>
        <p:spPr>
          <a:xfrm>
            <a:off x="8725918" y="4402792"/>
            <a:ext cx="1783670" cy="178117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0C2B7B7-4713-412F-A1A3-351D80C35E69}"/>
              </a:ext>
            </a:extLst>
          </p:cNvPr>
          <p:cNvSpPr/>
          <p:nvPr/>
        </p:nvSpPr>
        <p:spPr>
          <a:xfrm rot="5400000">
            <a:off x="9061076" y="3466400"/>
            <a:ext cx="931207" cy="81578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6B4480-9421-4F40-AC79-4267331448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63" r="65505"/>
          <a:stretch/>
        </p:blipFill>
        <p:spPr>
          <a:xfrm>
            <a:off x="5835182" y="5447736"/>
            <a:ext cx="1353672" cy="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4DC2-A2E8-440F-A7A3-005609E6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228600"/>
            <a:ext cx="9144000" cy="1042988"/>
          </a:xfrm>
        </p:spPr>
        <p:txBody>
          <a:bodyPr/>
          <a:lstStyle/>
          <a:p>
            <a:r>
              <a:rPr lang="ko-KR" altLang="en-US"/>
              <a:t>키패드</a:t>
            </a:r>
            <a:r>
              <a:rPr lang="ko-KR" altLang="en-US" dirty="0"/>
              <a:t> 누르기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BF18C-8A60-430A-90DE-03EADE82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97933"/>
            <a:ext cx="3467100" cy="55245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ED4742E8-7071-4A07-B192-F1D6BFEB59A3}"/>
              </a:ext>
            </a:extLst>
          </p:cNvPr>
          <p:cNvSpPr/>
          <p:nvPr/>
        </p:nvSpPr>
        <p:spPr>
          <a:xfrm>
            <a:off x="3686175" y="2455208"/>
            <a:ext cx="838200" cy="226695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2AF5A79-6761-47AE-82D2-E6FED019BB1E}"/>
              </a:ext>
            </a:extLst>
          </p:cNvPr>
          <p:cNvSpPr/>
          <p:nvPr/>
        </p:nvSpPr>
        <p:spPr>
          <a:xfrm>
            <a:off x="2257426" y="2455208"/>
            <a:ext cx="838200" cy="226695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C9EA8-0919-4265-9047-27CAA9700A11}"/>
              </a:ext>
            </a:extLst>
          </p:cNvPr>
          <p:cNvSpPr/>
          <p:nvPr/>
        </p:nvSpPr>
        <p:spPr>
          <a:xfrm>
            <a:off x="4491877" y="3415551"/>
            <a:ext cx="1440516" cy="116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06E9-B5A8-4C35-A39D-5B171973D4B6}"/>
              </a:ext>
            </a:extLst>
          </p:cNvPr>
          <p:cNvSpPr/>
          <p:nvPr/>
        </p:nvSpPr>
        <p:spPr>
          <a:xfrm>
            <a:off x="898993" y="3409388"/>
            <a:ext cx="1440516" cy="1165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899B6-A2DC-4CC0-9889-C4CF986FBD1B}"/>
              </a:ext>
            </a:extLst>
          </p:cNvPr>
          <p:cNvSpPr txBox="1"/>
          <p:nvPr/>
        </p:nvSpPr>
        <p:spPr>
          <a:xfrm>
            <a:off x="50207" y="304005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왼손</a:t>
            </a:r>
            <a:r>
              <a:rPr lang="en-US" altLang="ko-KR" dirty="0"/>
              <a:t>(</a:t>
            </a:r>
            <a:r>
              <a:rPr lang="en-US" altLang="ko-KR" dirty="0" err="1"/>
              <a:t>lh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6DF09-DD9D-4B69-9D5E-E5D44C9EA4FD}"/>
              </a:ext>
            </a:extLst>
          </p:cNvPr>
          <p:cNvSpPr txBox="1"/>
          <p:nvPr/>
        </p:nvSpPr>
        <p:spPr>
          <a:xfrm>
            <a:off x="5114924" y="306078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오른손</a:t>
            </a:r>
            <a:r>
              <a:rPr lang="en-US" altLang="ko-KR" dirty="0"/>
              <a:t>(rh)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5A0B45-0554-41A5-A2D3-B98B32F1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17" y="2156850"/>
            <a:ext cx="4572000" cy="2505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2C8875-0357-485D-8781-CAA9C639CD6C}"/>
              </a:ext>
            </a:extLst>
          </p:cNvPr>
          <p:cNvSpPr txBox="1"/>
          <p:nvPr/>
        </p:nvSpPr>
        <p:spPr>
          <a:xfrm>
            <a:off x="6759388" y="5325035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numbers</a:t>
            </a:r>
            <a:r>
              <a:rPr lang="ko-KR" altLang="en-US" dirty="0"/>
              <a:t>에 원래 번호가 있는데</a:t>
            </a:r>
            <a:endParaRPr lang="en-US" altLang="ko-KR" dirty="0"/>
          </a:p>
          <a:p>
            <a:r>
              <a:rPr lang="ko-KR" altLang="en-US" dirty="0"/>
              <a:t>그 자리에 </a:t>
            </a:r>
            <a:r>
              <a:rPr lang="en-US" altLang="ko-KR" dirty="0"/>
              <a:t>L</a:t>
            </a:r>
            <a:r>
              <a:rPr lang="ko-KR" altLang="en-US" dirty="0"/>
              <a:t>이나 </a:t>
            </a:r>
            <a:r>
              <a:rPr lang="en-US" altLang="ko-KR" dirty="0"/>
              <a:t>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바꿔치기해서</a:t>
            </a:r>
            <a:endParaRPr lang="en-US" altLang="ko-KR" dirty="0"/>
          </a:p>
          <a:p>
            <a:r>
              <a:rPr lang="ko-KR" altLang="en-US" dirty="0"/>
              <a:t>나중에 문자열 만드는 방법으로 함</a:t>
            </a:r>
          </a:p>
        </p:txBody>
      </p:sp>
    </p:spTree>
    <p:extLst>
      <p:ext uri="{BB962C8B-B14F-4D97-AF65-F5344CB8AC3E}">
        <p14:creationId xmlns:p14="http://schemas.microsoft.com/office/powerpoint/2010/main" val="3226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4DC2-A2E8-440F-A7A3-005609E6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228600"/>
            <a:ext cx="9144000" cy="1042988"/>
          </a:xfrm>
        </p:spPr>
        <p:txBody>
          <a:bodyPr/>
          <a:lstStyle/>
          <a:p>
            <a:r>
              <a:rPr lang="ko-KR" altLang="en-US" dirty="0" err="1"/>
              <a:t>키패드</a:t>
            </a:r>
            <a:r>
              <a:rPr lang="ko-KR" altLang="en-US" dirty="0"/>
              <a:t> 누르기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BF18C-8A60-430A-90DE-03EADE82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97933"/>
            <a:ext cx="3467100" cy="552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B6DF09-DD9D-4B69-9D5E-E5D44C9EA4FD}"/>
              </a:ext>
            </a:extLst>
          </p:cNvPr>
          <p:cNvSpPr txBox="1"/>
          <p:nvPr/>
        </p:nvSpPr>
        <p:spPr>
          <a:xfrm>
            <a:off x="4589480" y="342900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오른손</a:t>
            </a:r>
            <a:endParaRPr lang="en-US" altLang="ko-KR" dirty="0"/>
          </a:p>
          <a:p>
            <a:r>
              <a:rPr lang="ko-KR" altLang="en-US" dirty="0"/>
              <a:t>현재 위치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C8875-0357-485D-8781-CAA9C639CD6C}"/>
              </a:ext>
            </a:extLst>
          </p:cNvPr>
          <p:cNvSpPr txBox="1"/>
          <p:nvPr/>
        </p:nvSpPr>
        <p:spPr>
          <a:xfrm>
            <a:off x="1644684" y="1011594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네모가 </a:t>
            </a:r>
            <a:r>
              <a:rPr lang="en-US" altLang="ko-KR" dirty="0"/>
              <a:t>purpose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 err="1"/>
              <a:t>가야되는</a:t>
            </a:r>
            <a:r>
              <a:rPr lang="ko-KR" altLang="en-US" dirty="0"/>
              <a:t> 목표 위치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D15A2718-C0DF-4CBA-82FF-F99E10D39EBE}"/>
              </a:ext>
            </a:extLst>
          </p:cNvPr>
          <p:cNvSpPr/>
          <p:nvPr/>
        </p:nvSpPr>
        <p:spPr>
          <a:xfrm>
            <a:off x="2237814" y="2511745"/>
            <a:ext cx="805143" cy="7250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BB555390-BB19-4ADE-AF7D-C9EAE982B2DC}"/>
              </a:ext>
            </a:extLst>
          </p:cNvPr>
          <p:cNvSpPr/>
          <p:nvPr/>
        </p:nvSpPr>
        <p:spPr>
          <a:xfrm>
            <a:off x="3676369" y="3236765"/>
            <a:ext cx="805143" cy="7250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0451416-F290-4F59-A700-2A10FB4DE1C6}"/>
              </a:ext>
            </a:extLst>
          </p:cNvPr>
          <p:cNvSpPr/>
          <p:nvPr/>
        </p:nvSpPr>
        <p:spPr>
          <a:xfrm>
            <a:off x="3024888" y="2511745"/>
            <a:ext cx="805143" cy="725020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C3B9C-813B-4BFB-B98C-3D786C3E8CD4}"/>
              </a:ext>
            </a:extLst>
          </p:cNvPr>
          <p:cNvSpPr txBox="1"/>
          <p:nvPr/>
        </p:nvSpPr>
        <p:spPr>
          <a:xfrm>
            <a:off x="161279" y="26221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왼손 현재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645C2-6F69-4BD2-9421-8FC595000EAF}"/>
              </a:ext>
            </a:extLst>
          </p:cNvPr>
          <p:cNvSpPr txBox="1"/>
          <p:nvPr/>
        </p:nvSpPr>
        <p:spPr>
          <a:xfrm>
            <a:off x="2739921" y="20792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목표 위치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F064217-6ACA-41FD-9657-181C2EDE7EE3}"/>
              </a:ext>
            </a:extLst>
          </p:cNvPr>
          <p:cNvSpPr/>
          <p:nvPr/>
        </p:nvSpPr>
        <p:spPr>
          <a:xfrm>
            <a:off x="2747542" y="2728393"/>
            <a:ext cx="554691" cy="2917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A973470-F06C-48BB-A850-3BD097E4DF21}"/>
              </a:ext>
            </a:extLst>
          </p:cNvPr>
          <p:cNvSpPr/>
          <p:nvPr/>
        </p:nvSpPr>
        <p:spPr>
          <a:xfrm rot="16200000">
            <a:off x="3805839" y="3046859"/>
            <a:ext cx="554691" cy="2917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92B9D8E-508F-40D0-8750-CAB01EDAC0E8}"/>
              </a:ext>
            </a:extLst>
          </p:cNvPr>
          <p:cNvSpPr/>
          <p:nvPr/>
        </p:nvSpPr>
        <p:spPr>
          <a:xfrm rot="10800000">
            <a:off x="3563187" y="2706340"/>
            <a:ext cx="554691" cy="2917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AC620-22EF-430F-9A0F-40CA488F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7" y="1375521"/>
            <a:ext cx="4019550" cy="304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D4A7375-5EF6-48AC-B39E-C38873EC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50" y="1784254"/>
            <a:ext cx="6581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2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68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키패드 누르기</vt:lpstr>
      <vt:lpstr>키패드 누르기</vt:lpstr>
      <vt:lpstr>키패드 누르기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키패드 누르기</dc:title>
  <dc:creator>이 채원</dc:creator>
  <cp:lastModifiedBy>이 채원</cp:lastModifiedBy>
  <cp:revision>1</cp:revision>
  <dcterms:created xsi:type="dcterms:W3CDTF">2021-10-13T09:47:06Z</dcterms:created>
  <dcterms:modified xsi:type="dcterms:W3CDTF">2021-10-13T17:27:36Z</dcterms:modified>
</cp:coreProperties>
</file>