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0" y="2199878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ko-KR" altLang="en-US" sz="5000"/>
              <a:t>바르게 살자</a:t>
            </a:r>
            <a:endParaRPr lang="ko-KR" altLang="en-US" sz="5000"/>
          </a:p>
        </p:txBody>
      </p:sp>
      <p:sp>
        <p:nvSpPr>
          <p:cNvPr id="4" name="부제목 2"/>
          <p:cNvSpPr/>
          <p:nvPr/>
        </p:nvSpPr>
        <p:spPr>
          <a:xfrm>
            <a:off x="1828800" y="3940373"/>
            <a:ext cx="8534399" cy="6441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코딩테스트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week1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키패트 누르기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1194989" y="1143000"/>
            <a:ext cx="1686719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BEST CODE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748734" y="1143000"/>
            <a:ext cx="2460626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문제 해결 과정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ko-KR" altLang="en-US" b="1">
                <a:solidFill>
                  <a:srgbClr val="0000ff"/>
                </a:solidFill>
              </a:rPr>
              <a:t>개선</a:t>
            </a:r>
            <a:endParaRPr lang="ko-KR" altLang="en-US" b="1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[1</a:t>
            </a:r>
            <a:r>
              <a:rPr lang="ko-KR" altLang="en-US"/>
              <a:t>차</a:t>
            </a:r>
            <a:r>
              <a:rPr lang="en-US" altLang="ko-KR"/>
              <a:t>]</a:t>
            </a:r>
            <a:r>
              <a:rPr lang="ko-KR" altLang="en-US"/>
              <a:t> 비밀지도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799362"/>
            <a:ext cx="5486401" cy="46486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altLang="ko-KR" sz="2000"/>
              <a:t>1.</a:t>
            </a:r>
            <a:r>
              <a:rPr lang="ko-KR" altLang="en-US" sz="2000"/>
              <a:t> 지도는 </a:t>
            </a:r>
            <a:r>
              <a:rPr lang="ko-KR" altLang="en-US" sz="2000" b="1">
                <a:solidFill>
                  <a:srgbClr val="ff0000"/>
                </a:solidFill>
              </a:rPr>
              <a:t>한 변의 길이가 n</a:t>
            </a:r>
            <a:r>
              <a:rPr lang="ko-KR" altLang="en-US" sz="2000"/>
              <a:t>인 정사각형 배열 형태로, 각 칸은</a:t>
            </a:r>
            <a:r>
              <a:rPr lang="ko-KR" altLang="en-US" sz="2000" b="1">
                <a:solidFill>
                  <a:srgbClr val="ff0000"/>
                </a:solidFill>
              </a:rPr>
              <a:t> "공백"(" ") 또는 "벽"("#")</a:t>
            </a:r>
            <a:r>
              <a:rPr lang="ko-KR" altLang="en-US" sz="2000"/>
              <a:t> 두 종류로 이루어져 있다.</a:t>
            </a: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r>
              <a:rPr lang="en-US" altLang="ko-KR" sz="2000"/>
              <a:t>2.</a:t>
            </a:r>
            <a:r>
              <a:rPr lang="ko-KR" altLang="en-US" sz="2000"/>
              <a:t> 전체 지도는 </a:t>
            </a:r>
            <a:r>
              <a:rPr lang="ko-KR" altLang="en-US" sz="2000" b="1">
                <a:solidFill>
                  <a:srgbClr val="ff0000"/>
                </a:solidFill>
              </a:rPr>
              <a:t>두 장의 지도를 겹쳐</a:t>
            </a:r>
            <a:r>
              <a:rPr lang="ko-KR" altLang="en-US" sz="2000"/>
              <a:t>서 얻을 수 있다. 각각 "지도 1"과 "지도 2"라고 하자. 지도 1 또는 지도 2 중 </a:t>
            </a:r>
            <a:r>
              <a:rPr lang="ko-KR" altLang="en-US" sz="2000" b="1">
                <a:solidFill>
                  <a:srgbClr val="ff0000"/>
                </a:solidFill>
              </a:rPr>
              <a:t>어느 하나라도 벽인 부분은 전체 지도에서도 벽</a:t>
            </a:r>
            <a:r>
              <a:rPr lang="ko-KR" altLang="en-US" sz="2000"/>
              <a:t>이다. 지도 1과 지도 2에서 모두 공백인 부분은 전체 지도에서도 공백이다.</a:t>
            </a: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r>
              <a:rPr lang="en-US" altLang="ko-KR" sz="2000"/>
              <a:t>3.</a:t>
            </a:r>
            <a:r>
              <a:rPr lang="ko-KR" altLang="en-US" sz="2000"/>
              <a:t> "지도 1"과 "지도 2"는 </a:t>
            </a:r>
            <a:r>
              <a:rPr lang="ko-KR" altLang="en-US" sz="2000" b="1">
                <a:solidFill>
                  <a:srgbClr val="ff0000"/>
                </a:solidFill>
              </a:rPr>
              <a:t>각각 정수 배열로 암호화</a:t>
            </a:r>
            <a:r>
              <a:rPr lang="ko-KR" altLang="en-US" sz="2000"/>
              <a:t>되어 있다.</a:t>
            </a: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r>
              <a:rPr lang="en-US" altLang="ko-KR" sz="2000"/>
              <a:t>4.</a:t>
            </a:r>
            <a:r>
              <a:rPr lang="ko-KR" altLang="en-US" sz="2000"/>
              <a:t> 암호화된 배열은 지도의 각 가로줄에서 </a:t>
            </a:r>
            <a:r>
              <a:rPr lang="ko-KR" altLang="en-US" sz="2000" b="1">
                <a:solidFill>
                  <a:srgbClr val="ff0000"/>
                </a:solidFill>
              </a:rPr>
              <a:t>벽 부분을 1, 공백 부분을 0으로 부호화했을 때 얻어지는 이진수</a:t>
            </a:r>
            <a:r>
              <a:rPr lang="ko-KR" altLang="en-US" sz="2000"/>
              <a:t>에 해당하는 값의 배열이다.</a:t>
            </a:r>
            <a:endParaRPr lang="ko-KR" altLang="en-US" sz="20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09218" y="1417638"/>
            <a:ext cx="3221128" cy="5118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[1</a:t>
            </a:r>
            <a:r>
              <a:rPr lang="ko-KR" altLang="en-US"/>
              <a:t>차</a:t>
            </a:r>
            <a:r>
              <a:rPr lang="en-US" altLang="ko-KR"/>
              <a:t>]</a:t>
            </a:r>
            <a:r>
              <a:rPr lang="ko-KR" altLang="en-US"/>
              <a:t> 비밀지도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4989" y="1620043"/>
            <a:ext cx="2743200" cy="497244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ko-KR" sz="800"/>
              <a:t>n = 5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arr1 = [9, 20, 28, 18, 11]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arr2 = [30, 1, 21, 17, 28]</a:t>
            </a:r>
            <a:endParaRPr lang="en-US" altLang="ko-KR" sz="800"/>
          </a:p>
          <a:p>
            <a:pPr marL="0" indent="0">
              <a:buNone/>
              <a:defRPr/>
            </a:pP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def solution(n, arr1, arr2):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    answer = []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    # arr1, arr2 n번씩 나눈 나머지를 arr 배열에 거꾸로 저장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    i=0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    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    while i&lt;n: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        j=n-1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        num1 = arr1[i]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        num2 = arr2[i]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        string = ""</a:t>
            </a:r>
            <a:endParaRPr lang="en-US" altLang="ko-KR" sz="800"/>
          </a:p>
          <a:p>
            <a:pPr marL="0" indent="0">
              <a:buNone/>
              <a:defRPr/>
            </a:pP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        #print(arr[i])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        while j&gt;=0: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            if num1 % 2 == num2 % 2 == 0: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                string += ' '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            else: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                string += '#'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        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            num1 = num1 // 2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            num2 = num2 // 2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            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            j-=1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        #print(string)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        answer.append(string[::-1])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        i+=1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    </a:t>
            </a: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    return answer</a:t>
            </a:r>
            <a:endParaRPr lang="en-US" altLang="ko-KR" sz="800"/>
          </a:p>
          <a:p>
            <a:pPr marL="0" indent="0">
              <a:buNone/>
              <a:defRPr/>
            </a:pPr>
            <a:endParaRPr lang="en-US" altLang="ko-KR" sz="800"/>
          </a:p>
          <a:p>
            <a:pPr marL="0" indent="0">
              <a:buNone/>
              <a:defRPr/>
            </a:pPr>
            <a:r>
              <a:rPr lang="en-US" altLang="ko-KR" sz="800"/>
              <a:t>solution(n, arr1, arr2)</a:t>
            </a:r>
            <a:endParaRPr lang="en-US" altLang="ko-KR" sz="800"/>
          </a:p>
        </p:txBody>
      </p:sp>
      <p:sp>
        <p:nvSpPr>
          <p:cNvPr id="7" name=""/>
          <p:cNvSpPr txBox="1"/>
          <p:nvPr/>
        </p:nvSpPr>
        <p:spPr>
          <a:xfrm>
            <a:off x="5748734" y="1920875"/>
            <a:ext cx="5715000" cy="22777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 n</a:t>
            </a:r>
            <a:r>
              <a:rPr lang="ko-KR" altLang="en-US"/>
              <a:t>번 반복하면서 </a:t>
            </a:r>
            <a:r>
              <a:rPr lang="en-US" altLang="ko-KR"/>
              <a:t>i</a:t>
            </a:r>
            <a:r>
              <a:rPr lang="ko-KR" altLang="en-US"/>
              <a:t>번째 행의 값을 저장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해당하는 값을 </a:t>
            </a:r>
            <a:r>
              <a:rPr lang="en-US" altLang="ko-KR"/>
              <a:t>n</a:t>
            </a:r>
            <a:r>
              <a:rPr lang="ko-KR" altLang="en-US"/>
              <a:t>번 나눈 나머지에 따라 문자 저장</a:t>
            </a:r>
            <a:endParaRPr lang="ko-KR" altLang="en-US"/>
          </a:p>
          <a:p>
            <a:pPr>
              <a:defRPr/>
            </a:pPr>
            <a:r>
              <a:rPr lang="ko-KR" altLang="en-US"/>
              <a:t>나머지 </a:t>
            </a:r>
            <a:r>
              <a:rPr lang="en-US" altLang="ko-KR"/>
              <a:t>0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‘</a:t>
            </a:r>
            <a:r>
              <a:rPr lang="ko-KR" altLang="en-US"/>
              <a:t> </a:t>
            </a:r>
            <a:r>
              <a:rPr lang="en-US" altLang="ko-KR"/>
              <a:t>’</a:t>
            </a:r>
            <a:endParaRPr lang="en-US" altLang="ko-KR"/>
          </a:p>
          <a:p>
            <a:pPr>
              <a:defRPr/>
            </a:pPr>
            <a:r>
              <a:rPr lang="ko-KR" altLang="en-US"/>
              <a:t>나머지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‘#’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번 과정에서 나온 결과를 뒤집어야 </a:t>
            </a:r>
            <a:r>
              <a:rPr lang="en-US" altLang="ko-KR"/>
              <a:t>2</a:t>
            </a:r>
            <a:r>
              <a:rPr lang="ko-KR" altLang="en-US"/>
              <a:t>진수 결과가 나오기 때문에 거꾸로 </a:t>
            </a:r>
            <a:r>
              <a:rPr lang="en-US" altLang="ko-KR"/>
              <a:t>answer list</a:t>
            </a:r>
            <a:r>
              <a:rPr lang="ko-KR" altLang="en-US"/>
              <a:t>에 저장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1194989" y="1143000"/>
            <a:ext cx="892969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CODE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859065" y="1143000"/>
            <a:ext cx="1984375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문제 해결 과정</a:t>
            </a:r>
            <a:endParaRPr lang="en-US" altLang="ko-KR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[1</a:t>
            </a:r>
            <a:r>
              <a:rPr lang="ko-KR" altLang="en-US"/>
              <a:t>차</a:t>
            </a:r>
            <a:r>
              <a:rPr lang="en-US" altLang="ko-KR"/>
              <a:t>]</a:t>
            </a:r>
            <a:r>
              <a:rPr lang="ko-KR" altLang="en-US"/>
              <a:t> 비밀지도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5748734" y="1920875"/>
            <a:ext cx="5715000" cy="1734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0000ff"/>
                </a:solidFill>
              </a:rPr>
              <a:t>1. zip </a:t>
            </a:r>
            <a:r>
              <a:rPr lang="ko-KR" altLang="en-US" b="1">
                <a:solidFill>
                  <a:srgbClr val="0000ff"/>
                </a:solidFill>
              </a:rPr>
              <a:t>함수로 묶어서 값 불러오기</a:t>
            </a:r>
            <a:endParaRPr lang="ko-KR" altLang="en-US" b="1">
              <a:solidFill>
                <a:srgbClr val="0000ff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0000ff"/>
                </a:solidFill>
              </a:rPr>
              <a:t>2.</a:t>
            </a:r>
            <a:r>
              <a:rPr lang="ko-KR" altLang="en-US" b="1">
                <a:solidFill>
                  <a:srgbClr val="0000ff"/>
                </a:solidFill>
              </a:rPr>
              <a:t> </a:t>
            </a:r>
            <a:r>
              <a:rPr lang="en-US" altLang="ko-KR" b="1">
                <a:solidFill>
                  <a:srgbClr val="0000ff"/>
                </a:solidFill>
              </a:rPr>
              <a:t>bin </a:t>
            </a:r>
            <a:r>
              <a:rPr lang="ko-KR" altLang="en-US" b="1">
                <a:solidFill>
                  <a:srgbClr val="0000ff"/>
                </a:solidFill>
              </a:rPr>
              <a:t>함수와 </a:t>
            </a:r>
            <a:r>
              <a:rPr lang="en-US" altLang="ko-KR" b="1">
                <a:solidFill>
                  <a:srgbClr val="0000ff"/>
                </a:solidFill>
              </a:rPr>
              <a:t>‘|’</a:t>
            </a:r>
            <a:r>
              <a:rPr lang="ko-KR" altLang="en-US" b="1">
                <a:solidFill>
                  <a:srgbClr val="0000ff"/>
                </a:solidFill>
              </a:rPr>
              <a:t> 기능으로 진수 변환을 간단히 정리</a:t>
            </a:r>
            <a:endParaRPr lang="ko-KR" altLang="en-US" b="1">
              <a:solidFill>
                <a:srgbClr val="0000ff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0000ff"/>
                </a:solidFill>
              </a:rPr>
              <a:t>3.</a:t>
            </a:r>
            <a:r>
              <a:rPr lang="ko-KR" altLang="en-US" b="1">
                <a:solidFill>
                  <a:srgbClr val="0000ff"/>
                </a:solidFill>
              </a:rPr>
              <a:t> </a:t>
            </a:r>
            <a:r>
              <a:rPr lang="en-US" altLang="ko-KR" b="1">
                <a:solidFill>
                  <a:srgbClr val="0000ff"/>
                </a:solidFill>
              </a:rPr>
              <a:t>rjust</a:t>
            </a:r>
            <a:r>
              <a:rPr lang="ko-KR" altLang="en-US" b="1">
                <a:solidFill>
                  <a:srgbClr val="0000ff"/>
                </a:solidFill>
              </a:rPr>
              <a:t> 함수로 우측부터 정렬 후 부족한 부분에 </a:t>
            </a:r>
            <a:r>
              <a:rPr lang="en-US" altLang="ko-KR" b="1">
                <a:solidFill>
                  <a:srgbClr val="0000ff"/>
                </a:solidFill>
              </a:rPr>
              <a:t>0</a:t>
            </a:r>
            <a:r>
              <a:rPr lang="ko-KR" altLang="en-US" b="1">
                <a:solidFill>
                  <a:srgbClr val="0000ff"/>
                </a:solidFill>
              </a:rPr>
              <a:t>을 채우면서 뒤집는 과정 삭제</a:t>
            </a:r>
            <a:endParaRPr lang="ko-KR" altLang="en-US" b="1">
              <a:solidFill>
                <a:srgbClr val="0000ff"/>
              </a:solidFill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194989" y="1143000"/>
            <a:ext cx="1686719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BEST CODE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748734" y="1143000"/>
            <a:ext cx="2460626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문제 해결 과정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ko-KR" altLang="en-US" b="1">
                <a:solidFill>
                  <a:srgbClr val="0000ff"/>
                </a:solidFill>
              </a:rPr>
              <a:t>개선</a:t>
            </a:r>
            <a:endParaRPr lang="ko-KR" altLang="en-US" b="1">
              <a:solidFill>
                <a:srgbClr val="0000ff"/>
              </a:solidFill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1" y="1920875"/>
            <a:ext cx="3781425" cy="2381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[1</a:t>
            </a:r>
            <a:r>
              <a:rPr lang="ko-KR" altLang="en-US"/>
              <a:t>차</a:t>
            </a:r>
            <a:r>
              <a:rPr lang="en-US" altLang="ko-KR"/>
              <a:t>]</a:t>
            </a:r>
            <a:r>
              <a:rPr lang="ko-KR" altLang="en-US"/>
              <a:t> 다트게임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143000"/>
            <a:ext cx="5486401" cy="5543164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ko-KR" sz="1600"/>
              <a:t>1.</a:t>
            </a:r>
            <a:r>
              <a:rPr lang="ko-KR" altLang="en-US" sz="1600"/>
              <a:t> 다트 게임은 </a:t>
            </a:r>
            <a:r>
              <a:rPr lang="ko-KR" altLang="en-US" sz="1600" b="1">
                <a:solidFill>
                  <a:srgbClr val="ff0000"/>
                </a:solidFill>
              </a:rPr>
              <a:t>총 3번의 기회</a:t>
            </a:r>
            <a:r>
              <a:rPr lang="ko-KR" altLang="en-US" sz="1600"/>
              <a:t>로 구성된다.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2.</a:t>
            </a:r>
            <a:r>
              <a:rPr lang="ko-KR" altLang="en-US" sz="1600"/>
              <a:t> 각 기회마다 얻을 수 있는 점수는 </a:t>
            </a:r>
            <a:r>
              <a:rPr lang="ko-KR" altLang="en-US" sz="1600" b="1">
                <a:solidFill>
                  <a:srgbClr val="ff0000"/>
                </a:solidFill>
              </a:rPr>
              <a:t>0점에서 10점</a:t>
            </a:r>
            <a:r>
              <a:rPr lang="ko-KR" altLang="en-US" sz="1600"/>
              <a:t>까지이다.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3.</a:t>
            </a:r>
            <a:r>
              <a:rPr lang="ko-KR" altLang="en-US" sz="1600"/>
              <a:t> 점수와 함께 </a:t>
            </a:r>
            <a:r>
              <a:rPr lang="ko-KR" altLang="en-US" sz="1600" b="1">
                <a:solidFill>
                  <a:srgbClr val="ff0000"/>
                </a:solidFill>
              </a:rPr>
              <a:t>Single(S), Double(D), Triple(T)</a:t>
            </a:r>
            <a:r>
              <a:rPr lang="ko-KR" altLang="en-US" sz="1600"/>
              <a:t> 영역이 존재하고 각 영역 당첨 시 점수에서 </a:t>
            </a:r>
            <a:r>
              <a:rPr lang="ko-KR" altLang="en-US" sz="1600" b="1">
                <a:solidFill>
                  <a:srgbClr val="ff0000"/>
                </a:solidFill>
              </a:rPr>
              <a:t>1제곱, 2제곱, 3제곱</a:t>
            </a:r>
            <a:r>
              <a:rPr lang="ko-KR" altLang="en-US" sz="1600"/>
              <a:t> (점수1 , 점수2 , 점수3 )으로 계산된다.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4.</a:t>
            </a:r>
            <a:r>
              <a:rPr lang="ko-KR" altLang="en-US" sz="1600"/>
              <a:t> 옵션으로 </a:t>
            </a:r>
            <a:r>
              <a:rPr lang="ko-KR" altLang="en-US" sz="1600" b="1">
                <a:solidFill>
                  <a:srgbClr val="ff0000"/>
                </a:solidFill>
              </a:rPr>
              <a:t>스타상(*) , 아차상(#)</a:t>
            </a:r>
            <a:r>
              <a:rPr lang="ko-KR" altLang="en-US" sz="1600"/>
              <a:t>이 존재하며 스타상(*) 당첨 시 </a:t>
            </a:r>
            <a:r>
              <a:rPr lang="ko-KR" altLang="en-US" sz="1600" b="1">
                <a:solidFill>
                  <a:srgbClr val="ff0000"/>
                </a:solidFill>
              </a:rPr>
              <a:t>해당 점수와 바로 전에 얻은 점수를 각 2배</a:t>
            </a:r>
            <a:r>
              <a:rPr lang="ko-KR" altLang="en-US" sz="1600"/>
              <a:t>로 만든다. 아차상(#) 당첨 시 </a:t>
            </a:r>
            <a:r>
              <a:rPr lang="ko-KR" altLang="en-US" sz="1600" b="1">
                <a:solidFill>
                  <a:srgbClr val="ff0000"/>
                </a:solidFill>
              </a:rPr>
              <a:t>해당 점수는 마이너스</a:t>
            </a:r>
            <a:r>
              <a:rPr lang="ko-KR" altLang="en-US" sz="1600"/>
              <a:t>된다.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5.</a:t>
            </a:r>
            <a:r>
              <a:rPr lang="ko-KR" altLang="en-US" sz="1600"/>
              <a:t> </a:t>
            </a:r>
            <a:r>
              <a:rPr lang="ko-KR" altLang="en-US" sz="1600" b="1">
                <a:solidFill>
                  <a:srgbClr val="ff0000"/>
                </a:solidFill>
              </a:rPr>
              <a:t>스타상(*)은 첫 번째 기회에서도 나올 수 있다</a:t>
            </a:r>
            <a:r>
              <a:rPr lang="ko-KR" altLang="en-US" sz="1600"/>
              <a:t>. 이 경우 </a:t>
            </a:r>
            <a:r>
              <a:rPr lang="ko-KR" altLang="en-US" sz="1600" b="1">
                <a:solidFill>
                  <a:srgbClr val="ff0000"/>
                </a:solidFill>
              </a:rPr>
              <a:t>첫 번째 스타상(*)의 점수만 2배</a:t>
            </a:r>
            <a:r>
              <a:rPr lang="ko-KR" altLang="en-US" sz="1600"/>
              <a:t>가 된다. (예제 4번 참고)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6.</a:t>
            </a:r>
            <a:r>
              <a:rPr lang="ko-KR" altLang="en-US" sz="1600"/>
              <a:t> </a:t>
            </a:r>
            <a:r>
              <a:rPr lang="ko-KR" altLang="en-US" sz="1600" b="1">
                <a:solidFill>
                  <a:srgbClr val="ff0000"/>
                </a:solidFill>
              </a:rPr>
              <a:t>스타상(*)의 효과는 다른 스타상(*)의 효과와 중첩</a:t>
            </a:r>
            <a:r>
              <a:rPr lang="ko-KR" altLang="en-US" sz="1600"/>
              <a:t>될 수 있다. 이 경우 중첩된 스타상(*) 점수는 </a:t>
            </a:r>
            <a:r>
              <a:rPr lang="ko-KR" altLang="en-US" sz="1600" b="1">
                <a:solidFill>
                  <a:srgbClr val="ff0000"/>
                </a:solidFill>
              </a:rPr>
              <a:t>4배</a:t>
            </a:r>
            <a:r>
              <a:rPr lang="ko-KR" altLang="en-US" sz="1600"/>
              <a:t>가 된다. (예제 4번 참고)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7.</a:t>
            </a:r>
            <a:r>
              <a:rPr lang="ko-KR" altLang="en-US" sz="1600"/>
              <a:t> </a:t>
            </a:r>
            <a:r>
              <a:rPr lang="ko-KR" altLang="en-US" sz="1600" b="1">
                <a:solidFill>
                  <a:srgbClr val="ff0000"/>
                </a:solidFill>
              </a:rPr>
              <a:t>스타상(*)의 효과는 아차상(#)의 효과와 중첩</a:t>
            </a:r>
            <a:r>
              <a:rPr lang="ko-KR" altLang="en-US" sz="1600"/>
              <a:t>될 수 있다. 이 경우 중첩된 아차상(#)의 점수는 </a:t>
            </a:r>
            <a:r>
              <a:rPr lang="ko-KR" altLang="en-US" sz="1600" b="1">
                <a:solidFill>
                  <a:srgbClr val="ff0000"/>
                </a:solidFill>
              </a:rPr>
              <a:t>-2배</a:t>
            </a:r>
            <a:r>
              <a:rPr lang="ko-KR" altLang="en-US" sz="1600"/>
              <a:t>가 된다. (예제 5번 참고)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8.</a:t>
            </a:r>
            <a:r>
              <a:rPr lang="ko-KR" altLang="en-US" sz="1600"/>
              <a:t> </a:t>
            </a:r>
            <a:r>
              <a:rPr lang="ko-KR" altLang="en-US" sz="1600" b="1">
                <a:solidFill>
                  <a:srgbClr val="ff0000"/>
                </a:solidFill>
              </a:rPr>
              <a:t>Single(S), Double(D), Triple(T)은 점수마다 하나씩 존재</a:t>
            </a:r>
            <a:r>
              <a:rPr lang="ko-KR" altLang="en-US" sz="1600"/>
              <a:t>한다.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9.</a:t>
            </a:r>
            <a:r>
              <a:rPr lang="ko-KR" altLang="en-US" sz="1600"/>
              <a:t> 스타상(*), 아차상(#)은 점수마다 </a:t>
            </a:r>
            <a:r>
              <a:rPr lang="ko-KR" altLang="en-US" sz="1600" b="1">
                <a:solidFill>
                  <a:srgbClr val="ff0000"/>
                </a:solidFill>
              </a:rPr>
              <a:t>둘 중 하나만 존재</a:t>
            </a:r>
            <a:r>
              <a:rPr lang="ko-KR" altLang="en-US" sz="1600"/>
              <a:t>할 수 있으며, </a:t>
            </a:r>
            <a:r>
              <a:rPr lang="ko-KR" altLang="en-US" sz="1600" b="1">
                <a:solidFill>
                  <a:srgbClr val="ff0000"/>
                </a:solidFill>
              </a:rPr>
              <a:t>존재하지 않을 수도</a:t>
            </a:r>
            <a:r>
              <a:rPr lang="ko-KR" altLang="en-US" sz="1600"/>
              <a:t> 있다.</a:t>
            </a:r>
            <a:endParaRPr lang="ko-KR" altLang="en-US" sz="800"/>
          </a:p>
          <a:p>
            <a:pPr marL="0" indent="0">
              <a:buNone/>
              <a:defRPr/>
            </a:pPr>
            <a:endParaRPr lang="ko-KR" altLang="en-US" sz="800"/>
          </a:p>
          <a:p>
            <a:pPr marL="0" indent="0">
              <a:buNone/>
              <a:defRPr/>
            </a:pPr>
            <a:r>
              <a:rPr lang="ko-KR" altLang="en-US" sz="1600"/>
              <a:t>0~10의 정수와 문자 S, D, T, *, #로 구성된 문자열이 입력될 시 총점수를 반환하는 함수를 작성하라.</a:t>
            </a:r>
            <a:endParaRPr lang="ko-KR" altLang="en-US" sz="16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91349" y="2083197"/>
            <a:ext cx="4591050" cy="3267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[1</a:t>
            </a:r>
            <a:r>
              <a:rPr lang="ko-KR" altLang="en-US"/>
              <a:t>차</a:t>
            </a:r>
            <a:r>
              <a:rPr lang="en-US" altLang="ko-KR"/>
              <a:t>]</a:t>
            </a:r>
            <a:r>
              <a:rPr lang="ko-KR" altLang="en-US"/>
              <a:t> 다트게임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192" y="1649809"/>
            <a:ext cx="3050779" cy="5061743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def solution(dartlist):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score = 0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idx = 0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tmplist = [0] * 3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j = 0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while idx &lt; len(dartlist):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if dartlist[idx] &gt;= '0' and dartlist[idx] &lt;= '9':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if dartlist[idx+1] == '0':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    tmp = 10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    idx+=1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else: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    tmp = int(dartlist[idx])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idx+=1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if dartlist[idx] == 'S':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    tmp = tmp **1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elif dartlist[idx] == 'D':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    tmp = tmp **2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elif dartlist[idx] == 'T':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    tmp = tmp **3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idx+=1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tmplist[j] += tmp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j+=1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#print(tmplist)</a:t>
            </a:r>
            <a:endParaRPr lang="en-US" altLang="ko-KR" sz="1000">
              <a:latin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5748734" y="1920875"/>
            <a:ext cx="5715000" cy="33826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 tmplist</a:t>
            </a:r>
            <a:r>
              <a:rPr lang="ko-KR" altLang="en-US"/>
              <a:t>에 </a:t>
            </a:r>
            <a:r>
              <a:rPr lang="en-US" altLang="ko-KR"/>
              <a:t>3</a:t>
            </a:r>
            <a:r>
              <a:rPr lang="ko-KR" altLang="en-US"/>
              <a:t>번의 결과를 각각 저장하기 위해 </a:t>
            </a:r>
            <a:r>
              <a:rPr lang="en-US" altLang="ko-KR"/>
              <a:t>0</a:t>
            </a:r>
            <a:r>
              <a:rPr lang="ko-KR" altLang="en-US"/>
              <a:t>이 들어있는 </a:t>
            </a:r>
            <a:r>
              <a:rPr lang="en-US" altLang="ko-KR"/>
              <a:t>list</a:t>
            </a:r>
            <a:r>
              <a:rPr lang="ko-KR" altLang="en-US"/>
              <a:t> 생성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2-1.</a:t>
            </a:r>
            <a:r>
              <a:rPr lang="ko-KR" altLang="en-US"/>
              <a:t> 문자열의 길이만큼 반복하면서 </a:t>
            </a:r>
            <a:r>
              <a:rPr lang="en-US" altLang="ko-KR"/>
              <a:t>0~10</a:t>
            </a:r>
            <a:r>
              <a:rPr lang="ko-KR" altLang="en-US"/>
              <a:t>이면 해당하는 값을 저장하고 뒤에 </a:t>
            </a:r>
            <a:r>
              <a:rPr lang="en-US" altLang="ko-KR"/>
              <a:t>S or D or T</a:t>
            </a:r>
            <a:r>
              <a:rPr lang="ko-KR" altLang="en-US"/>
              <a:t>에 따라</a:t>
            </a:r>
            <a:r>
              <a:rPr lang="en-US" altLang="ko-KR"/>
              <a:t>,</a:t>
            </a:r>
            <a:r>
              <a:rPr lang="ko-KR" altLang="en-US"/>
              <a:t> 각각 </a:t>
            </a:r>
            <a:r>
              <a:rPr lang="en-US" altLang="ko-KR"/>
              <a:t>1,2,3</a:t>
            </a:r>
            <a:r>
              <a:rPr lang="ko-KR" altLang="en-US"/>
              <a:t> 제곱 한 결과를 저장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2-2.</a:t>
            </a:r>
            <a:r>
              <a:rPr lang="ko-KR" altLang="en-US"/>
              <a:t> </a:t>
            </a:r>
            <a:r>
              <a:rPr lang="en-US" altLang="ko-KR"/>
              <a:t>S or D or T</a:t>
            </a:r>
            <a:r>
              <a:rPr lang="ko-KR" altLang="en-US"/>
              <a:t> 이후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‘*’</a:t>
            </a:r>
            <a:r>
              <a:rPr lang="ko-KR" altLang="en-US"/>
              <a:t>이 나오면 </a:t>
            </a:r>
            <a:r>
              <a:rPr lang="en-US" altLang="ko-KR"/>
              <a:t>j-1, j-2</a:t>
            </a:r>
            <a:r>
              <a:rPr lang="ko-KR" altLang="en-US"/>
              <a:t>번째 </a:t>
            </a:r>
            <a:r>
              <a:rPr lang="en-US" altLang="ko-KR"/>
              <a:t>idx</a:t>
            </a:r>
            <a:r>
              <a:rPr lang="ko-KR" altLang="en-US"/>
              <a:t> </a:t>
            </a:r>
            <a:r>
              <a:rPr lang="en-US" altLang="ko-KR"/>
              <a:t>*2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2-3.</a:t>
            </a:r>
            <a:r>
              <a:rPr lang="ko-KR" altLang="en-US"/>
              <a:t> </a:t>
            </a:r>
            <a:r>
              <a:rPr lang="en-US" altLang="ko-KR"/>
              <a:t>S or D or T</a:t>
            </a:r>
            <a:r>
              <a:rPr lang="ko-KR" altLang="en-US"/>
              <a:t> 이후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‘#’</a:t>
            </a:r>
            <a:r>
              <a:rPr lang="ko-KR" altLang="en-US"/>
              <a:t>이 나오면 </a:t>
            </a:r>
            <a:r>
              <a:rPr lang="en-US" altLang="ko-KR"/>
              <a:t>j-1</a:t>
            </a:r>
            <a:r>
              <a:rPr lang="ko-KR" altLang="en-US"/>
              <a:t>번째 </a:t>
            </a:r>
            <a:r>
              <a:rPr lang="en-US" altLang="ko-KR"/>
              <a:t>idx</a:t>
            </a:r>
            <a:r>
              <a:rPr lang="ko-KR" altLang="en-US"/>
              <a:t> </a:t>
            </a: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-1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tmplist</a:t>
            </a:r>
            <a:r>
              <a:rPr lang="ko-KR" altLang="en-US"/>
              <a:t>에 저장된 값을 모두 더해서 </a:t>
            </a:r>
            <a:r>
              <a:rPr lang="en-US" altLang="ko-KR"/>
              <a:t>return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1194989" y="1143000"/>
            <a:ext cx="892969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CODE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859065" y="1143000"/>
            <a:ext cx="1984375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문제 해결 과정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2678112" y="4032168"/>
            <a:ext cx="2073672" cy="26793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elif dartlist[idx] == '*':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tmplist[j-2] *= 2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tmplist[j-1] *= 2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idx+=1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else: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if dartlist[idx] == '#':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    tmplist[j-1] *= -1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    idx+=1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answer = tmplist[0]+tmplist[1]+tmplist[2]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return answer</a:t>
            </a:r>
            <a:endParaRPr lang="ko-KR" altLang="en-US" sz="1000">
              <a:latin typeface="맑은 고딕"/>
            </a:endParaRPr>
          </a:p>
        </p:txBody>
      </p:sp>
      <p:cxnSp>
        <p:nvCxnSpPr>
          <p:cNvPr id="11" name=""/>
          <p:cNvCxnSpPr>
            <a:stCxn id="3" idx="2"/>
          </p:cNvCxnSpPr>
          <p:nvPr/>
        </p:nvCxnSpPr>
        <p:spPr>
          <a:xfrm rot="5400000" flipH="1" flipV="1">
            <a:off x="1144683" y="4855864"/>
            <a:ext cx="2389586" cy="1321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[1</a:t>
            </a:r>
            <a:r>
              <a:rPr lang="ko-KR" altLang="en-US"/>
              <a:t>차</a:t>
            </a:r>
            <a:r>
              <a:rPr lang="en-US" altLang="ko-KR"/>
              <a:t>]</a:t>
            </a:r>
            <a:r>
              <a:rPr lang="ko-KR" altLang="en-US"/>
              <a:t> 다트게임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1194989" y="1143000"/>
            <a:ext cx="1686719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BEST CODE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748734" y="1143000"/>
            <a:ext cx="2460626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문제 해결 과정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ko-KR" altLang="en-US" b="1">
                <a:solidFill>
                  <a:srgbClr val="0000ff"/>
                </a:solidFill>
              </a:rPr>
              <a:t>개선</a:t>
            </a:r>
            <a:endParaRPr lang="ko-KR" altLang="en-US" b="1">
              <a:solidFill>
                <a:srgbClr val="0000ff"/>
              </a:solidFill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7194" y="1733152"/>
            <a:ext cx="4591050" cy="4086225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5748734" y="1920875"/>
            <a:ext cx="5715000" cy="283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1. enumerate</a:t>
            </a:r>
            <a:r>
              <a:rPr lang="ko-KR" altLang="en-US"/>
              <a:t> 함수로 </a:t>
            </a:r>
            <a:r>
              <a:rPr lang="en-US" altLang="ko-KR"/>
              <a:t>idx, value</a:t>
            </a:r>
            <a:r>
              <a:rPr lang="ko-KR" altLang="en-US"/>
              <a:t>를 한 번에 호출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list -idx</a:t>
            </a:r>
            <a:r>
              <a:rPr lang="ko-KR" altLang="en-US"/>
              <a:t>를 이용하여 </a:t>
            </a:r>
            <a:r>
              <a:rPr lang="en-US" altLang="ko-KR"/>
              <a:t>‘*’</a:t>
            </a:r>
            <a:r>
              <a:rPr lang="ko-KR" altLang="en-US"/>
              <a:t>이 나오면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개가 있으면 해당하는 값만 </a:t>
            </a:r>
            <a:r>
              <a:rPr lang="en-US" altLang="ko-KR"/>
              <a:t>2</a:t>
            </a:r>
            <a:r>
              <a:rPr lang="ko-KR" altLang="en-US"/>
              <a:t>배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개가 있으면 둘 다 </a:t>
            </a:r>
            <a:r>
              <a:rPr lang="en-US" altLang="ko-KR"/>
              <a:t>2</a:t>
            </a:r>
            <a:r>
              <a:rPr lang="ko-KR" altLang="en-US"/>
              <a:t>배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개 이상이면 뒤에서 </a:t>
            </a:r>
            <a:r>
              <a:rPr lang="en-US" altLang="ko-KR"/>
              <a:t>2</a:t>
            </a:r>
            <a:r>
              <a:rPr lang="ko-KR" altLang="en-US"/>
              <a:t>개만 </a:t>
            </a:r>
            <a:r>
              <a:rPr lang="en-US" altLang="ko-KR"/>
              <a:t>2</a:t>
            </a:r>
            <a:r>
              <a:rPr lang="ko-KR" altLang="en-US"/>
              <a:t>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list -idx</a:t>
            </a:r>
            <a:r>
              <a:rPr lang="ko-KR" altLang="en-US"/>
              <a:t>를 이용하여 </a:t>
            </a:r>
            <a:r>
              <a:rPr lang="en-US" altLang="ko-KR"/>
              <a:t>‘#’</a:t>
            </a:r>
            <a:r>
              <a:rPr lang="ko-KR" altLang="en-US"/>
              <a:t>이 나오면 마지막 </a:t>
            </a:r>
            <a:r>
              <a:rPr lang="en-US" altLang="ko-KR"/>
              <a:t>idx</a:t>
            </a:r>
            <a:r>
              <a:rPr lang="ko-KR" altLang="en-US"/>
              <a:t> </a:t>
            </a: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-1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숫자가 아니면 </a:t>
            </a:r>
            <a:r>
              <a:rPr lang="en-US" altLang="ko-KR"/>
              <a:t>n</a:t>
            </a:r>
            <a:r>
              <a:rPr lang="ko-KR" altLang="en-US"/>
              <a:t> 증가 </a:t>
            </a:r>
            <a:r>
              <a:rPr lang="en-US" altLang="ko-KR"/>
              <a:t>(0~9</a:t>
            </a:r>
            <a:r>
              <a:rPr lang="ko-KR" altLang="en-US"/>
              <a:t> 위치까지 이동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6" name=""/>
          <p:cNvSpPr txBox="1"/>
          <p:nvPr/>
        </p:nvSpPr>
        <p:spPr>
          <a:xfrm>
            <a:off x="5799535" y="5180965"/>
            <a:ext cx="4820840" cy="9036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b="1">
                <a:solidFill>
                  <a:srgbClr val="0000ff"/>
                </a:solidFill>
              </a:rPr>
              <a:t>&gt;&gt;&gt; s= "1S2D*3T"</a:t>
            </a:r>
            <a:endParaRPr lang="en-US" altLang="en-US" b="1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en-US" b="1">
                <a:solidFill>
                  <a:srgbClr val="0000ff"/>
                </a:solidFill>
              </a:rPr>
              <a:t>&gt;&gt;&gt; for idx, value in s:</a:t>
            </a:r>
            <a:endParaRPr lang="en-US" altLang="en-US" b="1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en-US" b="1">
                <a:solidFill>
                  <a:srgbClr val="0000ff"/>
                </a:solidFill>
              </a:rPr>
              <a:t>	print(idx, value)</a:t>
            </a:r>
            <a:endParaRPr lang="en-US" altLang="en-US" b="1">
              <a:solidFill>
                <a:srgbClr val="0000ff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8963026" y="4975263"/>
            <a:ext cx="1657349" cy="17951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1600" b="1">
                <a:solidFill>
                  <a:srgbClr val="0000ff"/>
                </a:solidFill>
              </a:rPr>
              <a:t>0 1</a:t>
            </a:r>
            <a:endParaRPr lang="en-US" altLang="en-US" sz="1600" b="1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en-US" sz="1600" b="1">
                <a:solidFill>
                  <a:srgbClr val="0000ff"/>
                </a:solidFill>
              </a:rPr>
              <a:t>1 S</a:t>
            </a:r>
            <a:endParaRPr lang="en-US" altLang="en-US" sz="1600" b="1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en-US" sz="1600" b="1">
                <a:solidFill>
                  <a:srgbClr val="0000ff"/>
                </a:solidFill>
              </a:rPr>
              <a:t>2 2</a:t>
            </a:r>
            <a:endParaRPr lang="en-US" altLang="en-US" sz="1600" b="1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en-US" sz="1600" b="1">
                <a:solidFill>
                  <a:srgbClr val="0000ff"/>
                </a:solidFill>
              </a:rPr>
              <a:t>3 D</a:t>
            </a:r>
            <a:endParaRPr lang="en-US" altLang="en-US" sz="1600" b="1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en-US" sz="1600" b="1">
                <a:solidFill>
                  <a:srgbClr val="0000ff"/>
                </a:solidFill>
              </a:rPr>
              <a:t>4 *</a:t>
            </a:r>
            <a:endParaRPr lang="en-US" altLang="en-US" sz="1600" b="1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en-US" sz="1600" b="1">
                <a:solidFill>
                  <a:srgbClr val="0000ff"/>
                </a:solidFill>
              </a:rPr>
              <a:t>5 3</a:t>
            </a:r>
            <a:endParaRPr lang="en-US" altLang="en-US" sz="1600" b="1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en-US" sz="1600" b="1">
                <a:solidFill>
                  <a:srgbClr val="0000ff"/>
                </a:solidFill>
              </a:rPr>
              <a:t>6 T</a:t>
            </a:r>
            <a:endParaRPr lang="en-US" altLang="en-US" sz="1600" b="1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키패트 누르기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143000"/>
            <a:ext cx="5486401" cy="5543164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ko-KR" sz="1600"/>
              <a:t>1.</a:t>
            </a:r>
            <a:r>
              <a:rPr lang="ko-KR" altLang="en-US" sz="1600"/>
              <a:t> 엄지손가락은 </a:t>
            </a:r>
            <a:r>
              <a:rPr lang="ko-KR" altLang="en-US" sz="1600" b="1">
                <a:solidFill>
                  <a:srgbClr val="ff0000"/>
                </a:solidFill>
              </a:rPr>
              <a:t>상하좌우 4가지 방향으로만 이동</a:t>
            </a:r>
            <a:r>
              <a:rPr lang="ko-KR" altLang="en-US" sz="1600"/>
              <a:t>할 수 있으며 </a:t>
            </a:r>
            <a:r>
              <a:rPr lang="ko-KR" altLang="en-US" sz="1600" b="1">
                <a:solidFill>
                  <a:srgbClr val="ff0000"/>
                </a:solidFill>
              </a:rPr>
              <a:t>키패드 이동 한 칸은 거리로 1</a:t>
            </a:r>
            <a:r>
              <a:rPr lang="ko-KR" altLang="en-US" sz="1600"/>
              <a:t>에 해당합니다.</a:t>
            </a:r>
            <a:endParaRPr lang="ko-KR" altLang="en-US" sz="1600"/>
          </a:p>
          <a:p>
            <a:pPr marL="0" indent="0">
              <a:buNone/>
              <a:defRPr/>
            </a:pP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2.</a:t>
            </a:r>
            <a:r>
              <a:rPr lang="ko-KR" altLang="en-US" sz="1600"/>
              <a:t> 왼쪽 열의 3개의 숫자 </a:t>
            </a:r>
            <a:r>
              <a:rPr lang="ko-KR" altLang="en-US" sz="1600" b="1">
                <a:solidFill>
                  <a:srgbClr val="ff0000"/>
                </a:solidFill>
              </a:rPr>
              <a:t>1, 4, 7</a:t>
            </a:r>
            <a:r>
              <a:rPr lang="ko-KR" altLang="en-US" sz="1600"/>
              <a:t>을 입력할 때는 </a:t>
            </a:r>
            <a:r>
              <a:rPr lang="ko-KR" altLang="en-US" sz="1600" b="1">
                <a:solidFill>
                  <a:srgbClr val="ff0000"/>
                </a:solidFill>
              </a:rPr>
              <a:t>왼손 엄지손가락</a:t>
            </a:r>
            <a:r>
              <a:rPr lang="ko-KR" altLang="en-US" sz="1600"/>
              <a:t>을</a:t>
            </a:r>
            <a:r>
              <a:rPr lang="ko-KR" altLang="en-US" sz="1600"/>
              <a:t> 사용합니다.</a:t>
            </a:r>
            <a:endParaRPr lang="ko-KR" altLang="en-US" sz="1600"/>
          </a:p>
          <a:p>
            <a:pPr marL="0" indent="0">
              <a:buNone/>
              <a:defRPr/>
            </a:pP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3.</a:t>
            </a:r>
            <a:r>
              <a:rPr lang="ko-KR" altLang="en-US" sz="1600"/>
              <a:t> 오른쪽 열의 3개의 숫자 </a:t>
            </a:r>
            <a:r>
              <a:rPr lang="ko-KR" altLang="en-US" sz="1600" b="1">
                <a:solidFill>
                  <a:srgbClr val="ff0000"/>
                </a:solidFill>
              </a:rPr>
              <a:t>3, 6, 9</a:t>
            </a:r>
            <a:r>
              <a:rPr lang="ko-KR" altLang="en-US" sz="1600"/>
              <a:t>를 입력할 때는 </a:t>
            </a:r>
            <a:r>
              <a:rPr lang="ko-KR" altLang="en-US" sz="1600" b="1">
                <a:solidFill>
                  <a:srgbClr val="ff0000"/>
                </a:solidFill>
              </a:rPr>
              <a:t>오른손 엄지손가락</a:t>
            </a:r>
            <a:r>
              <a:rPr lang="ko-KR" altLang="en-US" sz="1600"/>
              <a:t>을 사용합니다.</a:t>
            </a:r>
            <a:endParaRPr lang="ko-KR" altLang="en-US" sz="1600"/>
          </a:p>
          <a:p>
            <a:pPr marL="0" indent="0">
              <a:buNone/>
              <a:defRPr/>
            </a:pP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4.</a:t>
            </a:r>
            <a:r>
              <a:rPr lang="ko-KR" altLang="en-US" sz="1600"/>
              <a:t> 가운데 열의 4개의 숫자 </a:t>
            </a:r>
            <a:r>
              <a:rPr lang="ko-KR" altLang="en-US" sz="1600" b="1">
                <a:solidFill>
                  <a:srgbClr val="ff0000"/>
                </a:solidFill>
              </a:rPr>
              <a:t>2, 5, 8, 0</a:t>
            </a:r>
            <a:r>
              <a:rPr lang="ko-KR" altLang="en-US" sz="1600"/>
              <a:t>을 입력할 때는 두 엄지손가락의 </a:t>
            </a:r>
            <a:r>
              <a:rPr lang="ko-KR" altLang="en-US" sz="1600" b="1">
                <a:solidFill>
                  <a:srgbClr val="ff0000"/>
                </a:solidFill>
              </a:rPr>
              <a:t>현재 키패드의 위치에서 더 가까운 엄지손가락</a:t>
            </a:r>
            <a:r>
              <a:rPr lang="ko-KR" altLang="en-US" sz="1600"/>
              <a:t>을 사용합니다.</a:t>
            </a:r>
            <a:endParaRPr lang="ko-KR" altLang="en-US" sz="1600"/>
          </a:p>
          <a:p>
            <a:pPr marL="0" indent="0">
              <a:buNone/>
              <a:defRPr/>
            </a:pPr>
            <a:endParaRPr lang="ko-KR" altLang="en-US" sz="1600"/>
          </a:p>
          <a:p>
            <a:pPr marL="0" indent="0">
              <a:buNone/>
              <a:defRPr/>
            </a:pPr>
            <a:r>
              <a:rPr lang="ko-KR" altLang="en-US" sz="1600"/>
              <a:t>4-1. 만약 두 엄지손가락의 </a:t>
            </a:r>
            <a:r>
              <a:rPr lang="ko-KR" altLang="en-US" sz="1600" b="1">
                <a:solidFill>
                  <a:srgbClr val="ff0000"/>
                </a:solidFill>
              </a:rPr>
              <a:t>거리가 같다면, 오른손잡이는 오른손 엄지손가락, 왼손잡이는 왼손 엄지손가락</a:t>
            </a:r>
            <a:r>
              <a:rPr lang="ko-KR" altLang="en-US" sz="1600"/>
              <a:t>을 사용합니다.</a:t>
            </a:r>
            <a:endParaRPr lang="ko-KR" altLang="en-US" sz="16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23992" y="1271984"/>
            <a:ext cx="3085544" cy="51157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키패트 누르기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192" y="1649809"/>
            <a:ext cx="3050779" cy="5061743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def solution(numbers, hand):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answer = ''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key = [[1, 2, 3], [4, 5, 6], [7, 8, 9], ['*', 0, '#']]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left = [3, 0]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right = [3, 2]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for num in numbers: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if num % 3 == 1: # 1 4 7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answer += 'L'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left = [num//3, 0]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elif num % 3 == 0 and num != 0: # 3 6 9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answer += 'R'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right = [num//3-1, 2]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else: # 2 5 8 0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middle = num//3            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if num == 0: middle = 3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left_diff = 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abs(left[0]-middle) + abs(left[1]-1)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right_diff = 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abs(right[0]-middle) + abs(right[1]-1)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endParaRPr lang="en-US" altLang="ko-KR" sz="1000">
              <a:latin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5748734" y="1920875"/>
            <a:ext cx="5715000" cy="2553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 </a:t>
            </a:r>
            <a:r>
              <a:rPr lang="ko-KR" altLang="en-US"/>
              <a:t>키패드 </a:t>
            </a:r>
            <a:r>
              <a:rPr lang="en-US" altLang="ko-KR"/>
              <a:t>3 by 4</a:t>
            </a:r>
            <a:r>
              <a:rPr lang="ko-KR" altLang="en-US"/>
              <a:t> 리스트 생성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left, right </a:t>
            </a:r>
            <a:r>
              <a:rPr lang="ko-KR" altLang="en-US"/>
              <a:t>위치를 저장하는 변수 선언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가지 경우로 분리하여 </a:t>
            </a:r>
            <a:endParaRPr lang="en-US" altLang="ko-KR"/>
          </a:p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 </a:t>
            </a:r>
            <a:r>
              <a:rPr lang="en-US" altLang="ko-KR"/>
              <a:t>7</a:t>
            </a:r>
            <a:r>
              <a:rPr lang="ko-KR" altLang="en-US"/>
              <a:t>은 왼손</a:t>
            </a:r>
            <a:endParaRPr lang="en-US" altLang="ko-KR"/>
          </a:p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6</a:t>
            </a:r>
            <a:r>
              <a:rPr lang="ko-KR" altLang="en-US"/>
              <a:t> </a:t>
            </a:r>
            <a:r>
              <a:rPr lang="en-US" altLang="ko-KR"/>
              <a:t>9</a:t>
            </a:r>
            <a:r>
              <a:rPr lang="ko-KR" altLang="en-US"/>
              <a:t>는 오른손 </a:t>
            </a:r>
            <a:endParaRPr lang="en-US" altLang="ko-KR"/>
          </a:p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5</a:t>
            </a:r>
            <a:r>
              <a:rPr lang="ko-KR" altLang="en-US"/>
              <a:t> </a:t>
            </a:r>
            <a:r>
              <a:rPr lang="en-US" altLang="ko-KR"/>
              <a:t>8</a:t>
            </a:r>
            <a:r>
              <a:rPr lang="ko-KR" altLang="en-US"/>
              <a:t> </a:t>
            </a:r>
            <a:r>
              <a:rPr lang="en-US" altLang="ko-KR"/>
              <a:t>0</a:t>
            </a:r>
            <a:r>
              <a:rPr lang="ko-KR" altLang="en-US"/>
              <a:t>은 해당 위치와 왼손 </a:t>
            </a:r>
            <a:r>
              <a:rPr lang="en-US" altLang="ko-KR"/>
              <a:t>/</a:t>
            </a:r>
            <a:r>
              <a:rPr lang="ko-KR" altLang="en-US"/>
              <a:t> 오른손의 거리를 파악하여 </a:t>
            </a:r>
            <a:endParaRPr lang="ko-KR" altLang="en-US"/>
          </a:p>
          <a:p>
            <a:pPr>
              <a:defRPr/>
            </a:pPr>
            <a:r>
              <a:rPr lang="ko-KR" altLang="en-US"/>
              <a:t>사용할 손가락 지정 후 좌표 변경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1194989" y="1143000"/>
            <a:ext cx="892969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CODE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859065" y="1143000"/>
            <a:ext cx="1984375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문제 해결 과정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2881311" y="3725699"/>
            <a:ext cx="2698751" cy="29858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if left_diff &lt; right_diff: 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ko-KR" altLang="en-US" sz="1000">
                <a:latin typeface="맑은 고딕"/>
              </a:rPr>
              <a:t>            </a:t>
            </a:r>
            <a:r>
              <a:rPr lang="en-US" altLang="ko-KR" sz="1000">
                <a:latin typeface="맑은 고딕"/>
              </a:rPr>
              <a:t># 왼쪽이 가까운 경우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    answer += 'L'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    left = [middle, 1]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elif left_diff &gt; right_diff: 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ko-KR" altLang="en-US" sz="1000">
                <a:latin typeface="맑은 고딕"/>
              </a:rPr>
              <a:t>            </a:t>
            </a:r>
            <a:r>
              <a:rPr lang="en-US" altLang="ko-KR" sz="1000">
                <a:latin typeface="맑은 고딕"/>
              </a:rPr>
              <a:t># 오른쪽이 가까운 경우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    answer += 'R'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    right = [middle, 1]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else: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    if hand == "left":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        answer += 'L'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        left = [middle, 1]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    else: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        answer += 'R'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                right = [middle, 1]</a:t>
            </a: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endParaRPr lang="en-US" altLang="ko-KR" sz="1000">
              <a:latin typeface="맑은 고딕"/>
            </a:endParaRPr>
          </a:p>
          <a:p>
            <a:pPr marL="0" indent="0">
              <a:buNone/>
              <a:defRPr/>
            </a:pPr>
            <a:r>
              <a:rPr lang="en-US" altLang="ko-KR" sz="1000">
                <a:latin typeface="맑은 고딕"/>
              </a:rPr>
              <a:t>    return answer</a:t>
            </a:r>
            <a:endParaRPr lang="ko-KR" altLang="en-US" sz="1000">
              <a:latin typeface="맑은 고딕"/>
            </a:endParaRPr>
          </a:p>
        </p:txBody>
      </p:sp>
      <p:cxnSp>
        <p:nvCxnSpPr>
          <p:cNvPr id="11" name=""/>
          <p:cNvCxnSpPr/>
          <p:nvPr/>
        </p:nvCxnSpPr>
        <p:spPr>
          <a:xfrm rot="5400000" flipH="1" flipV="1">
            <a:off x="2057796" y="4341812"/>
            <a:ext cx="1706561" cy="912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913</ep:Words>
  <ep:PresentationFormat>화면 슬라이드 쇼(4:3)</ep:PresentationFormat>
  <ep:Paragraphs>178</ep:Paragraphs>
  <ep:Slides>10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바르게 살자</vt:lpstr>
      <vt:lpstr>[1차] 비밀지도</vt:lpstr>
      <vt:lpstr>[1차] 비밀지도</vt:lpstr>
      <vt:lpstr>[1차] 비밀지도</vt:lpstr>
      <vt:lpstr>[1차] 다트게임</vt:lpstr>
      <vt:lpstr>[1차] 다트게임</vt:lpstr>
      <vt:lpstr>[1차] 다트게임</vt:lpstr>
      <vt:lpstr>키패트 누르기</vt:lpstr>
      <vt:lpstr>키패트 누르기</vt:lpstr>
      <vt:lpstr>키패트 누르기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2021-09-28T07:19:41.589</dcterms:created>
  <dc:creator>SK</dc:creator>
  <cp:lastModifiedBy>SK</cp:lastModifiedBy>
  <dcterms:modified xsi:type="dcterms:W3CDTF">2021-09-28T08:33:15.299</dcterms:modified>
  <cp:revision>17</cp:revision>
  <dc:title>바르게 살자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