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199878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 sz="5000"/>
              <a:t>바르게 살자</a:t>
            </a:r>
            <a:endParaRPr lang="ko-KR" altLang="en-US" sz="5000"/>
          </a:p>
        </p:txBody>
      </p:sp>
      <p:sp>
        <p:nvSpPr>
          <p:cNvPr id="4" name="부제목 2"/>
          <p:cNvSpPr/>
          <p:nvPr/>
        </p:nvSpPr>
        <p:spPr>
          <a:xfrm>
            <a:off x="1828800" y="3940373"/>
            <a:ext cx="8534399" cy="6441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코딩테스트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week2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로또의 최고 순위와 최저 순위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6860" y="1264046"/>
            <a:ext cx="2381250" cy="241935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328" y="3769141"/>
            <a:ext cx="4313237" cy="292653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24002" y="1826022"/>
            <a:ext cx="7010400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로또의 최고 순위와 최저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20042"/>
            <a:ext cx="3913980" cy="49724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def solution(lottos, win_nums):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cnt = 0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dict = {0:6, 1:6, 2:5, 3:4, 4:3, 5:2, 6:1}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joker = lottos.count(0)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for num in lottos: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    if num in win_nums: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        cnt += 1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print(joker, cnt)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if cnt == 0 != joker: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    joker-=1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answer = [dict[cnt]-joker, dict[cnt]]</a:t>
            </a: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5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500">
                <a:latin typeface="맑은 고딕"/>
              </a:rPr>
              <a:t>    return answer</a:t>
            </a:r>
            <a:endParaRPr lang="en-US" altLang="ko-KR" sz="1500">
              <a:latin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194989" y="1143000"/>
            <a:ext cx="89296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1143000"/>
            <a:ext cx="168671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BEST 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6096000" y="1620043"/>
            <a:ext cx="3913980" cy="49724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def solution(lottos, win_nums):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rank=[6,6,5,4,3,2,1]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cnt_0 = lottos.count(0)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ans = 0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for x in win_nums: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    if x in lottos: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        ans += 1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return rank[cnt_0 + ans],rank[ans]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폰켓몬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086" y="1566862"/>
            <a:ext cx="6934200" cy="372427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68991" y="2670000"/>
            <a:ext cx="1892300" cy="151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폰켓몬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734343"/>
            <a:ext cx="4370386" cy="49724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800">
                <a:latin typeface="맑은 고딕"/>
              </a:rPr>
              <a:t>def solution(nums):</a:t>
            </a:r>
            <a:endParaRPr lang="en-US" altLang="ko-KR" sz="18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800">
                <a:latin typeface="맑은 고딕"/>
              </a:rPr>
              <a:t>    choice = len(nums)//2</a:t>
            </a:r>
            <a:endParaRPr lang="en-US" altLang="ko-KR" sz="18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800">
                <a:latin typeface="맑은 고딕"/>
              </a:rPr>
              <a:t>    answer = max_class = len(set(nums))</a:t>
            </a:r>
            <a:endParaRPr lang="en-US" altLang="ko-KR" sz="18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800">
                <a:latin typeface="맑은 고딕"/>
              </a:rPr>
              <a:t>    if choice &lt;= max_class:</a:t>
            </a:r>
            <a:endParaRPr lang="en-US" altLang="ko-KR" sz="18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800">
                <a:latin typeface="맑은 고딕"/>
              </a:rPr>
              <a:t>        answer = choice</a:t>
            </a:r>
            <a:endParaRPr lang="en-US" altLang="ko-KR" sz="18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8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800">
                <a:latin typeface="맑은 고딕"/>
              </a:rPr>
              <a:t>    return answer</a:t>
            </a:r>
            <a:endParaRPr lang="en-US" altLang="ko-KR" sz="1800">
              <a:latin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194989" y="1143000"/>
            <a:ext cx="89296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1143000"/>
            <a:ext cx="168671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BEST 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6096000" y="1734343"/>
            <a:ext cx="5486398" cy="49724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def solution(ls):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return min(len(ls)/2, len(set(ls)))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주차 직업군 추천하기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631" y="1252140"/>
            <a:ext cx="5871368" cy="192460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1883" y="3429000"/>
            <a:ext cx="5884116" cy="2991643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18697" y="1381125"/>
            <a:ext cx="5339941" cy="2249934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18696" y="3943946"/>
            <a:ext cx="5339941" cy="2239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주차 직업군 추천하기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194989" y="1143000"/>
            <a:ext cx="89296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1143000"/>
            <a:ext cx="168671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BEST 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6096000" y="1734343"/>
            <a:ext cx="6220616" cy="49724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def solution(table, languages, preference):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score = {}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for t in table: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    for lang, pref in zip(languages, preference):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        if lang in t.split():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            score[t.split()[0]] = score.get(t.split()[0], 0) +  (6 - t.split().index(lang)) * pref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    return sorted(score.items(), key = lambda item: [-item[1], item[0]])[0][0]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62730" y="1627343"/>
            <a:ext cx="5605066" cy="397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def solution(table, languages, preference):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answer = dict()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for idx, job in enumerate(table):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    table_split = job.split(" ")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    score = [0] * 6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    for lang, weight in zip(languages, preference):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        if lang in table_split: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            k = table_split.index(lang)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            score[k] = (6-k)*weight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    print(sum(score))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    answer[table_split[0]] = sum(score)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answer = sorted(answer.items(), key=lambda x: (-x[1], x[0]))</a:t>
            </a:r>
            <a:endParaRPr lang="en-US" altLang="en-US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500">
                <a:latin typeface="맑은 고딕"/>
                <a:ea typeface="맑은 고딕"/>
              </a:rPr>
              <a:t>    return answer[0][0]</a:t>
            </a:r>
            <a:endParaRPr lang="en-US" altLang="en-US" sz="1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214</ep:Words>
  <ep:PresentationFormat>화면 슬라이드 쇼(4:3)</ep:PresentationFormat>
  <ep:Paragraphs>63</ep:Paragraphs>
  <ep:Slides>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바르게 살자</vt:lpstr>
      <vt:lpstr>로또의 최고 순위와 최저 순위</vt:lpstr>
      <vt:lpstr>로또의 최고 순위와 최저 순위</vt:lpstr>
      <vt:lpstr>폰켓몬</vt:lpstr>
      <vt:lpstr>폰켓몬</vt:lpstr>
      <vt:lpstr>4주차 직업군 추천하기</vt:lpstr>
      <vt:lpstr>4주차 직업군 추천하기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2021-09-28T07:19:41.589</dcterms:created>
  <dc:creator>SK</dc:creator>
  <cp:lastModifiedBy>SK</cp:lastModifiedBy>
  <dcterms:modified xsi:type="dcterms:W3CDTF">2021-10-05T13:16:30.905</dcterms:modified>
  <cp:revision>24</cp:revision>
  <dc:title>바르게 살자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