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7" r:id="rId6"/>
    <p:sldId id="265" r:id="rId7"/>
    <p:sldId id="258" r:id="rId8"/>
    <p:sldId id="259" r:id="rId9"/>
    <p:sldId id="264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291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57216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839C-40EA-47C4-AD05-9E1760CF5AA8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6997-DA5C-4B7C-AE27-34377790B7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2918"/>
            <a:ext cx="9144000" cy="1588"/>
          </a:xfrm>
          <a:prstGeom prst="line">
            <a:avLst/>
          </a:prstGeom>
          <a:scene3d>
            <a:camera prst="orthographicFront"/>
            <a:lightRig rig="freezing" dir="t"/>
          </a:scene3d>
          <a:sp3d prstMaterial="meta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839C-40EA-47C4-AD05-9E1760CF5AA8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6997-DA5C-4B7C-AE27-34377790B7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Neat Tricks for SWC Prof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</a:p>
          <a:p>
            <a:pPr lvl="1"/>
            <a:r>
              <a:rPr lang="en-US" dirty="0" smtClean="0"/>
              <a:t>Check for co-linear points/lines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Finding </a:t>
            </a:r>
            <a:r>
              <a:rPr lang="en-US" dirty="0" err="1" smtClean="0"/>
              <a:t>Gotachs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Check if edge given needs to be made bi-directional.</a:t>
            </a:r>
          </a:p>
          <a:p>
            <a:pPr lvl="1"/>
            <a:r>
              <a:rPr lang="en-US" dirty="0" smtClean="0"/>
              <a:t>Check if same edge input is multiple times in input</a:t>
            </a:r>
          </a:p>
          <a:p>
            <a:pPr lvl="1"/>
            <a:r>
              <a:rPr lang="en-US" dirty="0" smtClean="0"/>
              <a:t>Check queue size needed, if undefined with largest graph, try debugging with std::vector</a:t>
            </a:r>
          </a:p>
          <a:p>
            <a:r>
              <a:rPr lang="en-US" dirty="0" smtClean="0"/>
              <a:t>Exhaustive Search</a:t>
            </a:r>
          </a:p>
          <a:p>
            <a:pPr lvl="1"/>
            <a:r>
              <a:rPr lang="en-US" dirty="0" smtClean="0"/>
              <a:t>Beware of infinite cycles, visited logic should be well implemented.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Small TC</a:t>
            </a:r>
          </a:p>
          <a:p>
            <a:pPr lvl="1"/>
            <a:r>
              <a:rPr lang="en-US" dirty="0" smtClean="0"/>
              <a:t>All valid small TCs, with smallest bound</a:t>
            </a:r>
          </a:p>
          <a:p>
            <a:r>
              <a:rPr lang="en-US" dirty="0" smtClean="0"/>
              <a:t>Confirming Time limit</a:t>
            </a:r>
          </a:p>
          <a:p>
            <a:pPr lvl="1"/>
            <a:r>
              <a:rPr lang="en-US" dirty="0" smtClean="0"/>
              <a:t>Check with largest input</a:t>
            </a:r>
          </a:p>
          <a:p>
            <a:pPr lvl="1"/>
            <a:r>
              <a:rPr lang="en-US" dirty="0" smtClean="0"/>
              <a:t>Check with random values</a:t>
            </a:r>
          </a:p>
          <a:p>
            <a:pPr lvl="1"/>
            <a:r>
              <a:rPr lang="en-US" dirty="0" smtClean="0"/>
              <a:t>Check with input with deepest/heaviest stack/loop in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technique</a:t>
            </a:r>
          </a:p>
          <a:p>
            <a:pPr lvl="1"/>
            <a:r>
              <a:rPr lang="en-US" dirty="0" smtClean="0"/>
              <a:t>Improve the </a:t>
            </a:r>
            <a:r>
              <a:rPr lang="en-US" dirty="0" err="1" smtClean="0"/>
              <a:t>algo</a:t>
            </a:r>
            <a:endParaRPr lang="en-US" dirty="0" smtClean="0"/>
          </a:p>
          <a:p>
            <a:pPr lvl="1"/>
            <a:r>
              <a:rPr lang="en-US" dirty="0" smtClean="0"/>
              <a:t>Redundancy removal</a:t>
            </a:r>
          </a:p>
          <a:p>
            <a:pPr lvl="1"/>
            <a:r>
              <a:rPr lang="en-US" dirty="0" smtClean="0"/>
              <a:t>Tricky approaches</a:t>
            </a:r>
          </a:p>
          <a:p>
            <a:pPr lvl="1"/>
            <a:r>
              <a:rPr lang="en-US" dirty="0" smtClean="0"/>
              <a:t>Some other tips</a:t>
            </a:r>
          </a:p>
          <a:p>
            <a:r>
              <a:rPr lang="en-US" dirty="0" smtClean="0"/>
              <a:t>Debugging techniques</a:t>
            </a:r>
          </a:p>
          <a:p>
            <a:pPr lvl="1"/>
            <a:r>
              <a:rPr lang="en-US" dirty="0" smtClean="0"/>
              <a:t>Trouble shooting “</a:t>
            </a:r>
            <a:r>
              <a:rPr lang="en-US" dirty="0" err="1" smtClean="0"/>
              <a:t>segfaults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Trouble shooting logical issues</a:t>
            </a:r>
          </a:p>
          <a:p>
            <a:pPr lvl="1"/>
            <a:r>
              <a:rPr lang="en-US" dirty="0" smtClean="0"/>
              <a:t>Finding </a:t>
            </a:r>
            <a:r>
              <a:rPr lang="en-US" dirty="0" err="1" smtClean="0"/>
              <a:t>Gotchas</a:t>
            </a:r>
            <a:endParaRPr lang="en-US" dirty="0" smtClean="0"/>
          </a:p>
          <a:p>
            <a:r>
              <a:rPr lang="en-US" dirty="0" smtClean="0"/>
              <a:t>TC Generation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Memorize the static data, if any, at the start of the solution</a:t>
            </a:r>
          </a:p>
          <a:p>
            <a:pPr lvl="1"/>
            <a:r>
              <a:rPr lang="en-US" dirty="0" smtClean="0"/>
              <a:t>Check Range &lt;N&gt; , determine complexity before-hand, generally 10^6 computations can be acceptable by SWC portal.</a:t>
            </a:r>
          </a:p>
          <a:p>
            <a:pPr lvl="2"/>
            <a:r>
              <a:rPr lang="en-US" dirty="0" smtClean="0"/>
              <a:t>Check the depth size of the recursion tree, generally </a:t>
            </a:r>
            <a:r>
              <a:rPr lang="en-US" dirty="0" smtClean="0">
                <a:solidFill>
                  <a:srgbClr val="FF0000"/>
                </a:solidFill>
              </a:rPr>
              <a:t>3000 depths </a:t>
            </a:r>
            <a:r>
              <a:rPr lang="en-US" dirty="0" smtClean="0"/>
              <a:t>will not overflow with 1MB </a:t>
            </a:r>
            <a:r>
              <a:rPr lang="en-US" dirty="0" err="1" smtClean="0"/>
              <a:t>stacksize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solution involves backtracking &amp; memorization not possible, try pruning some paths</a:t>
            </a:r>
          </a:p>
          <a:p>
            <a:pPr lvl="1"/>
            <a:r>
              <a:rPr lang="en-US" dirty="0" smtClean="0"/>
              <a:t>If there are more than 1 solution of a problem, generally it will not be give  in exam, read question carefully again. May be some specific constraint making answer unique, e.g. asked about only lexicographic correct output (unique)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algo</a:t>
            </a:r>
            <a:r>
              <a:rPr lang="en-US" dirty="0" smtClean="0"/>
              <a:t> generically, e.g. if array wrapping is allowed, modulo can help, rather than if-else based checking</a:t>
            </a:r>
          </a:p>
          <a:p>
            <a:pPr lvl="1"/>
            <a:r>
              <a:rPr lang="en-US" dirty="0" smtClean="0"/>
              <a:t>If all permutations needed in solution, check input size, if &lt;64. long </a:t>
            </a:r>
            <a:r>
              <a:rPr lang="en-US" dirty="0" err="1" smtClean="0"/>
              <a:t>long</a:t>
            </a:r>
            <a:r>
              <a:rPr lang="en-US" dirty="0" smtClean="0"/>
              <a:t> with all the bit patterns can be used to permute. Try DP-Bitmask to optimize.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Redundancy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About multiple loops as much as possible, merge calculations e.g. min path finding in 2D matrix (finding &amp; storing of path at same time)</a:t>
            </a:r>
          </a:p>
          <a:p>
            <a:pPr lvl="1"/>
            <a:r>
              <a:rPr lang="en-US" dirty="0" smtClean="0"/>
              <a:t>Avoid redundant calculations, e.g. </a:t>
            </a:r>
          </a:p>
          <a:p>
            <a:pPr lvl="1"/>
            <a:r>
              <a:rPr lang="en-US" dirty="0" smtClean="0"/>
              <a:t>                                                  ==                                 , Simplify by cancellation</a:t>
            </a:r>
          </a:p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Check what all is pushed in queue/stack, no repeated nodes push</a:t>
            </a:r>
          </a:p>
          <a:p>
            <a:pPr lvl="1"/>
            <a:endParaRPr lang="en-US" dirty="0"/>
          </a:p>
        </p:txBody>
      </p:sp>
      <p:pic>
        <p:nvPicPr>
          <p:cNvPr id="7170" name="Picture 2" descr="{\frac  {n!}{m!*(n-m)!}}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57430"/>
            <a:ext cx="1123950" cy="457200"/>
          </a:xfrm>
          <a:prstGeom prst="rect">
            <a:avLst/>
          </a:prstGeom>
          <a:noFill/>
        </p:spPr>
      </p:pic>
      <p:pic>
        <p:nvPicPr>
          <p:cNvPr id="7172" name="Picture 4" descr="(^{n}C_{m}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428868"/>
            <a:ext cx="523875" cy="219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– Tricky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If path with the highest weight (highest paid toll), needs to be find. Run </a:t>
            </a:r>
            <a:r>
              <a:rPr lang="en-US" dirty="0" err="1" smtClean="0"/>
              <a:t>dijkastra</a:t>
            </a:r>
            <a:r>
              <a:rPr lang="en-US" dirty="0" smtClean="0"/>
              <a:t> from source &amp; destination for all </a:t>
            </a:r>
            <a:r>
              <a:rPr lang="en-US" dirty="0" err="1" smtClean="0"/>
              <a:t>edjes</a:t>
            </a:r>
            <a:r>
              <a:rPr lang="en-US" dirty="0" smtClean="0"/>
              <a:t> nodes.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Optimizations – Improve the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Don’t use </a:t>
            </a:r>
            <a:r>
              <a:rPr lang="en-US" dirty="0" err="1" smtClean="0"/>
              <a:t>malloc</a:t>
            </a:r>
            <a:r>
              <a:rPr lang="en-US" dirty="0" smtClean="0"/>
              <a:t>/new, they are never required.</a:t>
            </a:r>
          </a:p>
          <a:p>
            <a:pPr lvl="1"/>
            <a:r>
              <a:rPr lang="en-US" dirty="0"/>
              <a:t>If you use C++, use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. With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you will get </a:t>
            </a:r>
            <a:r>
              <a:rPr lang="en-US" dirty="0" smtClean="0"/>
              <a:t>TLE, sometimes.</a:t>
            </a:r>
          </a:p>
          <a:p>
            <a:r>
              <a:rPr lang="en-US" dirty="0" smtClean="0"/>
              <a:t>Prime Numbers</a:t>
            </a:r>
          </a:p>
          <a:p>
            <a:pPr lvl="1"/>
            <a:r>
              <a:rPr lang="en-US" dirty="0" smtClean="0"/>
              <a:t>Use sieve.</a:t>
            </a:r>
          </a:p>
          <a:p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Longest path : Negate the weights &amp; run SSSP/</a:t>
            </a:r>
            <a:r>
              <a:rPr lang="en-US" dirty="0" err="1" smtClean="0"/>
              <a:t>Dijkastra</a:t>
            </a:r>
            <a:r>
              <a:rPr lang="en-US" dirty="0" smtClean="0"/>
              <a:t>/SFPA</a:t>
            </a:r>
          </a:p>
          <a:p>
            <a:pPr lvl="1"/>
            <a:r>
              <a:rPr lang="en-US" dirty="0" smtClean="0"/>
              <a:t>Improving performance of SSSP </a:t>
            </a:r>
            <a:r>
              <a:rPr lang="en-US" dirty="0" smtClean="0">
                <a:sym typeface="Wingdings" pitchFamily="2" charset="2"/>
              </a:rPr>
              <a:t> Use SFPA (else write heap based </a:t>
            </a:r>
            <a:r>
              <a:rPr lang="en-US" dirty="0" err="1" smtClean="0">
                <a:sym typeface="Wingdings" pitchFamily="2" charset="2"/>
              </a:rPr>
              <a:t>Dijkstra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: Stuck with “Segfaults”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array out of bound problems</a:t>
            </a:r>
          </a:p>
          <a:p>
            <a:r>
              <a:rPr lang="en-US" dirty="0" smtClean="0"/>
              <a:t>Trick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int</a:t>
            </a:r>
            <a:r>
              <a:rPr lang="en-US" dirty="0" smtClean="0"/>
              <a:t> g[R][C]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vector&lt;vector&lt;</a:t>
            </a:r>
            <a:r>
              <a:rPr lang="en-US" dirty="0" err="1" smtClean="0"/>
              <a:t>int</a:t>
            </a:r>
            <a:r>
              <a:rPr lang="en-US" dirty="0" smtClean="0"/>
              <a:t>&gt; &gt; g(R, vector&lt;</a:t>
            </a:r>
            <a:r>
              <a:rPr lang="en-US" dirty="0" err="1" smtClean="0"/>
              <a:t>int</a:t>
            </a:r>
            <a:r>
              <a:rPr lang="en-US" dirty="0" smtClean="0"/>
              <a:t>&gt;(C))</a:t>
            </a:r>
          </a:p>
          <a:p>
            <a:pPr lvl="1"/>
            <a:r>
              <a:rPr lang="en-US" dirty="0" smtClean="0"/>
              <a:t>Now test with worst case TC</a:t>
            </a:r>
          </a:p>
          <a:p>
            <a:pPr lvl="2"/>
            <a:r>
              <a:rPr lang="en-US" dirty="0" smtClean="0"/>
              <a:t>Prepare Largest input TC</a:t>
            </a:r>
          </a:p>
          <a:p>
            <a:pPr lvl="2"/>
            <a:r>
              <a:rPr lang="en-US" dirty="0" smtClean="0"/>
              <a:t>Prepare TC with –</a:t>
            </a:r>
            <a:r>
              <a:rPr lang="en-US" dirty="0" err="1" smtClean="0"/>
              <a:t>tive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Visual Studio will give you crash moment if out of bound is hit.</a:t>
            </a:r>
          </a:p>
          <a:p>
            <a:pPr lvl="1"/>
            <a:r>
              <a:rPr lang="en-US" dirty="0" smtClean="0"/>
              <a:t>Replace it back before submission </a:t>
            </a:r>
          </a:p>
          <a:p>
            <a:pPr lvl="1"/>
            <a:r>
              <a:rPr lang="en-US" dirty="0" smtClean="0"/>
              <a:t>Ensure “return 0” at the end of main()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143768" y="357166"/>
            <a:ext cx="1785918" cy="1143008"/>
          </a:xfrm>
          <a:prstGeom prst="wedgeRectCallout">
            <a:avLst>
              <a:gd name="adj1" fmla="val -162684"/>
              <a:gd name="adj2" fmla="val 808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Space is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Check the output carefully, format, extra debug logs before submit</a:t>
            </a:r>
          </a:p>
          <a:p>
            <a:r>
              <a:rPr lang="en-US" dirty="0" smtClean="0"/>
              <a:t>Ensuring Output</a:t>
            </a:r>
          </a:p>
          <a:p>
            <a:pPr lvl="1"/>
            <a:r>
              <a:rPr lang="en-US" dirty="0" smtClean="0"/>
              <a:t>Check range of output, long </a:t>
            </a:r>
            <a:r>
              <a:rPr lang="en-US" dirty="0" err="1" smtClean="0"/>
              <a:t>long</a:t>
            </a:r>
            <a:r>
              <a:rPr lang="en-US" dirty="0" smtClean="0"/>
              <a:t> requirement, write TC with largest range of I.P</a:t>
            </a:r>
            <a:endParaRPr lang="en-US" dirty="0" smtClean="0"/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algo</a:t>
            </a:r>
            <a:r>
              <a:rPr lang="en-US" dirty="0" smtClean="0"/>
              <a:t> first don’t waste time on data structure implementations, use STL instead. Stack &amp; Queue can be implemented later</a:t>
            </a:r>
          </a:p>
          <a:p>
            <a:pPr lvl="1"/>
            <a:r>
              <a:rPr lang="en-US" dirty="0" smtClean="0"/>
              <a:t>If decimal number involved, check for need of double, don’t use == comparator directly (try </a:t>
            </a:r>
            <a:r>
              <a:rPr lang="en-US" dirty="0" err="1" smtClean="0"/>
              <a:t>ur</a:t>
            </a:r>
            <a:r>
              <a:rPr lang="en-US" dirty="0" smtClean="0"/>
              <a:t> own logic for comparison). </a:t>
            </a:r>
          </a:p>
          <a:p>
            <a:pPr lvl="1"/>
            <a:r>
              <a:rPr lang="en-US" dirty="0" smtClean="0"/>
              <a:t>If questions asked for rounding of result, ensure correct rounding, also check double/float to </a:t>
            </a:r>
            <a:r>
              <a:rPr lang="en-US" dirty="0" err="1" smtClean="0"/>
              <a:t>int</a:t>
            </a:r>
            <a:r>
              <a:rPr lang="en-US" dirty="0" smtClean="0"/>
              <a:t> conversions, if there.</a:t>
            </a:r>
          </a:p>
          <a:p>
            <a:pPr lvl="1"/>
            <a:r>
              <a:rPr lang="en-US" dirty="0" smtClean="0"/>
              <a:t>Take care of indexes (0/1 start points)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– Trouble Shooting 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reading</a:t>
            </a:r>
          </a:p>
          <a:p>
            <a:pPr lvl="1"/>
            <a:r>
              <a:rPr lang="en-US" dirty="0" smtClean="0"/>
              <a:t>Check if Negative numbers (values) are allowed</a:t>
            </a:r>
          </a:p>
          <a:p>
            <a:pPr lvl="1"/>
            <a:r>
              <a:rPr lang="en-US" dirty="0" smtClean="0"/>
              <a:t>Check if in a dimension based input (indexes), negative coordinates possible (Deal with them carefully)</a:t>
            </a:r>
          </a:p>
          <a:p>
            <a:pPr lvl="1"/>
            <a:r>
              <a:rPr lang="en-US" dirty="0" smtClean="0"/>
              <a:t>Duplicate inputs can present in input, handle them, e.g. shortest edge out of 2</a:t>
            </a:r>
          </a:p>
          <a:p>
            <a:pPr lvl="1"/>
            <a:r>
              <a:rPr lang="en-US" dirty="0" smtClean="0"/>
              <a:t>Generally, all the inputs are used in solution, please check how.</a:t>
            </a:r>
          </a:p>
          <a:p>
            <a:pPr lvl="1"/>
            <a:r>
              <a:rPr lang="en-US" dirty="0" smtClean="0"/>
              <a:t>Read the question carefully for words: shortest, greatest, longest. If there are 2 parameters that needs to be taken care, please design </a:t>
            </a:r>
            <a:r>
              <a:rPr lang="en-US" dirty="0" err="1" smtClean="0"/>
              <a:t>algo</a:t>
            </a:r>
            <a:r>
              <a:rPr lang="en-US" dirty="0" smtClean="0"/>
              <a:t> accordingly.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err="1" smtClean="0"/>
              <a:t>UVa</a:t>
            </a:r>
            <a:r>
              <a:rPr lang="en-US" dirty="0" smtClean="0"/>
              <a:t> 104 You have to find the shortest sequence that yields a profit and not the one with the greatest profit!</a:t>
            </a:r>
          </a:p>
          <a:p>
            <a:pPr lvl="1"/>
            <a:r>
              <a:rPr lang="en-US" dirty="0" smtClean="0"/>
              <a:t>Don’t rely on sequence of input given in UTs, solution logic if needed in sequence (ensure by sorting)</a:t>
            </a:r>
          </a:p>
          <a:p>
            <a:pPr lvl="1"/>
            <a:r>
              <a:rPr lang="en-US" dirty="0" smtClean="0"/>
              <a:t>In graph based inputs, check for forests, empty/</a:t>
            </a:r>
            <a:r>
              <a:rPr lang="en-US" dirty="0" err="1" smtClean="0"/>
              <a:t>singlenode</a:t>
            </a:r>
            <a:r>
              <a:rPr lang="en-US" dirty="0" smtClean="0"/>
              <a:t> trees, single nodes in forest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749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Neat Tricks for SWC Prof</vt:lpstr>
      <vt:lpstr>Content</vt:lpstr>
      <vt:lpstr>Optimizations – Improve the algo</vt:lpstr>
      <vt:lpstr>Optimizations – Redundancy Removal</vt:lpstr>
      <vt:lpstr>Optimizations – Tricky approaches</vt:lpstr>
      <vt:lpstr>Optimizations – Improve the algo</vt:lpstr>
      <vt:lpstr>Debugging : Stuck with “Segfaults”</vt:lpstr>
      <vt:lpstr>Debugging – Trouble Shooting logical errors</vt:lpstr>
      <vt:lpstr>Debugging – Trouble Shooting logical errors</vt:lpstr>
      <vt:lpstr>Debugging – Trouble Shooting logical errors</vt:lpstr>
      <vt:lpstr>Debugging – Finding Gotachs</vt:lpstr>
      <vt:lpstr>TC Generation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Tricks for SWC Prof</dc:title>
  <dc:creator>abc</dc:creator>
  <cp:lastModifiedBy>abc</cp:lastModifiedBy>
  <cp:revision>64</cp:revision>
  <dcterms:created xsi:type="dcterms:W3CDTF">2016-08-07T05:27:43Z</dcterms:created>
  <dcterms:modified xsi:type="dcterms:W3CDTF">2016-08-07T10:32:57Z</dcterms:modified>
</cp:coreProperties>
</file>