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4588"/>
            <a:ext cx="9144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24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4588"/>
            <a:ext cx="9144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26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4588"/>
            <a:ext cx="9144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791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wibeasley</dc:creator>
  <cp:lastModifiedBy>Will Beasley</cp:lastModifiedBy>
  <cp:revision>5</cp:revision>
  <dcterms:created xsi:type="dcterms:W3CDTF">2006-08-16T00:00:00Z</dcterms:created>
  <dcterms:modified xsi:type="dcterms:W3CDTF">2012-06-19T03:38:27Z</dcterms:modified>
</cp:coreProperties>
</file>