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dc23c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dc23c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module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Aya, Ela, Yuliya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325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shop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57150" y="1267150"/>
            <a:ext cx="1283700" cy="21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93100" y="1335150"/>
            <a:ext cx="10287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Flowers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6902025" y="1026475"/>
            <a:ext cx="18024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93200" y="2495825"/>
            <a:ext cx="969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Gift Sets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484700" y="1713950"/>
            <a:ext cx="10287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Accessories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493200" y="2092750"/>
            <a:ext cx="10287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Sweeties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493200" y="2898900"/>
            <a:ext cx="969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Special offers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74700" y="4703650"/>
            <a:ext cx="89946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us: +95-98-3763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99675" y="391475"/>
            <a:ext cx="1062900" cy="3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Logo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929850" y="1512425"/>
            <a:ext cx="6775800" cy="26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gallery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193525" y="2142825"/>
            <a:ext cx="6885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Item_1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2193525" y="2750825"/>
            <a:ext cx="6885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Item_5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6213525" y="2191950"/>
            <a:ext cx="6885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Item_4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4913775" y="2191950"/>
            <a:ext cx="6885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Item_3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3553650" y="2191950"/>
            <a:ext cx="688500" cy="3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Item_2</a:t>
            </a:r>
            <a:endParaRPr sz="1200"/>
          </a:p>
        </p:txBody>
      </p:sp>
      <p:sp>
        <p:nvSpPr>
          <p:cNvPr id="76" name="Google Shape;76;p14"/>
          <p:cNvSpPr/>
          <p:nvPr/>
        </p:nvSpPr>
        <p:spPr>
          <a:xfrm>
            <a:off x="7914000" y="4809850"/>
            <a:ext cx="918300" cy="1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 us</a:t>
            </a:r>
            <a:endParaRPr u="sng"/>
          </a:p>
        </p:txBody>
      </p:sp>
      <p:sp>
        <p:nvSpPr>
          <p:cNvPr id="77" name="Google Shape;77;p14"/>
          <p:cNvSpPr/>
          <p:nvPr/>
        </p:nvSpPr>
        <p:spPr>
          <a:xfrm>
            <a:off x="7311250" y="280950"/>
            <a:ext cx="13944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Login/Register</a:t>
            </a:r>
            <a:endParaRPr sz="1200"/>
          </a:p>
        </p:txBody>
      </p:sp>
      <p:sp>
        <p:nvSpPr>
          <p:cNvPr id="78" name="Google Shape;78;p14"/>
          <p:cNvSpPr/>
          <p:nvPr/>
        </p:nvSpPr>
        <p:spPr>
          <a:xfrm>
            <a:off x="8028900" y="646525"/>
            <a:ext cx="6885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