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A1AC-5914-7B4E-A661-D3C2E78A6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RETWEET BDT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A3D50-4CB7-3F47-B04D-C1EBEEE9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76772"/>
            <a:ext cx="8825658" cy="861420"/>
          </a:xfrm>
        </p:spPr>
        <p:txBody>
          <a:bodyPr/>
          <a:lstStyle/>
          <a:p>
            <a:r>
              <a:rPr lang="en-US" dirty="0"/>
              <a:t>A demo project exhibiting the power of big data tools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54E31D-EEB1-9842-AECC-869DC2251F18}"/>
              </a:ext>
            </a:extLst>
          </p:cNvPr>
          <p:cNvSpPr txBox="1">
            <a:spLocks/>
          </p:cNvSpPr>
          <p:nvPr/>
        </p:nvSpPr>
        <p:spPr bwMode="gray">
          <a:xfrm>
            <a:off x="2490111" y="540687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bg2"/>
                </a:solidFill>
              </a:rPr>
              <a:t>Paul KIGOZI, CS543</a:t>
            </a:r>
          </a:p>
        </p:txBody>
      </p:sp>
    </p:spTree>
    <p:extLst>
      <p:ext uri="{BB962C8B-B14F-4D97-AF65-F5344CB8AC3E}">
        <p14:creationId xmlns:p14="http://schemas.microsoft.com/office/powerpoint/2010/main" val="7319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6880-BB7C-BE41-8BD4-87CDCAC6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A94E-D54F-6E4F-9AED-B9326FAB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Integration</a:t>
            </a:r>
          </a:p>
          <a:p>
            <a:r>
              <a:rPr lang="en-US" dirty="0"/>
              <a:t>Twitter Streaming API</a:t>
            </a:r>
          </a:p>
          <a:p>
            <a:r>
              <a:rPr lang="en-US" dirty="0"/>
              <a:t>Kafka + </a:t>
            </a:r>
            <a:r>
              <a:rPr lang="en-US" dirty="0" err="1"/>
              <a:t>KaDeck</a:t>
            </a:r>
            <a:endParaRPr lang="en-US" dirty="0"/>
          </a:p>
          <a:p>
            <a:r>
              <a:rPr lang="en-US" dirty="0"/>
              <a:t>Spark 3.0</a:t>
            </a:r>
          </a:p>
          <a:p>
            <a:r>
              <a:rPr lang="en-US" dirty="0"/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190183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251E-7FC5-FD43-8806-75D927CA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BBD-F600-AE44-A9B4-582200F9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data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48E15D-5E4E-5F45-8DC4-53D30C98A9DC}"/>
              </a:ext>
            </a:extLst>
          </p:cNvPr>
          <p:cNvSpPr/>
          <p:nvPr/>
        </p:nvSpPr>
        <p:spPr>
          <a:xfrm>
            <a:off x="1881868" y="3543300"/>
            <a:ext cx="791935" cy="168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6598D-B994-B547-8F52-C448958BA28E}"/>
              </a:ext>
            </a:extLst>
          </p:cNvPr>
          <p:cNvSpPr/>
          <p:nvPr/>
        </p:nvSpPr>
        <p:spPr>
          <a:xfrm>
            <a:off x="3544661" y="3543300"/>
            <a:ext cx="791935" cy="168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A37C3-DE6C-5B41-ACAC-A7F1D7C56A52}"/>
              </a:ext>
            </a:extLst>
          </p:cNvPr>
          <p:cNvSpPr/>
          <p:nvPr/>
        </p:nvSpPr>
        <p:spPr>
          <a:xfrm>
            <a:off x="5207454" y="3543300"/>
            <a:ext cx="791935" cy="168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43ADDB7E-C6BE-1F4E-8328-6FD8558D9F7C}"/>
              </a:ext>
            </a:extLst>
          </p:cNvPr>
          <p:cNvSpPr/>
          <p:nvPr/>
        </p:nvSpPr>
        <p:spPr>
          <a:xfrm>
            <a:off x="6931482" y="3340798"/>
            <a:ext cx="996042" cy="19104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8FB7139-FED6-6347-9A92-15B42A83C690}"/>
              </a:ext>
            </a:extLst>
          </p:cNvPr>
          <p:cNvSpPr/>
          <p:nvPr/>
        </p:nvSpPr>
        <p:spPr>
          <a:xfrm>
            <a:off x="2834366" y="4107752"/>
            <a:ext cx="522515" cy="277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9B04353-93E4-7D4F-8AF8-9221C498BD53}"/>
              </a:ext>
            </a:extLst>
          </p:cNvPr>
          <p:cNvSpPr/>
          <p:nvPr/>
        </p:nvSpPr>
        <p:spPr>
          <a:xfrm>
            <a:off x="4510767" y="4106636"/>
            <a:ext cx="522515" cy="277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1913731-AC77-994A-8D6B-8748EB49166D}"/>
              </a:ext>
            </a:extLst>
          </p:cNvPr>
          <p:cNvSpPr/>
          <p:nvPr/>
        </p:nvSpPr>
        <p:spPr>
          <a:xfrm>
            <a:off x="6187169" y="4172857"/>
            <a:ext cx="522515" cy="277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9D0BF0-3A06-5E48-89A8-23AAA6B06A8D}"/>
              </a:ext>
            </a:extLst>
          </p:cNvPr>
          <p:cNvSpPr txBox="1"/>
          <p:nvPr/>
        </p:nvSpPr>
        <p:spPr>
          <a:xfrm>
            <a:off x="1862990" y="4106636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Twitter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8525E-A5E8-734F-86B0-402D4A8D2BAE}"/>
              </a:ext>
            </a:extLst>
          </p:cNvPr>
          <p:cNvSpPr txBox="1"/>
          <p:nvPr/>
        </p:nvSpPr>
        <p:spPr>
          <a:xfrm>
            <a:off x="3628611" y="415338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Kafka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536E5-D0B1-814B-8B79-B54F99F2F2B0}"/>
              </a:ext>
            </a:extLst>
          </p:cNvPr>
          <p:cNvSpPr txBox="1"/>
          <p:nvPr/>
        </p:nvSpPr>
        <p:spPr>
          <a:xfrm>
            <a:off x="5321561" y="4196233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Spark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03CC4-513A-6749-90E7-8A7DD93695F6}"/>
              </a:ext>
            </a:extLst>
          </p:cNvPr>
          <p:cNvSpPr txBox="1"/>
          <p:nvPr/>
        </p:nvSpPr>
        <p:spPr>
          <a:xfrm>
            <a:off x="7180877" y="4219400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  HIVE</a:t>
            </a:r>
          </a:p>
        </p:txBody>
      </p:sp>
    </p:spTree>
    <p:extLst>
      <p:ext uri="{BB962C8B-B14F-4D97-AF65-F5344CB8AC3E}">
        <p14:creationId xmlns:p14="http://schemas.microsoft.com/office/powerpoint/2010/main" val="174180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251E-7FC5-FD43-8806-75D927CA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I/P &amp; O/P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BBD-F600-AE44-A9B4-582200F9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I/P is A stream of tweets from Twitter API</a:t>
            </a:r>
          </a:p>
          <a:p>
            <a:pPr marL="0" indent="0">
              <a:buNone/>
            </a:pPr>
            <a:r>
              <a:rPr lang="en-US" dirty="0"/>
              <a:t>Configured with personal twitter account setup as twitter developer.</a:t>
            </a:r>
          </a:p>
          <a:p>
            <a:r>
              <a:rPr lang="en-US" dirty="0"/>
              <a:t>O/P is tweet texts stored in Hive ( Without any RTs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251E-7FC5-FD43-8806-75D927CA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BBD-F600-AE44-A9B4-582200F9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project root and run:</a:t>
            </a:r>
          </a:p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spring-boot:run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Note: Using embedded spark and hive.</a:t>
            </a:r>
          </a:p>
        </p:txBody>
      </p:sp>
    </p:spTree>
    <p:extLst>
      <p:ext uri="{BB962C8B-B14F-4D97-AF65-F5344CB8AC3E}">
        <p14:creationId xmlns:p14="http://schemas.microsoft.com/office/powerpoint/2010/main" val="43029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A1AC-5914-7B4E-A661-D3C2E78A6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54E31D-EEB1-9842-AECC-869DC2251F18}"/>
              </a:ext>
            </a:extLst>
          </p:cNvPr>
          <p:cNvSpPr txBox="1">
            <a:spLocks/>
          </p:cNvSpPr>
          <p:nvPr/>
        </p:nvSpPr>
        <p:spPr bwMode="gray">
          <a:xfrm>
            <a:off x="2490111" y="540687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bg2"/>
                </a:solidFill>
              </a:rPr>
              <a:t>Paul KIGOZI, CS543</a:t>
            </a:r>
          </a:p>
        </p:txBody>
      </p:sp>
    </p:spTree>
    <p:extLst>
      <p:ext uri="{BB962C8B-B14F-4D97-AF65-F5344CB8AC3E}">
        <p14:creationId xmlns:p14="http://schemas.microsoft.com/office/powerpoint/2010/main" val="2107107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110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NO RETWEET BDT</vt:lpstr>
      <vt:lpstr>TOOLS USED</vt:lpstr>
      <vt:lpstr>FLOW DIAGRAM</vt:lpstr>
      <vt:lpstr>I/P &amp; O/P</vt:lpstr>
      <vt:lpstr>Commands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RETWEET BDT</dc:title>
  <dc:creator>Kigozi, Paul</dc:creator>
  <cp:lastModifiedBy>Kigozi, Paul</cp:lastModifiedBy>
  <cp:revision>1</cp:revision>
  <dcterms:created xsi:type="dcterms:W3CDTF">2021-09-27T13:11:00Z</dcterms:created>
  <dcterms:modified xsi:type="dcterms:W3CDTF">2021-09-27T13:31:10Z</dcterms:modified>
</cp:coreProperties>
</file>