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74136-7C2C-461F-B509-B9B3FEBFA9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5D61791-57F4-4CDA-A872-2B9A24462EEF}">
      <dgm:prSet/>
      <dgm:spPr/>
      <dgm:t>
        <a:bodyPr/>
        <a:lstStyle/>
        <a:p>
          <a:r>
            <a:rPr lang="en-IN"/>
            <a:t>Our project suggests diseases, their descriptions, medicines and precautions for diseases that are predicted based on various symptoms provided by the user.</a:t>
          </a:r>
          <a:endParaRPr lang="en-US"/>
        </a:p>
      </dgm:t>
    </dgm:pt>
    <dgm:pt modelId="{298E21E6-1EC6-4622-8D34-A44C22FA0512}" type="parTrans" cxnId="{DDFF5FBF-3293-414B-BF17-420C3982703E}">
      <dgm:prSet/>
      <dgm:spPr/>
      <dgm:t>
        <a:bodyPr/>
        <a:lstStyle/>
        <a:p>
          <a:endParaRPr lang="en-US"/>
        </a:p>
      </dgm:t>
    </dgm:pt>
    <dgm:pt modelId="{E866D14A-3F4A-4C70-89FD-F7D426912328}" type="sibTrans" cxnId="{DDFF5FBF-3293-414B-BF17-420C3982703E}">
      <dgm:prSet/>
      <dgm:spPr/>
      <dgm:t>
        <a:bodyPr/>
        <a:lstStyle/>
        <a:p>
          <a:endParaRPr lang="en-US"/>
        </a:p>
      </dgm:t>
    </dgm:pt>
    <dgm:pt modelId="{A50F1D00-A3BF-4E78-9A78-AE92D382A6B4}">
      <dgm:prSet/>
      <dgm:spPr/>
      <dgm:t>
        <a:bodyPr/>
        <a:lstStyle/>
        <a:p>
          <a:r>
            <a:rPr lang="en-IN"/>
            <a:t>This is really helpful especially for people who cannot afford doctor appointments</a:t>
          </a:r>
          <a:endParaRPr lang="en-US"/>
        </a:p>
      </dgm:t>
    </dgm:pt>
    <dgm:pt modelId="{6BF40860-37B7-4D9B-A808-87B7843FE6B8}" type="parTrans" cxnId="{8B1F76AA-D6A5-421B-92E0-9A9C15FD60C0}">
      <dgm:prSet/>
      <dgm:spPr/>
      <dgm:t>
        <a:bodyPr/>
        <a:lstStyle/>
        <a:p>
          <a:endParaRPr lang="en-US"/>
        </a:p>
      </dgm:t>
    </dgm:pt>
    <dgm:pt modelId="{C0553B3E-3F77-477A-9BDB-D5D80F35F9C2}" type="sibTrans" cxnId="{8B1F76AA-D6A5-421B-92E0-9A9C15FD60C0}">
      <dgm:prSet/>
      <dgm:spPr/>
      <dgm:t>
        <a:bodyPr/>
        <a:lstStyle/>
        <a:p>
          <a:endParaRPr lang="en-US"/>
        </a:p>
      </dgm:t>
    </dgm:pt>
    <dgm:pt modelId="{C3016405-92CC-423B-A6D9-ADC479F1BE45}">
      <dgm:prSet/>
      <dgm:spPr/>
      <dgm:t>
        <a:bodyPr/>
        <a:lstStyle/>
        <a:p>
          <a:r>
            <a:rPr lang="en-US"/>
            <a:t>Our system recommends medications that have proven to be more effective for similar patient cases improving treatment outcomes.</a:t>
          </a:r>
        </a:p>
      </dgm:t>
    </dgm:pt>
    <dgm:pt modelId="{30D072AF-ACFA-4F7E-9750-6BE168B5C350}" type="parTrans" cxnId="{6D389E1E-82B1-447E-BA3C-0F36D740A289}">
      <dgm:prSet/>
      <dgm:spPr/>
      <dgm:t>
        <a:bodyPr/>
        <a:lstStyle/>
        <a:p>
          <a:endParaRPr lang="en-US"/>
        </a:p>
      </dgm:t>
    </dgm:pt>
    <dgm:pt modelId="{B3EFE394-35F3-4438-9A48-277AF3D448E5}" type="sibTrans" cxnId="{6D389E1E-82B1-447E-BA3C-0F36D740A289}">
      <dgm:prSet/>
      <dgm:spPr/>
      <dgm:t>
        <a:bodyPr/>
        <a:lstStyle/>
        <a:p>
          <a:endParaRPr lang="en-US"/>
        </a:p>
      </dgm:t>
    </dgm:pt>
    <dgm:pt modelId="{91CB191D-690A-4AB0-A2E3-CAEC33220C92}" type="pres">
      <dgm:prSet presAssocID="{7B674136-7C2C-461F-B509-B9B3FEBFA95B}" presName="root" presStyleCnt="0">
        <dgm:presLayoutVars>
          <dgm:dir/>
          <dgm:resizeHandles val="exact"/>
        </dgm:presLayoutVars>
      </dgm:prSet>
      <dgm:spPr/>
    </dgm:pt>
    <dgm:pt modelId="{79246025-F4F3-4AFC-B091-24691A232FDB}" type="pres">
      <dgm:prSet presAssocID="{E5D61791-57F4-4CDA-A872-2B9A24462EEF}" presName="compNode" presStyleCnt="0"/>
      <dgm:spPr/>
    </dgm:pt>
    <dgm:pt modelId="{292D099E-B0C1-4D01-B354-ED73428B12EA}" type="pres">
      <dgm:prSet presAssocID="{E5D61791-57F4-4CDA-A872-2B9A24462EEF}" presName="bgRect" presStyleLbl="bgShp" presStyleIdx="0" presStyleCnt="3"/>
      <dgm:spPr/>
    </dgm:pt>
    <dgm:pt modelId="{D585B71C-5FD6-440C-A614-463D5AAEA4B3}" type="pres">
      <dgm:prSet presAssocID="{E5D61791-57F4-4CDA-A872-2B9A24462E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63CD6939-CBD1-40C2-89DE-83EA073D09B0}" type="pres">
      <dgm:prSet presAssocID="{E5D61791-57F4-4CDA-A872-2B9A24462EEF}" presName="spaceRect" presStyleCnt="0"/>
      <dgm:spPr/>
    </dgm:pt>
    <dgm:pt modelId="{76DCC7A3-9ADC-432B-827B-64B7038303E9}" type="pres">
      <dgm:prSet presAssocID="{E5D61791-57F4-4CDA-A872-2B9A24462EEF}" presName="parTx" presStyleLbl="revTx" presStyleIdx="0" presStyleCnt="3">
        <dgm:presLayoutVars>
          <dgm:chMax val="0"/>
          <dgm:chPref val="0"/>
        </dgm:presLayoutVars>
      </dgm:prSet>
      <dgm:spPr/>
    </dgm:pt>
    <dgm:pt modelId="{780AF276-B9A0-48CB-8399-4F747F2E7488}" type="pres">
      <dgm:prSet presAssocID="{E866D14A-3F4A-4C70-89FD-F7D426912328}" presName="sibTrans" presStyleCnt="0"/>
      <dgm:spPr/>
    </dgm:pt>
    <dgm:pt modelId="{1A38D9E9-B84C-4BFD-9B1B-5A8E375BA22C}" type="pres">
      <dgm:prSet presAssocID="{A50F1D00-A3BF-4E78-9A78-AE92D382A6B4}" presName="compNode" presStyleCnt="0"/>
      <dgm:spPr/>
    </dgm:pt>
    <dgm:pt modelId="{BA2BB01E-E4FD-4EE3-BC58-D51330424D49}" type="pres">
      <dgm:prSet presAssocID="{A50F1D00-A3BF-4E78-9A78-AE92D382A6B4}" presName="bgRect" presStyleLbl="bgShp" presStyleIdx="1" presStyleCnt="3"/>
      <dgm:spPr/>
    </dgm:pt>
    <dgm:pt modelId="{67DBCA23-3604-43E6-BAC4-B2DBAAF97DC0}" type="pres">
      <dgm:prSet presAssocID="{A50F1D00-A3BF-4E78-9A78-AE92D382A6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DE57437-C6D2-4876-A65A-EB1C9BD54706}" type="pres">
      <dgm:prSet presAssocID="{A50F1D00-A3BF-4E78-9A78-AE92D382A6B4}" presName="spaceRect" presStyleCnt="0"/>
      <dgm:spPr/>
    </dgm:pt>
    <dgm:pt modelId="{4F954FC0-94ED-4706-8A73-EAAD5259060F}" type="pres">
      <dgm:prSet presAssocID="{A50F1D00-A3BF-4E78-9A78-AE92D382A6B4}" presName="parTx" presStyleLbl="revTx" presStyleIdx="1" presStyleCnt="3">
        <dgm:presLayoutVars>
          <dgm:chMax val="0"/>
          <dgm:chPref val="0"/>
        </dgm:presLayoutVars>
      </dgm:prSet>
      <dgm:spPr/>
    </dgm:pt>
    <dgm:pt modelId="{0CDCAD3A-EFCE-47C2-9D67-510702EE838C}" type="pres">
      <dgm:prSet presAssocID="{C0553B3E-3F77-477A-9BDB-D5D80F35F9C2}" presName="sibTrans" presStyleCnt="0"/>
      <dgm:spPr/>
    </dgm:pt>
    <dgm:pt modelId="{03C9E84A-CB2F-453B-8F69-06C1FF464009}" type="pres">
      <dgm:prSet presAssocID="{C3016405-92CC-423B-A6D9-ADC479F1BE45}" presName="compNode" presStyleCnt="0"/>
      <dgm:spPr/>
    </dgm:pt>
    <dgm:pt modelId="{1B0F3240-6454-44AE-A7C8-671B7A8D6902}" type="pres">
      <dgm:prSet presAssocID="{C3016405-92CC-423B-A6D9-ADC479F1BE45}" presName="bgRect" presStyleLbl="bgShp" presStyleIdx="2" presStyleCnt="3"/>
      <dgm:spPr/>
    </dgm:pt>
    <dgm:pt modelId="{48F873CC-3BEE-4BC9-8002-DF4B0F0BC31A}" type="pres">
      <dgm:prSet presAssocID="{C3016405-92CC-423B-A6D9-ADC479F1BE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FD26B78E-BF56-4683-8709-12B9230D446B}" type="pres">
      <dgm:prSet presAssocID="{C3016405-92CC-423B-A6D9-ADC479F1BE45}" presName="spaceRect" presStyleCnt="0"/>
      <dgm:spPr/>
    </dgm:pt>
    <dgm:pt modelId="{FF7E1DA6-5A3E-491F-A0A0-BA8B42F5C5E1}" type="pres">
      <dgm:prSet presAssocID="{C3016405-92CC-423B-A6D9-ADC479F1BE4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389E1E-82B1-447E-BA3C-0F36D740A289}" srcId="{7B674136-7C2C-461F-B509-B9B3FEBFA95B}" destId="{C3016405-92CC-423B-A6D9-ADC479F1BE45}" srcOrd="2" destOrd="0" parTransId="{30D072AF-ACFA-4F7E-9750-6BE168B5C350}" sibTransId="{B3EFE394-35F3-4438-9A48-277AF3D448E5}"/>
    <dgm:cxn modelId="{E4982E80-15BA-4B0C-81A9-99204A99D449}" type="presOf" srcId="{A50F1D00-A3BF-4E78-9A78-AE92D382A6B4}" destId="{4F954FC0-94ED-4706-8A73-EAAD5259060F}" srcOrd="0" destOrd="0" presId="urn:microsoft.com/office/officeart/2018/2/layout/IconVerticalSolidList"/>
    <dgm:cxn modelId="{FED14A91-54F0-4994-97AE-2BE8D049824E}" type="presOf" srcId="{C3016405-92CC-423B-A6D9-ADC479F1BE45}" destId="{FF7E1DA6-5A3E-491F-A0A0-BA8B42F5C5E1}" srcOrd="0" destOrd="0" presId="urn:microsoft.com/office/officeart/2018/2/layout/IconVerticalSolidList"/>
    <dgm:cxn modelId="{8B1F76AA-D6A5-421B-92E0-9A9C15FD60C0}" srcId="{7B674136-7C2C-461F-B509-B9B3FEBFA95B}" destId="{A50F1D00-A3BF-4E78-9A78-AE92D382A6B4}" srcOrd="1" destOrd="0" parTransId="{6BF40860-37B7-4D9B-A808-87B7843FE6B8}" sibTransId="{C0553B3E-3F77-477A-9BDB-D5D80F35F9C2}"/>
    <dgm:cxn modelId="{DDFF5FBF-3293-414B-BF17-420C3982703E}" srcId="{7B674136-7C2C-461F-B509-B9B3FEBFA95B}" destId="{E5D61791-57F4-4CDA-A872-2B9A24462EEF}" srcOrd="0" destOrd="0" parTransId="{298E21E6-1EC6-4622-8D34-A44C22FA0512}" sibTransId="{E866D14A-3F4A-4C70-89FD-F7D426912328}"/>
    <dgm:cxn modelId="{761305DD-31B2-4154-9C79-A7C1AD233B1D}" type="presOf" srcId="{7B674136-7C2C-461F-B509-B9B3FEBFA95B}" destId="{91CB191D-690A-4AB0-A2E3-CAEC33220C92}" srcOrd="0" destOrd="0" presId="urn:microsoft.com/office/officeart/2018/2/layout/IconVerticalSolidList"/>
    <dgm:cxn modelId="{54D411E1-9BF4-4E5C-96A5-AF55D1349B5E}" type="presOf" srcId="{E5D61791-57F4-4CDA-A872-2B9A24462EEF}" destId="{76DCC7A3-9ADC-432B-827B-64B7038303E9}" srcOrd="0" destOrd="0" presId="urn:microsoft.com/office/officeart/2018/2/layout/IconVerticalSolidList"/>
    <dgm:cxn modelId="{6071BD21-A5FB-4509-8F04-C13715C32E1F}" type="presParOf" srcId="{91CB191D-690A-4AB0-A2E3-CAEC33220C92}" destId="{79246025-F4F3-4AFC-B091-24691A232FDB}" srcOrd="0" destOrd="0" presId="urn:microsoft.com/office/officeart/2018/2/layout/IconVerticalSolidList"/>
    <dgm:cxn modelId="{3C7468DA-66C1-467C-AAB8-361FFAC6F3C4}" type="presParOf" srcId="{79246025-F4F3-4AFC-B091-24691A232FDB}" destId="{292D099E-B0C1-4D01-B354-ED73428B12EA}" srcOrd="0" destOrd="0" presId="urn:microsoft.com/office/officeart/2018/2/layout/IconVerticalSolidList"/>
    <dgm:cxn modelId="{77175719-65C1-4E6C-9FAB-BD2A30BDFCA2}" type="presParOf" srcId="{79246025-F4F3-4AFC-B091-24691A232FDB}" destId="{D585B71C-5FD6-440C-A614-463D5AAEA4B3}" srcOrd="1" destOrd="0" presId="urn:microsoft.com/office/officeart/2018/2/layout/IconVerticalSolidList"/>
    <dgm:cxn modelId="{1F3CECEC-97AD-460B-AC90-D7878EF7879F}" type="presParOf" srcId="{79246025-F4F3-4AFC-B091-24691A232FDB}" destId="{63CD6939-CBD1-40C2-89DE-83EA073D09B0}" srcOrd="2" destOrd="0" presId="urn:microsoft.com/office/officeart/2018/2/layout/IconVerticalSolidList"/>
    <dgm:cxn modelId="{A5976474-D848-40BF-9266-A5996911092F}" type="presParOf" srcId="{79246025-F4F3-4AFC-B091-24691A232FDB}" destId="{76DCC7A3-9ADC-432B-827B-64B7038303E9}" srcOrd="3" destOrd="0" presId="urn:microsoft.com/office/officeart/2018/2/layout/IconVerticalSolidList"/>
    <dgm:cxn modelId="{E33EEADC-2001-45B0-AC31-B0505A1F25CB}" type="presParOf" srcId="{91CB191D-690A-4AB0-A2E3-CAEC33220C92}" destId="{780AF276-B9A0-48CB-8399-4F747F2E7488}" srcOrd="1" destOrd="0" presId="urn:microsoft.com/office/officeart/2018/2/layout/IconVerticalSolidList"/>
    <dgm:cxn modelId="{5D607EEB-C6FB-442F-A610-FBAEE54EC59F}" type="presParOf" srcId="{91CB191D-690A-4AB0-A2E3-CAEC33220C92}" destId="{1A38D9E9-B84C-4BFD-9B1B-5A8E375BA22C}" srcOrd="2" destOrd="0" presId="urn:microsoft.com/office/officeart/2018/2/layout/IconVerticalSolidList"/>
    <dgm:cxn modelId="{EE33903D-DB8E-4D8D-8B84-E16B778880DC}" type="presParOf" srcId="{1A38D9E9-B84C-4BFD-9B1B-5A8E375BA22C}" destId="{BA2BB01E-E4FD-4EE3-BC58-D51330424D49}" srcOrd="0" destOrd="0" presId="urn:microsoft.com/office/officeart/2018/2/layout/IconVerticalSolidList"/>
    <dgm:cxn modelId="{DF4F7DDA-6C7A-4A1E-AAF2-BB844FBF3F8F}" type="presParOf" srcId="{1A38D9E9-B84C-4BFD-9B1B-5A8E375BA22C}" destId="{67DBCA23-3604-43E6-BAC4-B2DBAAF97DC0}" srcOrd="1" destOrd="0" presId="urn:microsoft.com/office/officeart/2018/2/layout/IconVerticalSolidList"/>
    <dgm:cxn modelId="{F182DD7D-9329-4F28-88E4-893C2BB0B0A9}" type="presParOf" srcId="{1A38D9E9-B84C-4BFD-9B1B-5A8E375BA22C}" destId="{FDE57437-C6D2-4876-A65A-EB1C9BD54706}" srcOrd="2" destOrd="0" presId="urn:microsoft.com/office/officeart/2018/2/layout/IconVerticalSolidList"/>
    <dgm:cxn modelId="{07975248-90B6-4DA2-BB28-EE83189DD16E}" type="presParOf" srcId="{1A38D9E9-B84C-4BFD-9B1B-5A8E375BA22C}" destId="{4F954FC0-94ED-4706-8A73-EAAD5259060F}" srcOrd="3" destOrd="0" presId="urn:microsoft.com/office/officeart/2018/2/layout/IconVerticalSolidList"/>
    <dgm:cxn modelId="{97D7D814-AB70-4971-9C2D-5EA6459EB2FA}" type="presParOf" srcId="{91CB191D-690A-4AB0-A2E3-CAEC33220C92}" destId="{0CDCAD3A-EFCE-47C2-9D67-510702EE838C}" srcOrd="3" destOrd="0" presId="urn:microsoft.com/office/officeart/2018/2/layout/IconVerticalSolidList"/>
    <dgm:cxn modelId="{1622FA8B-09E7-4493-ABFF-94A7EE2DBA57}" type="presParOf" srcId="{91CB191D-690A-4AB0-A2E3-CAEC33220C92}" destId="{03C9E84A-CB2F-453B-8F69-06C1FF464009}" srcOrd="4" destOrd="0" presId="urn:microsoft.com/office/officeart/2018/2/layout/IconVerticalSolidList"/>
    <dgm:cxn modelId="{2FF9CE1B-EB5F-4A30-ABDF-DA485671CED6}" type="presParOf" srcId="{03C9E84A-CB2F-453B-8F69-06C1FF464009}" destId="{1B0F3240-6454-44AE-A7C8-671B7A8D6902}" srcOrd="0" destOrd="0" presId="urn:microsoft.com/office/officeart/2018/2/layout/IconVerticalSolidList"/>
    <dgm:cxn modelId="{9543543D-9D94-4BF8-B3D1-2E545BCBF1EB}" type="presParOf" srcId="{03C9E84A-CB2F-453B-8F69-06C1FF464009}" destId="{48F873CC-3BEE-4BC9-8002-DF4B0F0BC31A}" srcOrd="1" destOrd="0" presId="urn:microsoft.com/office/officeart/2018/2/layout/IconVerticalSolidList"/>
    <dgm:cxn modelId="{59F96500-87F8-4045-A6D1-05193BCFB734}" type="presParOf" srcId="{03C9E84A-CB2F-453B-8F69-06C1FF464009}" destId="{FD26B78E-BF56-4683-8709-12B9230D446B}" srcOrd="2" destOrd="0" presId="urn:microsoft.com/office/officeart/2018/2/layout/IconVerticalSolidList"/>
    <dgm:cxn modelId="{D70AE7EA-DD92-4BA2-A14E-6F22F6FFDAEF}" type="presParOf" srcId="{03C9E84A-CB2F-453B-8F69-06C1FF464009}" destId="{FF7E1DA6-5A3E-491F-A0A0-BA8B42F5C5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1BFFBF-BB4B-43AC-938E-59123F391A6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363927A-709F-4AA7-A5EF-1D0A2D1212BF}">
      <dgm:prSet custT="1"/>
      <dgm:spPr/>
      <dgm:t>
        <a:bodyPr/>
        <a:lstStyle/>
        <a:p>
          <a:r>
            <a:rPr lang="en-IN" sz="1400" dirty="0">
              <a:latin typeface="Avenir Next LT Pro Demi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rPr>
            <a:t>Finding the appropriate Dataset to train the model on.</a:t>
          </a:r>
          <a:endParaRPr lang="en-US" sz="1400" dirty="0">
            <a:latin typeface="Avenir Next LT Pro Demi" panose="020F0502020204030204" pitchFamily="34" charset="0"/>
            <a:ea typeface="ADLaM Display" panose="020F0502020204030204" pitchFamily="2" charset="0"/>
            <a:cs typeface="ADLaM Display" panose="020F0502020204030204" pitchFamily="2" charset="0"/>
          </a:endParaRPr>
        </a:p>
      </dgm:t>
    </dgm:pt>
    <dgm:pt modelId="{A042541D-96FA-4324-A5A6-75B0396701DA}" type="parTrans" cxnId="{1CA1CA14-82DF-4E16-8CF7-C12C3E8C8DAB}">
      <dgm:prSet/>
      <dgm:spPr/>
      <dgm:t>
        <a:bodyPr/>
        <a:lstStyle/>
        <a:p>
          <a:endParaRPr lang="en-US"/>
        </a:p>
      </dgm:t>
    </dgm:pt>
    <dgm:pt modelId="{1731E2E3-B82B-4D71-BBC2-AD615453FAFC}" type="sibTrans" cxnId="{1CA1CA14-82DF-4E16-8CF7-C12C3E8C8DAB}">
      <dgm:prSet/>
      <dgm:spPr/>
      <dgm:t>
        <a:bodyPr/>
        <a:lstStyle/>
        <a:p>
          <a:endParaRPr lang="en-US"/>
        </a:p>
      </dgm:t>
    </dgm:pt>
    <dgm:pt modelId="{F447915D-54B3-4C68-B023-F99387D7AD87}">
      <dgm:prSet custT="1"/>
      <dgm:spPr/>
      <dgm:t>
        <a:bodyPr/>
        <a:lstStyle/>
        <a:p>
          <a:r>
            <a:rPr lang="en-IN" sz="1400" dirty="0">
              <a:latin typeface="Avenir Next LT Pro Demi" panose="020B0704020202020204" pitchFamily="34" charset="0"/>
            </a:rPr>
            <a:t>Started working on new and  unfamiliar technologies like OnDemand API and using prompt engineering.</a:t>
          </a:r>
          <a:endParaRPr lang="en-US" sz="1400" dirty="0">
            <a:latin typeface="Avenir Next LT Pro Demi" panose="020B0704020202020204" pitchFamily="34" charset="0"/>
          </a:endParaRPr>
        </a:p>
      </dgm:t>
    </dgm:pt>
    <dgm:pt modelId="{5F337B60-8707-4356-BF43-4693D18ED6A7}" type="parTrans" cxnId="{D9C3E1E2-A6D3-4B8C-A898-C96939C545A1}">
      <dgm:prSet/>
      <dgm:spPr/>
      <dgm:t>
        <a:bodyPr/>
        <a:lstStyle/>
        <a:p>
          <a:endParaRPr lang="en-US"/>
        </a:p>
      </dgm:t>
    </dgm:pt>
    <dgm:pt modelId="{44943D14-E835-45EB-AF19-57C543B2526F}" type="sibTrans" cxnId="{D9C3E1E2-A6D3-4B8C-A898-C96939C545A1}">
      <dgm:prSet/>
      <dgm:spPr/>
      <dgm:t>
        <a:bodyPr/>
        <a:lstStyle/>
        <a:p>
          <a:endParaRPr lang="en-US"/>
        </a:p>
      </dgm:t>
    </dgm:pt>
    <dgm:pt modelId="{737CFF90-17CC-41F7-ABF5-BAB2D1BF27B4}">
      <dgm:prSet custT="1"/>
      <dgm:spPr/>
      <dgm:t>
        <a:bodyPr/>
        <a:lstStyle/>
        <a:p>
          <a:r>
            <a:rPr lang="en-IN" sz="1400" dirty="0">
              <a:latin typeface="Avenir Next LT Pro Demi" panose="020B0704020202020204" pitchFamily="34" charset="0"/>
            </a:rPr>
            <a:t>Working with a team and collaborating with everyone</a:t>
          </a:r>
          <a:endParaRPr lang="en-US" sz="1400" dirty="0">
            <a:latin typeface="Avenir Next LT Pro Demi" panose="020B0704020202020204" pitchFamily="34" charset="0"/>
          </a:endParaRPr>
        </a:p>
      </dgm:t>
    </dgm:pt>
    <dgm:pt modelId="{34BD15CB-E3B3-4A5E-9B59-CD2564BB7771}" type="parTrans" cxnId="{6050FB3F-443B-42F4-9B6A-A9E9B3757EB6}">
      <dgm:prSet/>
      <dgm:spPr/>
      <dgm:t>
        <a:bodyPr/>
        <a:lstStyle/>
        <a:p>
          <a:endParaRPr lang="en-US"/>
        </a:p>
      </dgm:t>
    </dgm:pt>
    <dgm:pt modelId="{B4EE015B-6961-4337-8231-209095999145}" type="sibTrans" cxnId="{6050FB3F-443B-42F4-9B6A-A9E9B3757EB6}">
      <dgm:prSet/>
      <dgm:spPr/>
      <dgm:t>
        <a:bodyPr/>
        <a:lstStyle/>
        <a:p>
          <a:endParaRPr lang="en-US"/>
        </a:p>
      </dgm:t>
    </dgm:pt>
    <dgm:pt modelId="{4405E747-B682-40D5-B420-97E487D8F0AD}">
      <dgm:prSet custT="1"/>
      <dgm:spPr/>
      <dgm:t>
        <a:bodyPr/>
        <a:lstStyle/>
        <a:p>
          <a:r>
            <a:rPr lang="en-IN" sz="1400" dirty="0">
              <a:latin typeface="Avenir Next LT Pro Demi" panose="020B0704020202020204" pitchFamily="34" charset="0"/>
            </a:rPr>
            <a:t>Other external issues such as network </a:t>
          </a:r>
          <a:endParaRPr lang="en-US" sz="1400" dirty="0">
            <a:latin typeface="Avenir Next LT Pro Demi" panose="020B0704020202020204" pitchFamily="34" charset="0"/>
          </a:endParaRPr>
        </a:p>
      </dgm:t>
    </dgm:pt>
    <dgm:pt modelId="{D51161D4-62E7-4642-BF66-06349A61CB4B}" type="parTrans" cxnId="{2B3297EB-8EDD-48DB-A157-4F7916F589F8}">
      <dgm:prSet/>
      <dgm:spPr/>
      <dgm:t>
        <a:bodyPr/>
        <a:lstStyle/>
        <a:p>
          <a:endParaRPr lang="en-US"/>
        </a:p>
      </dgm:t>
    </dgm:pt>
    <dgm:pt modelId="{D7B57EF9-896C-4154-9013-8B4B507A0762}" type="sibTrans" cxnId="{2B3297EB-8EDD-48DB-A157-4F7916F589F8}">
      <dgm:prSet/>
      <dgm:spPr/>
      <dgm:t>
        <a:bodyPr/>
        <a:lstStyle/>
        <a:p>
          <a:endParaRPr lang="en-US"/>
        </a:p>
      </dgm:t>
    </dgm:pt>
    <dgm:pt modelId="{2C7D4AD0-3811-4701-A283-1FAAD500F15C}" type="pres">
      <dgm:prSet presAssocID="{EA1BFFBF-BB4B-43AC-938E-59123F391A6A}" presName="root" presStyleCnt="0">
        <dgm:presLayoutVars>
          <dgm:dir/>
          <dgm:resizeHandles val="exact"/>
        </dgm:presLayoutVars>
      </dgm:prSet>
      <dgm:spPr/>
    </dgm:pt>
    <dgm:pt modelId="{D77B80A3-08D6-497E-BC3C-4C13A330F8C3}" type="pres">
      <dgm:prSet presAssocID="{7363927A-709F-4AA7-A5EF-1D0A2D1212BF}" presName="compNode" presStyleCnt="0"/>
      <dgm:spPr/>
    </dgm:pt>
    <dgm:pt modelId="{EBB16AD0-AD19-44C4-9816-668DFACBE3B5}" type="pres">
      <dgm:prSet presAssocID="{7363927A-709F-4AA7-A5EF-1D0A2D1212BF}" presName="iconRect" presStyleLbl="node1" presStyleIdx="0" presStyleCnt="4" custScaleX="163532" custScaleY="174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0E1ED30-19B3-48F6-A7DF-2AFDABF9A925}" type="pres">
      <dgm:prSet presAssocID="{7363927A-709F-4AA7-A5EF-1D0A2D1212BF}" presName="spaceRect" presStyleCnt="0"/>
      <dgm:spPr/>
    </dgm:pt>
    <dgm:pt modelId="{6EC04B2E-8058-445C-98D6-B37042CEFF5E}" type="pres">
      <dgm:prSet presAssocID="{7363927A-709F-4AA7-A5EF-1D0A2D1212BF}" presName="textRect" presStyleLbl="revTx" presStyleIdx="0" presStyleCnt="4">
        <dgm:presLayoutVars>
          <dgm:chMax val="1"/>
          <dgm:chPref val="1"/>
        </dgm:presLayoutVars>
      </dgm:prSet>
      <dgm:spPr/>
    </dgm:pt>
    <dgm:pt modelId="{FD773130-C347-4731-9571-FFCB82BA3D47}" type="pres">
      <dgm:prSet presAssocID="{1731E2E3-B82B-4D71-BBC2-AD615453FAFC}" presName="sibTrans" presStyleCnt="0"/>
      <dgm:spPr/>
    </dgm:pt>
    <dgm:pt modelId="{FFCFA460-8634-4408-B8E7-367ACEB31C1B}" type="pres">
      <dgm:prSet presAssocID="{F447915D-54B3-4C68-B023-F99387D7AD87}" presName="compNode" presStyleCnt="0"/>
      <dgm:spPr/>
    </dgm:pt>
    <dgm:pt modelId="{7746A272-5A0B-4AB1-97CF-DBD00426DA72}" type="pres">
      <dgm:prSet presAssocID="{F447915D-54B3-4C68-B023-F99387D7AD87}" presName="iconRect" presStyleLbl="node1" presStyleIdx="1" presStyleCnt="4" custScaleX="161164" custScaleY="16669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D974CA0-1052-489C-8987-E00B4201DCB2}" type="pres">
      <dgm:prSet presAssocID="{F447915D-54B3-4C68-B023-F99387D7AD87}" presName="spaceRect" presStyleCnt="0"/>
      <dgm:spPr/>
    </dgm:pt>
    <dgm:pt modelId="{FAF14F8E-B4BE-4B29-9920-0FE1D83653A3}" type="pres">
      <dgm:prSet presAssocID="{F447915D-54B3-4C68-B023-F99387D7AD87}" presName="textRect" presStyleLbl="revTx" presStyleIdx="1" presStyleCnt="4">
        <dgm:presLayoutVars>
          <dgm:chMax val="1"/>
          <dgm:chPref val="1"/>
        </dgm:presLayoutVars>
      </dgm:prSet>
      <dgm:spPr/>
    </dgm:pt>
    <dgm:pt modelId="{34AF968B-0541-4913-82B7-EBB87FD15CC3}" type="pres">
      <dgm:prSet presAssocID="{44943D14-E835-45EB-AF19-57C543B2526F}" presName="sibTrans" presStyleCnt="0"/>
      <dgm:spPr/>
    </dgm:pt>
    <dgm:pt modelId="{9B4DEACE-DD89-4ED2-B87F-AAF253547A70}" type="pres">
      <dgm:prSet presAssocID="{737CFF90-17CC-41F7-ABF5-BAB2D1BF27B4}" presName="compNode" presStyleCnt="0"/>
      <dgm:spPr/>
    </dgm:pt>
    <dgm:pt modelId="{B674E6F7-6248-4634-84CB-1DAD3C7ED921}" type="pres">
      <dgm:prSet presAssocID="{737CFF90-17CC-41F7-ABF5-BAB2D1BF27B4}" presName="iconRect" presStyleLbl="node1" presStyleIdx="2" presStyleCnt="4" custScaleX="169857" custScaleY="17959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0A707118-2E2B-4EF3-B782-A4A982C36ECA}" type="pres">
      <dgm:prSet presAssocID="{737CFF90-17CC-41F7-ABF5-BAB2D1BF27B4}" presName="spaceRect" presStyleCnt="0"/>
      <dgm:spPr/>
    </dgm:pt>
    <dgm:pt modelId="{86787905-283C-4E28-A11E-D73C1AF01A9C}" type="pres">
      <dgm:prSet presAssocID="{737CFF90-17CC-41F7-ABF5-BAB2D1BF27B4}" presName="textRect" presStyleLbl="revTx" presStyleIdx="2" presStyleCnt="4">
        <dgm:presLayoutVars>
          <dgm:chMax val="1"/>
          <dgm:chPref val="1"/>
        </dgm:presLayoutVars>
      </dgm:prSet>
      <dgm:spPr/>
    </dgm:pt>
    <dgm:pt modelId="{374EE6D2-49DD-4F64-A589-6082E943256D}" type="pres">
      <dgm:prSet presAssocID="{B4EE015B-6961-4337-8231-209095999145}" presName="sibTrans" presStyleCnt="0"/>
      <dgm:spPr/>
    </dgm:pt>
    <dgm:pt modelId="{B3D96CD1-BDFC-46A3-8423-3AB6C207F1DB}" type="pres">
      <dgm:prSet presAssocID="{4405E747-B682-40D5-B420-97E487D8F0AD}" presName="compNode" presStyleCnt="0"/>
      <dgm:spPr/>
    </dgm:pt>
    <dgm:pt modelId="{7757A9D8-A403-403C-B2B9-50AC95E7437B}" type="pres">
      <dgm:prSet presAssocID="{4405E747-B682-40D5-B420-97E487D8F0AD}" presName="iconRect" presStyleLbl="node1" presStyleIdx="3" presStyleCnt="4" custScaleX="158272" custScaleY="16669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57EF6244-A1B3-4D5D-B84C-7087EF9DB900}" type="pres">
      <dgm:prSet presAssocID="{4405E747-B682-40D5-B420-97E487D8F0AD}" presName="spaceRect" presStyleCnt="0"/>
      <dgm:spPr/>
    </dgm:pt>
    <dgm:pt modelId="{1ED18126-8B47-4746-9CAA-311335B8EAA2}" type="pres">
      <dgm:prSet presAssocID="{4405E747-B682-40D5-B420-97E487D8F0A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6685806-0B9F-45CB-BF6A-8C18AA5895D8}" type="presOf" srcId="{F447915D-54B3-4C68-B023-F99387D7AD87}" destId="{FAF14F8E-B4BE-4B29-9920-0FE1D83653A3}" srcOrd="0" destOrd="0" presId="urn:microsoft.com/office/officeart/2018/2/layout/IconLabelList"/>
    <dgm:cxn modelId="{1CA1CA14-82DF-4E16-8CF7-C12C3E8C8DAB}" srcId="{EA1BFFBF-BB4B-43AC-938E-59123F391A6A}" destId="{7363927A-709F-4AA7-A5EF-1D0A2D1212BF}" srcOrd="0" destOrd="0" parTransId="{A042541D-96FA-4324-A5A6-75B0396701DA}" sibTransId="{1731E2E3-B82B-4D71-BBC2-AD615453FAFC}"/>
    <dgm:cxn modelId="{AB0D8B3F-242A-4A8C-876E-B86BD0C0EC24}" type="presOf" srcId="{4405E747-B682-40D5-B420-97E487D8F0AD}" destId="{1ED18126-8B47-4746-9CAA-311335B8EAA2}" srcOrd="0" destOrd="0" presId="urn:microsoft.com/office/officeart/2018/2/layout/IconLabelList"/>
    <dgm:cxn modelId="{6050FB3F-443B-42F4-9B6A-A9E9B3757EB6}" srcId="{EA1BFFBF-BB4B-43AC-938E-59123F391A6A}" destId="{737CFF90-17CC-41F7-ABF5-BAB2D1BF27B4}" srcOrd="2" destOrd="0" parTransId="{34BD15CB-E3B3-4A5E-9B59-CD2564BB7771}" sibTransId="{B4EE015B-6961-4337-8231-209095999145}"/>
    <dgm:cxn modelId="{C915FD5A-B7B2-41E9-B7EF-8D9C06AA0ECD}" type="presOf" srcId="{EA1BFFBF-BB4B-43AC-938E-59123F391A6A}" destId="{2C7D4AD0-3811-4701-A283-1FAAD500F15C}" srcOrd="0" destOrd="0" presId="urn:microsoft.com/office/officeart/2018/2/layout/IconLabelList"/>
    <dgm:cxn modelId="{C2F1CCAE-651A-4EA7-A57A-55F125EE7F90}" type="presOf" srcId="{7363927A-709F-4AA7-A5EF-1D0A2D1212BF}" destId="{6EC04B2E-8058-445C-98D6-B37042CEFF5E}" srcOrd="0" destOrd="0" presId="urn:microsoft.com/office/officeart/2018/2/layout/IconLabelList"/>
    <dgm:cxn modelId="{DB4B40DB-4480-469E-A2B8-E3AA76181CF0}" type="presOf" srcId="{737CFF90-17CC-41F7-ABF5-BAB2D1BF27B4}" destId="{86787905-283C-4E28-A11E-D73C1AF01A9C}" srcOrd="0" destOrd="0" presId="urn:microsoft.com/office/officeart/2018/2/layout/IconLabelList"/>
    <dgm:cxn modelId="{D9C3E1E2-A6D3-4B8C-A898-C96939C545A1}" srcId="{EA1BFFBF-BB4B-43AC-938E-59123F391A6A}" destId="{F447915D-54B3-4C68-B023-F99387D7AD87}" srcOrd="1" destOrd="0" parTransId="{5F337B60-8707-4356-BF43-4693D18ED6A7}" sibTransId="{44943D14-E835-45EB-AF19-57C543B2526F}"/>
    <dgm:cxn modelId="{2B3297EB-8EDD-48DB-A157-4F7916F589F8}" srcId="{EA1BFFBF-BB4B-43AC-938E-59123F391A6A}" destId="{4405E747-B682-40D5-B420-97E487D8F0AD}" srcOrd="3" destOrd="0" parTransId="{D51161D4-62E7-4642-BF66-06349A61CB4B}" sibTransId="{D7B57EF9-896C-4154-9013-8B4B507A0762}"/>
    <dgm:cxn modelId="{5E1C4207-37E7-4512-B7C4-956268BD5F54}" type="presParOf" srcId="{2C7D4AD0-3811-4701-A283-1FAAD500F15C}" destId="{D77B80A3-08D6-497E-BC3C-4C13A330F8C3}" srcOrd="0" destOrd="0" presId="urn:microsoft.com/office/officeart/2018/2/layout/IconLabelList"/>
    <dgm:cxn modelId="{2F974D95-AE13-40D9-9B6F-E3FE7D20E2C9}" type="presParOf" srcId="{D77B80A3-08D6-497E-BC3C-4C13A330F8C3}" destId="{EBB16AD0-AD19-44C4-9816-668DFACBE3B5}" srcOrd="0" destOrd="0" presId="urn:microsoft.com/office/officeart/2018/2/layout/IconLabelList"/>
    <dgm:cxn modelId="{45F1D03A-6AA5-478E-9746-C01B73A67DBE}" type="presParOf" srcId="{D77B80A3-08D6-497E-BC3C-4C13A330F8C3}" destId="{40E1ED30-19B3-48F6-A7DF-2AFDABF9A925}" srcOrd="1" destOrd="0" presId="urn:microsoft.com/office/officeart/2018/2/layout/IconLabelList"/>
    <dgm:cxn modelId="{4950E648-BBA1-44E7-8D5B-D9493F01A3A5}" type="presParOf" srcId="{D77B80A3-08D6-497E-BC3C-4C13A330F8C3}" destId="{6EC04B2E-8058-445C-98D6-B37042CEFF5E}" srcOrd="2" destOrd="0" presId="urn:microsoft.com/office/officeart/2018/2/layout/IconLabelList"/>
    <dgm:cxn modelId="{13CCC896-B7C1-4AB1-B8E2-EDA609BC105F}" type="presParOf" srcId="{2C7D4AD0-3811-4701-A283-1FAAD500F15C}" destId="{FD773130-C347-4731-9571-FFCB82BA3D47}" srcOrd="1" destOrd="0" presId="urn:microsoft.com/office/officeart/2018/2/layout/IconLabelList"/>
    <dgm:cxn modelId="{E3674567-EDC9-4E23-99F6-700332713731}" type="presParOf" srcId="{2C7D4AD0-3811-4701-A283-1FAAD500F15C}" destId="{FFCFA460-8634-4408-B8E7-367ACEB31C1B}" srcOrd="2" destOrd="0" presId="urn:microsoft.com/office/officeart/2018/2/layout/IconLabelList"/>
    <dgm:cxn modelId="{442F0323-CC9A-4D26-B832-F336132F6C53}" type="presParOf" srcId="{FFCFA460-8634-4408-B8E7-367ACEB31C1B}" destId="{7746A272-5A0B-4AB1-97CF-DBD00426DA72}" srcOrd="0" destOrd="0" presId="urn:microsoft.com/office/officeart/2018/2/layout/IconLabelList"/>
    <dgm:cxn modelId="{A2E7A626-CB08-4D0E-85E4-CEF2C98BECFC}" type="presParOf" srcId="{FFCFA460-8634-4408-B8E7-367ACEB31C1B}" destId="{ED974CA0-1052-489C-8987-E00B4201DCB2}" srcOrd="1" destOrd="0" presId="urn:microsoft.com/office/officeart/2018/2/layout/IconLabelList"/>
    <dgm:cxn modelId="{12DFC20A-7AA1-45D7-AEB6-5915D63C596E}" type="presParOf" srcId="{FFCFA460-8634-4408-B8E7-367ACEB31C1B}" destId="{FAF14F8E-B4BE-4B29-9920-0FE1D83653A3}" srcOrd="2" destOrd="0" presId="urn:microsoft.com/office/officeart/2018/2/layout/IconLabelList"/>
    <dgm:cxn modelId="{1D53E59E-0EAA-416B-B3E2-4F8564E08895}" type="presParOf" srcId="{2C7D4AD0-3811-4701-A283-1FAAD500F15C}" destId="{34AF968B-0541-4913-82B7-EBB87FD15CC3}" srcOrd="3" destOrd="0" presId="urn:microsoft.com/office/officeart/2018/2/layout/IconLabelList"/>
    <dgm:cxn modelId="{7940E8B6-0DC7-4AB0-88C1-8B26432A95D4}" type="presParOf" srcId="{2C7D4AD0-3811-4701-A283-1FAAD500F15C}" destId="{9B4DEACE-DD89-4ED2-B87F-AAF253547A70}" srcOrd="4" destOrd="0" presId="urn:microsoft.com/office/officeart/2018/2/layout/IconLabelList"/>
    <dgm:cxn modelId="{33CB6E1F-05BB-4967-8122-3E96554337E7}" type="presParOf" srcId="{9B4DEACE-DD89-4ED2-B87F-AAF253547A70}" destId="{B674E6F7-6248-4634-84CB-1DAD3C7ED921}" srcOrd="0" destOrd="0" presId="urn:microsoft.com/office/officeart/2018/2/layout/IconLabelList"/>
    <dgm:cxn modelId="{2BD23E68-F8C1-441F-95F4-D6A7650EFB6E}" type="presParOf" srcId="{9B4DEACE-DD89-4ED2-B87F-AAF253547A70}" destId="{0A707118-2E2B-4EF3-B782-A4A982C36ECA}" srcOrd="1" destOrd="0" presId="urn:microsoft.com/office/officeart/2018/2/layout/IconLabelList"/>
    <dgm:cxn modelId="{7E5BB89F-0532-4700-8CE4-34AE7DA6D151}" type="presParOf" srcId="{9B4DEACE-DD89-4ED2-B87F-AAF253547A70}" destId="{86787905-283C-4E28-A11E-D73C1AF01A9C}" srcOrd="2" destOrd="0" presId="urn:microsoft.com/office/officeart/2018/2/layout/IconLabelList"/>
    <dgm:cxn modelId="{41B9CD02-32CF-4DB2-9B85-637A1AD1F3A0}" type="presParOf" srcId="{2C7D4AD0-3811-4701-A283-1FAAD500F15C}" destId="{374EE6D2-49DD-4F64-A589-6082E943256D}" srcOrd="5" destOrd="0" presId="urn:microsoft.com/office/officeart/2018/2/layout/IconLabelList"/>
    <dgm:cxn modelId="{EAF90773-916F-464A-9747-99E3D81A4808}" type="presParOf" srcId="{2C7D4AD0-3811-4701-A283-1FAAD500F15C}" destId="{B3D96CD1-BDFC-46A3-8423-3AB6C207F1DB}" srcOrd="6" destOrd="0" presId="urn:microsoft.com/office/officeart/2018/2/layout/IconLabelList"/>
    <dgm:cxn modelId="{41F5495E-238F-46D8-A55B-9E297EB9BDF0}" type="presParOf" srcId="{B3D96CD1-BDFC-46A3-8423-3AB6C207F1DB}" destId="{7757A9D8-A403-403C-B2B9-50AC95E7437B}" srcOrd="0" destOrd="0" presId="urn:microsoft.com/office/officeart/2018/2/layout/IconLabelList"/>
    <dgm:cxn modelId="{96E3A8D5-B5A7-4058-AC87-085F92E2FBE9}" type="presParOf" srcId="{B3D96CD1-BDFC-46A3-8423-3AB6C207F1DB}" destId="{57EF6244-A1B3-4D5D-B84C-7087EF9DB900}" srcOrd="1" destOrd="0" presId="urn:microsoft.com/office/officeart/2018/2/layout/IconLabelList"/>
    <dgm:cxn modelId="{9E13860A-51D6-43CB-A9E2-E207BA8A4854}" type="presParOf" srcId="{B3D96CD1-BDFC-46A3-8423-3AB6C207F1DB}" destId="{1ED18126-8B47-4746-9CAA-311335B8EA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D099E-B0C1-4D01-B354-ED73428B12EA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5B71C-5FD6-440C-A614-463D5AAEA4B3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CC7A3-9ADC-432B-827B-64B7038303E9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Our project suggests diseases, their descriptions, medicines and precautions for diseases that are predicted based on various symptoms provided by the user.</a:t>
          </a:r>
          <a:endParaRPr lang="en-US" sz="2300" kern="1200"/>
        </a:p>
      </dsp:txBody>
      <dsp:txXfrm>
        <a:off x="1437631" y="531"/>
        <a:ext cx="9077968" cy="1244702"/>
      </dsp:txXfrm>
    </dsp:sp>
    <dsp:sp modelId="{BA2BB01E-E4FD-4EE3-BC58-D51330424D49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BCA23-3604-43E6-BAC4-B2DBAAF97DC0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54FC0-94ED-4706-8A73-EAAD5259060F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This is really helpful especially for people who cannot afford doctor appointments</a:t>
          </a:r>
          <a:endParaRPr lang="en-US" sz="2300" kern="1200"/>
        </a:p>
      </dsp:txBody>
      <dsp:txXfrm>
        <a:off x="1437631" y="1556410"/>
        <a:ext cx="9077968" cy="1244702"/>
      </dsp:txXfrm>
    </dsp:sp>
    <dsp:sp modelId="{1B0F3240-6454-44AE-A7C8-671B7A8D6902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873CC-3BEE-4BC9-8002-DF4B0F0BC31A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E1DA6-5A3E-491F-A0A0-BA8B42F5C5E1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Our system recommends medications that have proven to be more effective for similar patient cases improving treatment outcomes.</a:t>
          </a:r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16AD0-AD19-44C4-9816-668DFACBE3B5}">
      <dsp:nvSpPr>
        <dsp:cNvPr id="0" name=""/>
        <dsp:cNvSpPr/>
      </dsp:nvSpPr>
      <dsp:spPr>
        <a:xfrm>
          <a:off x="413712" y="808081"/>
          <a:ext cx="1744428" cy="18567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04B2E-8058-445C-98D6-B37042CEFF5E}">
      <dsp:nvSpPr>
        <dsp:cNvPr id="0" name=""/>
        <dsp:cNvSpPr/>
      </dsp:nvSpPr>
      <dsp:spPr>
        <a:xfrm>
          <a:off x="100682" y="2597223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venir Next LT Pro Demi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rPr>
            <a:t>Finding the appropriate Dataset to train the model on.</a:t>
          </a:r>
          <a:endParaRPr lang="en-US" sz="1400" kern="1200" dirty="0">
            <a:latin typeface="Avenir Next LT Pro Demi" panose="020F0502020204030204" pitchFamily="34" charset="0"/>
            <a:ea typeface="ADLaM Display" panose="020F0502020204030204" pitchFamily="2" charset="0"/>
            <a:cs typeface="ADLaM Display" panose="020F0502020204030204" pitchFamily="2" charset="0"/>
          </a:endParaRPr>
        </a:p>
      </dsp:txBody>
      <dsp:txXfrm>
        <a:off x="100682" y="2597223"/>
        <a:ext cx="2370489" cy="787500"/>
      </dsp:txXfrm>
    </dsp:sp>
    <dsp:sp modelId="{7746A272-5A0B-4AB1-97CF-DBD00426DA72}">
      <dsp:nvSpPr>
        <dsp:cNvPr id="0" name=""/>
        <dsp:cNvSpPr/>
      </dsp:nvSpPr>
      <dsp:spPr>
        <a:xfrm>
          <a:off x="3211667" y="827746"/>
          <a:ext cx="1719168" cy="1778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14F8E-B4BE-4B29-9920-0FE1D83653A3}">
      <dsp:nvSpPr>
        <dsp:cNvPr id="0" name=""/>
        <dsp:cNvSpPr/>
      </dsp:nvSpPr>
      <dsp:spPr>
        <a:xfrm>
          <a:off x="2886007" y="2577558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venir Next LT Pro Demi" panose="020B0704020202020204" pitchFamily="34" charset="0"/>
            </a:rPr>
            <a:t>Started working on new and  unfamiliar technologies like OnDemand API and using prompt engineering.</a:t>
          </a:r>
          <a:endParaRPr lang="en-US" sz="1400" kern="1200" dirty="0">
            <a:latin typeface="Avenir Next LT Pro Demi" panose="020B0704020202020204" pitchFamily="34" charset="0"/>
          </a:endParaRPr>
        </a:p>
      </dsp:txBody>
      <dsp:txXfrm>
        <a:off x="2886007" y="2577558"/>
        <a:ext cx="2370489" cy="787500"/>
      </dsp:txXfrm>
    </dsp:sp>
    <dsp:sp modelId="{B674E6F7-6248-4634-84CB-1DAD3C7ED921}">
      <dsp:nvSpPr>
        <dsp:cNvPr id="0" name=""/>
        <dsp:cNvSpPr/>
      </dsp:nvSpPr>
      <dsp:spPr>
        <a:xfrm>
          <a:off x="5950627" y="793331"/>
          <a:ext cx="1811898" cy="19157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87905-283C-4E28-A11E-D73C1AF01A9C}">
      <dsp:nvSpPr>
        <dsp:cNvPr id="0" name=""/>
        <dsp:cNvSpPr/>
      </dsp:nvSpPr>
      <dsp:spPr>
        <a:xfrm>
          <a:off x="5671332" y="2611973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venir Next LT Pro Demi" panose="020B0704020202020204" pitchFamily="34" charset="0"/>
            </a:rPr>
            <a:t>Working with a team and collaborating with everyone</a:t>
          </a:r>
          <a:endParaRPr lang="en-US" sz="1400" kern="1200" dirty="0">
            <a:latin typeface="Avenir Next LT Pro Demi" panose="020B0704020202020204" pitchFamily="34" charset="0"/>
          </a:endParaRPr>
        </a:p>
      </dsp:txBody>
      <dsp:txXfrm>
        <a:off x="5671332" y="2611973"/>
        <a:ext cx="2370489" cy="787500"/>
      </dsp:txXfrm>
    </dsp:sp>
    <dsp:sp modelId="{7757A9D8-A403-403C-B2B9-50AC95E7437B}">
      <dsp:nvSpPr>
        <dsp:cNvPr id="0" name=""/>
        <dsp:cNvSpPr/>
      </dsp:nvSpPr>
      <dsp:spPr>
        <a:xfrm>
          <a:off x="8797742" y="827746"/>
          <a:ext cx="1688319" cy="1778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18126-8B47-4746-9CAA-311335B8EAA2}">
      <dsp:nvSpPr>
        <dsp:cNvPr id="0" name=""/>
        <dsp:cNvSpPr/>
      </dsp:nvSpPr>
      <dsp:spPr>
        <a:xfrm>
          <a:off x="8456657" y="2577558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venir Next LT Pro Demi" panose="020B0704020202020204" pitchFamily="34" charset="0"/>
            </a:rPr>
            <a:t>Other external issues such as network </a:t>
          </a:r>
          <a:endParaRPr lang="en-US" sz="1400" kern="1200" dirty="0">
            <a:latin typeface="Avenir Next LT Pro Demi" panose="020B0704020202020204" pitchFamily="34" charset="0"/>
          </a:endParaRPr>
        </a:p>
      </dsp:txBody>
      <dsp:txXfrm>
        <a:off x="8456657" y="2577558"/>
        <a:ext cx="2370489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01EF-6BC1-9C40-3BDC-37BCC810C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C23A9-F99F-544D-DD03-481A6587C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C0BB-09CF-8EEA-D3CB-9CCD1781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3DA-4A29-4344-8312-73CBBA50AB2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D0A8-0C27-74BB-EEFF-19D127E4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ECCD-A5D7-2050-4E3B-4C407E88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7EC9-1EAF-4A88-906F-2E0CB16A5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27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CC78-C4B3-5C25-B67A-8FE902D4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6A348-D87C-546D-9CB9-3DCB4609B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D579D-8646-7051-0B55-8AB557B9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3DA-4A29-4344-8312-73CBBA50AB2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E772C-46C1-0050-80B4-B378E391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08A88-EE52-A0F7-9442-80E503B0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7EC9-1EAF-4A88-906F-2E0CB16A5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8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FA9D7-036F-5F88-CD04-04496646E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D5553-60AC-F219-AF16-951960605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C008F-8840-B8EB-CE80-7016A9DD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3DA-4A29-4344-8312-73CBBA50AB2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BB35C-F0DB-51E8-2770-347E9C7A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CFAF7-5A7F-AB15-AE28-DCF93669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7EC9-1EAF-4A88-906F-2E0CB16A5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73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917F-F8C6-0174-823E-EEB0B20D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82B79-AB31-A595-BDF5-29E65310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EE7E8-C5D0-8734-868E-8972C28E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3DA-4A29-4344-8312-73CBBA50AB2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43867-1D79-3898-EF6B-8CF018DC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BE727-F619-DF6C-B431-AC21B82F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7EC9-1EAF-4A88-906F-2E0CB16A5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08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F47B-172D-5BAA-1A83-8D9D0A29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0EFE6-2A98-86FD-66FB-26B913431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F22B6-D0E3-A518-3B8D-4063ECED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3DA-4A29-4344-8312-73CBBA50AB2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DB4C1-FE6C-160A-FAF7-E764CB1F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A93A1-C48B-8F58-164F-2FD2E2BA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7EC9-1EAF-4A88-906F-2E0CB16A5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9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19F2-6ABC-74FC-8484-1178CF9D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D9597-61FE-C508-6887-F7DB313F3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2E39A-7115-9CEC-0952-43BF9CAFD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3F415-8812-E998-1998-423A6254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3DA-4A29-4344-8312-73CBBA50AB2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00321-6EC6-90C3-6B20-3722D5F9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7E91C-3A21-9865-C900-B6DF85A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7EC9-1EAF-4A88-906F-2E0CB16A5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24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9F7D-89BA-C8D2-6B5F-AC34030A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EF60C-3859-C5E6-4BEA-94B62B9A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B9A75-D798-4EE4-C136-91B2A24EA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ADBA2-09C8-E10E-85DD-DF0B48D2F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81E3C-BF9D-63E5-42A6-8949C9215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20762-80D6-4313-69BE-CC1B2374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3DA-4A29-4344-8312-73CBBA50AB2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AE031-1500-B166-BBCF-796D07E7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CFE54-2B5A-CF12-FAE5-27C3D86E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7EC9-1EAF-4A88-906F-2E0CB16A5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49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2B81-9FD3-E90E-7C00-E242461D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0136E-2A62-A015-7833-08DC091B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3DA-4A29-4344-8312-73CBBA50AB2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D414C-62F0-4A70-68B9-FAE284E2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0D2A4-C383-B4FF-8BAE-A74D2EA9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7EC9-1EAF-4A88-906F-2E0CB16A5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0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226EA-C84D-030A-91CD-3B669BC9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3DA-4A29-4344-8312-73CBBA50AB2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A3638-7FC2-0CEB-13C2-D12A40ED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86DAB-86F2-7DDB-6CDB-14A8785C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7EC9-1EAF-4A88-906F-2E0CB16A5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90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42D3-066D-F009-A97F-50CED3D4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BF7A-0D72-C7F5-9B32-49E6752CE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9A70F-59C8-794B-DF2E-D8DD871C5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69B16-31A9-7111-EAA3-89D05B54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3DA-4A29-4344-8312-73CBBA50AB2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03EEB-6B58-7221-A99F-E838B1EB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2E21C-134C-1EA0-4D99-79C93EAE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7EC9-1EAF-4A88-906F-2E0CB16A5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75F0-EF35-2958-0913-09C85DA2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DD428-4C8D-2FCA-FE3F-5E0F42B5A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49C15-CAAA-EBFC-7AF4-FF1413E31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E2195-5CD6-2237-6FA0-1ACABE7A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73DA-4A29-4344-8312-73CBBA50AB2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DE1DD-2BEB-924A-5861-9B026E17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F2EF6-59F2-C9C8-9C0D-D7A8FC59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7EC9-1EAF-4A88-906F-2E0CB16A5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14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E27A6-E8B7-CEF3-A7AC-C9E17F54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3B8D2-35A9-8DA5-E3A4-5C6A0E6F4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4F575-5C66-4CD7-2118-86D626815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473DA-4A29-4344-8312-73CBBA50AB2F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8EA5-F749-B119-C2D2-4A365F802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9BA0-994A-3C6E-8CEE-D501B207B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F7EC9-1EAF-4A88-906F-2E0CB16A5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15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le of pills and capsules&#10;&#10;Description automatically generated">
            <a:extLst>
              <a:ext uri="{FF2B5EF4-FFF2-40B4-BE49-F238E27FC236}">
                <a16:creationId xmlns:a16="http://schemas.microsoft.com/office/drawing/2014/main" id="{092C98FE-BF45-5F3B-68B3-396E8B241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5" t="3226" r="15503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85033-14E5-2787-0F9B-82CF03636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75604"/>
            <a:ext cx="4497142" cy="29508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 dirty="0">
                <a:latin typeface="Impact" panose="020B080603090205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Medicine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880D2-AFF3-0C1E-2F99-4DBCE2D4D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03407"/>
            <a:ext cx="4023359" cy="2177658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2000" dirty="0">
                <a:latin typeface="Maiandra GD" panose="020E0502030308020204" pitchFamily="34" charset="0"/>
              </a:rPr>
              <a:t>Team : 66</a:t>
            </a:r>
          </a:p>
          <a:p>
            <a:pPr algn="l"/>
            <a:endParaRPr lang="en-US" sz="2000" dirty="0">
              <a:latin typeface="Maiandra GD" panose="020E0502030308020204" pitchFamily="34" charset="0"/>
            </a:endParaRPr>
          </a:p>
          <a:p>
            <a:pPr algn="l"/>
            <a:r>
              <a:rPr lang="en-US" sz="2000" dirty="0">
                <a:latin typeface="Maiandra GD" panose="020E0502030308020204" pitchFamily="34" charset="0"/>
              </a:rPr>
              <a:t>Prakhar Awasthi</a:t>
            </a:r>
          </a:p>
          <a:p>
            <a:pPr algn="l"/>
            <a:r>
              <a:rPr lang="en-US" sz="2000" dirty="0">
                <a:latin typeface="Maiandra GD" panose="020E0502030308020204" pitchFamily="34" charset="0"/>
              </a:rPr>
              <a:t>Akshay Pandey</a:t>
            </a:r>
          </a:p>
          <a:p>
            <a:pPr algn="l"/>
            <a:r>
              <a:rPr lang="en-US" sz="2000" dirty="0" err="1">
                <a:latin typeface="Maiandra GD" panose="020E0502030308020204" pitchFamily="34" charset="0"/>
              </a:rPr>
              <a:t>Pratibimb</a:t>
            </a:r>
            <a:r>
              <a:rPr lang="en-US" sz="2000" dirty="0">
                <a:latin typeface="Maiandra GD" panose="020E0502030308020204" pitchFamily="34" charset="0"/>
              </a:rPr>
              <a:t> Swain</a:t>
            </a:r>
          </a:p>
          <a:p>
            <a:pPr algn="l"/>
            <a:r>
              <a:rPr lang="en-US" sz="2000" dirty="0">
                <a:latin typeface="Maiandra GD" panose="020E0502030308020204" pitchFamily="34" charset="0"/>
              </a:rPr>
              <a:t>Hemant Yadav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24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B76CD-383C-F31C-8EA8-321E2B7C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Project Objectives</a:t>
            </a:r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21D506-0A7D-796D-94E9-44727FC5B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92976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8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8E336-D357-C5E5-B5A8-3B381EB2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445" y="762001"/>
            <a:ext cx="4362476" cy="1708244"/>
          </a:xfrm>
        </p:spPr>
        <p:txBody>
          <a:bodyPr anchor="ctr">
            <a:normAutofit/>
          </a:bodyPr>
          <a:lstStyle/>
          <a:p>
            <a:r>
              <a:rPr lang="en-IN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 done so far ….</a:t>
            </a:r>
          </a:p>
        </p:txBody>
      </p:sp>
      <p:pic>
        <p:nvPicPr>
          <p:cNvPr id="16" name="Picture 15" descr="Colourful pills stacked to make a bar graph">
            <a:extLst>
              <a:ext uri="{FF2B5EF4-FFF2-40B4-BE49-F238E27FC236}">
                <a16:creationId xmlns:a16="http://schemas.microsoft.com/office/drawing/2014/main" id="{3D006AAC-316A-3A40-51C6-03E5EB3661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83" r="9906" b="-1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7F2B-19BF-0C35-C205-E8542C1FC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Avenir Next LT Pro Demi" panose="020B0704020202020204" pitchFamily="34" charset="0"/>
              </a:rPr>
              <a:t>Till now we have trained the model on a dataset to input symptoms from the user and predict diseases and the corresponding description of the diseases, their medications and precautions.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4421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99C72-D4ED-4D46-5E86-CCFC7E93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Challenges faced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C44CAA-C291-7B45-2D34-7D76E1A95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3526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91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061B-E2E5-4A5D-18C9-C7024AF9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IN" sz="3200" dirty="0">
                <a:latin typeface="Impact" panose="020B0806030902050204" pitchFamily="34" charset="0"/>
              </a:rPr>
              <a:t>Plans for the remaining time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BF1EE-1D4E-1436-7F48-E9C4D9D41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Maiandra GD" panose="020E0502030308020204" pitchFamily="34" charset="0"/>
              </a:rPr>
              <a:t>Designing the front end of the website to be made for the project.</a:t>
            </a:r>
          </a:p>
          <a:p>
            <a:r>
              <a:rPr lang="en-IN" sz="2000" dirty="0">
                <a:latin typeface="Maiandra GD" panose="020E0502030308020204" pitchFamily="34" charset="0"/>
              </a:rPr>
              <a:t>Structuring the back end and integrating the model into the website using OnDemand API.</a:t>
            </a:r>
          </a:p>
          <a:p>
            <a:r>
              <a:rPr lang="en-IN" sz="2000" dirty="0">
                <a:latin typeface="Maiandra GD" panose="020E0502030308020204" pitchFamily="34" charset="0"/>
              </a:rPr>
              <a:t>Hoping our project runs seamlessly through the numerous tests we run through it.</a:t>
            </a:r>
          </a:p>
        </p:txBody>
      </p:sp>
      <p:pic>
        <p:nvPicPr>
          <p:cNvPr id="5" name="Picture 4" descr="A computer with a gear and check marks&#10;&#10;Description automatically generated">
            <a:extLst>
              <a:ext uri="{FF2B5EF4-FFF2-40B4-BE49-F238E27FC236}">
                <a16:creationId xmlns:a16="http://schemas.microsoft.com/office/drawing/2014/main" id="{99C4C3F5-52BF-EE23-737F-646461C04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80" y="771753"/>
            <a:ext cx="5316095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4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198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MS PGothic</vt:lpstr>
      <vt:lpstr>Aptos</vt:lpstr>
      <vt:lpstr>Aptos Display</vt:lpstr>
      <vt:lpstr>Arial</vt:lpstr>
      <vt:lpstr>Avenir Next LT Pro Demi</vt:lpstr>
      <vt:lpstr>Calibri</vt:lpstr>
      <vt:lpstr>Calibri Light</vt:lpstr>
      <vt:lpstr>Impact</vt:lpstr>
      <vt:lpstr>Maiandra GD</vt:lpstr>
      <vt:lpstr>Office Theme</vt:lpstr>
      <vt:lpstr>Medicine Recommendation System</vt:lpstr>
      <vt:lpstr>Project Objectives</vt:lpstr>
      <vt:lpstr>Work done so far ….</vt:lpstr>
      <vt:lpstr>Challenges faced</vt:lpstr>
      <vt:lpstr>Plans for the remaining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PANDEY</dc:creator>
  <cp:lastModifiedBy>AKSHAY PANDEY</cp:lastModifiedBy>
  <cp:revision>1</cp:revision>
  <dcterms:created xsi:type="dcterms:W3CDTF">2024-10-25T07:00:27Z</dcterms:created>
  <dcterms:modified xsi:type="dcterms:W3CDTF">2024-10-25T10:37:06Z</dcterms:modified>
</cp:coreProperties>
</file>