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kumar M" initials="NM" lastIdx="1" clrIdx="0">
    <p:extLst>
      <p:ext uri="{19B8F6BF-5375-455C-9EA6-DF929625EA0E}">
        <p15:presenceInfo xmlns:p15="http://schemas.microsoft.com/office/powerpoint/2012/main" userId="54362976ab57cf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A7487-9ABD-DD47-A278-21E7AAE186D8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4ED93-FBF3-6441-AEF9-8EEC0247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Adactin</a:t>
            </a:r>
            <a:r>
              <a:rPr lang="en-GB" dirty="0"/>
              <a:t> Happy paths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4ED93-FBF3-6441-AEF9-8EEC024708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4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0068-3AA8-797C-EB87-0E1AF75AA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7C59-F08E-AFE9-C3F9-46F17BACD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A713-5A00-E600-A611-1C8678ED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818B-9D52-5BA4-F6F4-42F775F8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9AEA-E2C5-8A85-92B3-0DD644BD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DBBB-27C0-D301-BF8A-FE86EAD0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D5EA2-7AA5-7896-57DA-A2A2E5DE0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B987-BCBF-9FA1-6F2D-BB9256B8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76B6-FCA4-59B7-6D3A-0ACB9C1A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376E-ECCA-CEA2-F83C-3AB5868D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93A51-8134-6D6C-5251-F7D823555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61178-01BD-A262-D652-C2F864D6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44BF2-5984-2318-A27E-4C58186A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068A-D3B0-4CCC-B14D-72264B97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17D5-BC7C-D415-42C5-385DC841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9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189B-C1AF-D582-EB32-F8790D35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B9C9-C37A-F4AE-3EB5-C1EC87E3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86D3-3314-E703-342B-C1EACB12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FDCD-1A98-0ECB-9A53-682A2459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8A8E2-E2CE-DE56-CEE8-D4FAAD35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5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DD50-550B-548F-8BBF-57F3845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C6BBC-91BF-0E45-5B37-48814557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24DC-8A02-E110-16D4-49835BB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1B1C-187E-3FA2-C635-8A77C4FB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C2D5-EDCE-676C-84E0-5A2A394A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A8F2-62A1-2955-242C-68D6F1AC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8F30-469D-1FBF-98B8-122D61F4C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97A6D-9F71-B8DC-36C8-5D1AC3599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FCEAF-28C4-DACC-C2DD-3C0E0663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3D86D-3B33-4139-2800-127F492E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8E81-2049-353C-C1E0-033B38C3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A09D-D700-25A1-35BC-B1F23B01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EC1AF-7385-2F79-A101-582DCDA16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F43A9-1D62-42A4-C89E-25179A56D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20B49-DB6C-8F08-47BC-7E587D0E7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AFF04-66E2-A9C9-CF2E-EFA62BA8F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FB2CB-FDFF-C6F6-3A25-4F5647C8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DE6EA-57E9-4F22-7833-DFD10522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C3225-3C56-944D-85A3-9FBA096E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BF4E-FC3A-4DC3-2AC5-E797E4F4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BA464-9B9F-4DC3-7909-EDF5F472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21FB4-2C5E-28C9-F1A5-65AF07F8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62E0F-56D9-24D4-29D9-1924BB4A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DABCB-CD66-39D5-E0C0-CF596995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A387B-163F-FA65-E961-A612CE70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6027D-D6E3-405D-3325-11EB6E18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6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324A-0424-BCEC-2889-6BC71297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675A-BA84-71CB-7A70-FA765B92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47044-7D83-A52B-6FB2-9C79B6D12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4E79-D1E2-F6C0-1E07-E1EA6CF6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7E1C7-AD76-9572-F51A-41AFB77A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9739F-96AF-70A4-88CC-5DB254CD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15E1-EDD2-5E41-A815-84370EB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86311-4D5F-E50A-03D6-110EE09C7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280B2-5A80-AC2C-8969-3AC16497B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5ACE4-CB13-337D-1505-AB731A6A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91176-3E80-C1BA-EC23-ADB1FF1D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7AF3F-C28D-3B09-0703-C081CE6A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0B3FC-3C23-B19F-F6AD-09C43138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0073-591E-3A56-35A7-B700CC95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6FF7-593E-5EC2-BF81-DB6FDCC90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884CC-7BAE-4645-8DFB-1EE734417D0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5BEA-92AB-A843-0B94-F930AB52F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176B-B586-CD7E-F194-B26381B48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69F9A-D672-0146-AAE0-3E7BB4D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5A2985-B88C-1917-50C9-0F231B29E3F6}"/>
              </a:ext>
            </a:extLst>
          </p:cNvPr>
          <p:cNvSpPr/>
          <p:nvPr/>
        </p:nvSpPr>
        <p:spPr>
          <a:xfrm>
            <a:off x="4793137" y="683601"/>
            <a:ext cx="3565727" cy="908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Enter login 
Details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1E52DC-B41F-B412-0899-3233B4CB896D}"/>
              </a:ext>
            </a:extLst>
          </p:cNvPr>
          <p:cNvSpPr/>
          <p:nvPr/>
        </p:nvSpPr>
        <p:spPr>
          <a:xfrm>
            <a:off x="8206541" y="2155557"/>
            <a:ext cx="2800747" cy="877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hotel page. 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26A4324-9907-8B7B-A469-F48E51E85951}"/>
              </a:ext>
            </a:extLst>
          </p:cNvPr>
          <p:cNvSpPr/>
          <p:nvPr/>
        </p:nvSpPr>
        <p:spPr>
          <a:xfrm>
            <a:off x="4793137" y="2933472"/>
            <a:ext cx="2707802" cy="877651"/>
          </a:xfrm>
          <a:prstGeom prst="roundRect">
            <a:avLst>
              <a:gd name="adj" fmla="val 151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hotel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7AF1439-B6A4-98D7-5934-3990B35E0DD4}"/>
              </a:ext>
            </a:extLst>
          </p:cNvPr>
          <p:cNvSpPr/>
          <p:nvPr/>
        </p:nvSpPr>
        <p:spPr>
          <a:xfrm>
            <a:off x="8822463" y="4222516"/>
            <a:ext cx="2807301" cy="999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 a hotel 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DB8671-C9DD-96DD-DDAF-74603481C7AD}"/>
              </a:ext>
            </a:extLst>
          </p:cNvPr>
          <p:cNvSpPr/>
          <p:nvPr/>
        </p:nvSpPr>
        <p:spPr>
          <a:xfrm>
            <a:off x="4941106" y="5562137"/>
            <a:ext cx="2517303" cy="1016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Booking confirmation </a:t>
            </a:r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EA29B40-9009-D460-6AEF-2BF46AFA2C6E}"/>
              </a:ext>
            </a:extLst>
          </p:cNvPr>
          <p:cNvSpPr/>
          <p:nvPr/>
        </p:nvSpPr>
        <p:spPr>
          <a:xfrm rot="223044">
            <a:off x="8613424" y="697904"/>
            <a:ext cx="1986979" cy="445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Valid details </a:t>
            </a:r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BDDD886-A014-62AD-4807-968A3697643C}"/>
              </a:ext>
            </a:extLst>
          </p:cNvPr>
          <p:cNvSpPr/>
          <p:nvPr/>
        </p:nvSpPr>
        <p:spPr>
          <a:xfrm>
            <a:off x="8888540" y="3240368"/>
            <a:ext cx="2069767" cy="335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Enter details</a:t>
            </a:r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A5C7C79-0E53-A1B2-06CB-D80B9DBF1F62}"/>
              </a:ext>
            </a:extLst>
          </p:cNvPr>
          <p:cNvSpPr/>
          <p:nvPr/>
        </p:nvSpPr>
        <p:spPr>
          <a:xfrm rot="495970">
            <a:off x="5237656" y="3918287"/>
            <a:ext cx="2085614" cy="490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hotel in the list</a:t>
            </a:r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7587989-1885-7287-4B81-816150747B9C}"/>
              </a:ext>
            </a:extLst>
          </p:cNvPr>
          <p:cNvSpPr/>
          <p:nvPr/>
        </p:nvSpPr>
        <p:spPr>
          <a:xfrm>
            <a:off x="9158768" y="5562137"/>
            <a:ext cx="2451026" cy="570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Validate details 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52D2A74-7931-CD2D-B133-287F4C249C59}"/>
              </a:ext>
            </a:extLst>
          </p:cNvPr>
          <p:cNvSpPr txBox="1"/>
          <p:nvPr/>
        </p:nvSpPr>
        <p:spPr>
          <a:xfrm rot="10800000" flipV="1">
            <a:off x="5400182" y="264626"/>
            <a:ext cx="501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 err="1">
                <a:solidFill>
                  <a:schemeClr val="accent2"/>
                </a:solidFill>
              </a:rPr>
              <a:t>Adactin</a:t>
            </a:r>
            <a:r>
              <a:rPr lang="en-GB" b="1" u="sng" dirty="0">
                <a:solidFill>
                  <a:schemeClr val="accent2"/>
                </a:solidFill>
              </a:rPr>
              <a:t> Happy path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0878D6A-DE05-32D4-8A3F-75932DB8AB39}"/>
              </a:ext>
            </a:extLst>
          </p:cNvPr>
          <p:cNvCxnSpPr>
            <a:cxnSpLocks/>
          </p:cNvCxnSpPr>
          <p:nvPr/>
        </p:nvCxnSpPr>
        <p:spPr>
          <a:xfrm>
            <a:off x="8404537" y="1152179"/>
            <a:ext cx="1441887" cy="852312"/>
          </a:xfrm>
          <a:prstGeom prst="curvedConnector3">
            <a:avLst>
              <a:gd name="adj1" fmla="val 12349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8B019365-1CD4-4648-11FF-DD487F0B9B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0969" y="3128648"/>
            <a:ext cx="2095454" cy="56276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74850F78-3DB0-33F0-50FF-10511DF49AAB}"/>
              </a:ext>
            </a:extLst>
          </p:cNvPr>
          <p:cNvCxnSpPr>
            <a:cxnSpLocks/>
          </p:cNvCxnSpPr>
          <p:nvPr/>
        </p:nvCxnSpPr>
        <p:spPr>
          <a:xfrm>
            <a:off x="6357938" y="3851562"/>
            <a:ext cx="2200942" cy="110470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29EED70C-2FC8-7DF3-913D-A5F47053A914}"/>
              </a:ext>
            </a:extLst>
          </p:cNvPr>
          <p:cNvCxnSpPr>
            <a:cxnSpLocks/>
          </p:cNvCxnSpPr>
          <p:nvPr/>
        </p:nvCxnSpPr>
        <p:spPr>
          <a:xfrm flipV="1">
            <a:off x="7764522" y="5429250"/>
            <a:ext cx="2653446" cy="64104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175EA-AFC8-5909-A649-11AF81B61641}"/>
              </a:ext>
            </a:extLst>
          </p:cNvPr>
          <p:cNvSpPr/>
          <p:nvPr/>
        </p:nvSpPr>
        <p:spPr>
          <a:xfrm>
            <a:off x="311989" y="5357034"/>
            <a:ext cx="1796683" cy="1062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Error </a:t>
            </a:r>
            <a:endParaRPr lang="en-US" dirty="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9029DCC7-3D61-FAE6-B4C1-36B66E9061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0569" y="1440658"/>
            <a:ext cx="3867023" cy="3781425"/>
          </a:xfrm>
          <a:prstGeom prst="curvedConnector3">
            <a:avLst>
              <a:gd name="adj1" fmla="val 9895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B048459-BAC3-BB68-8C32-FC0E5B239D4C}"/>
              </a:ext>
            </a:extLst>
          </p:cNvPr>
          <p:cNvSpPr/>
          <p:nvPr/>
        </p:nvSpPr>
        <p:spPr>
          <a:xfrm rot="20114178">
            <a:off x="421216" y="1493323"/>
            <a:ext cx="2698286" cy="462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Invalid details</a:t>
            </a:r>
            <a:endParaRPr lang="en-US" dirty="0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05160F1A-F99B-8B26-5A2B-86B818A06B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30488" y="2384973"/>
            <a:ext cx="6812470" cy="2837108"/>
          </a:xfrm>
          <a:prstGeom prst="curvedConnector3">
            <a:avLst>
              <a:gd name="adj1" fmla="val 9509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EAF376B-D6D0-7CC3-09CC-79C3DBFFB469}"/>
              </a:ext>
            </a:extLst>
          </p:cNvPr>
          <p:cNvSpPr/>
          <p:nvPr/>
        </p:nvSpPr>
        <p:spPr>
          <a:xfrm rot="21154650">
            <a:off x="1975024" y="2138784"/>
            <a:ext cx="3628247" cy="571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Field  text box empty</a:t>
            </a:r>
            <a:endParaRPr lang="en-US" dirty="0"/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FF916DE4-B163-AD18-A188-A37361C347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8651" y="3691411"/>
            <a:ext cx="3186416" cy="156653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02B7AFA4-EED2-ACD3-319B-85412B17DDC5}"/>
              </a:ext>
            </a:extLst>
          </p:cNvPr>
          <p:cNvSpPr/>
          <p:nvPr/>
        </p:nvSpPr>
        <p:spPr>
          <a:xfrm rot="20162069">
            <a:off x="1699497" y="3483628"/>
            <a:ext cx="2994850" cy="503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hotel not selected </a:t>
            </a:r>
            <a:endParaRPr lang="en-US" dirty="0"/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45D4DE3C-C682-38CE-1225-0C465F70329B}"/>
              </a:ext>
            </a:extLst>
          </p:cNvPr>
          <p:cNvCxnSpPr>
            <a:cxnSpLocks/>
          </p:cNvCxnSpPr>
          <p:nvPr/>
        </p:nvCxnSpPr>
        <p:spPr>
          <a:xfrm flipV="1">
            <a:off x="2273006" y="5222082"/>
            <a:ext cx="6428034" cy="20716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05F405E2-6459-BC33-4B20-1FFFA19E3CAB}"/>
              </a:ext>
            </a:extLst>
          </p:cNvPr>
          <p:cNvSpPr/>
          <p:nvPr/>
        </p:nvSpPr>
        <p:spPr>
          <a:xfrm rot="21339510">
            <a:off x="2618998" y="4995542"/>
            <a:ext cx="3353433" cy="3288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Field textbox empty 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66B595E-EB45-E774-FE85-108307F44C8C}"/>
              </a:ext>
            </a:extLst>
          </p:cNvPr>
          <p:cNvSpPr/>
          <p:nvPr/>
        </p:nvSpPr>
        <p:spPr>
          <a:xfrm>
            <a:off x="74646" y="90244"/>
            <a:ext cx="1139792" cy="953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Chrome browser 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3E41552-18C1-DDE3-4D69-594F2753FE05}"/>
              </a:ext>
            </a:extLst>
          </p:cNvPr>
          <p:cNvSpPr/>
          <p:nvPr/>
        </p:nvSpPr>
        <p:spPr>
          <a:xfrm>
            <a:off x="1608234" y="146380"/>
            <a:ext cx="3063800" cy="670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https://adactinhotelapp.com/HotelAppBuild2/index.php</a:t>
            </a:r>
            <a:endParaRPr lang="en-US" dirty="0"/>
          </a:p>
        </p:txBody>
      </p: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8F545EF6-7CF5-D096-E35E-5DE10D352506}"/>
              </a:ext>
            </a:extLst>
          </p:cNvPr>
          <p:cNvCxnSpPr>
            <a:cxnSpLocks/>
          </p:cNvCxnSpPr>
          <p:nvPr/>
        </p:nvCxnSpPr>
        <p:spPr>
          <a:xfrm>
            <a:off x="4667452" y="260552"/>
            <a:ext cx="957558" cy="382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5A1188E-EF19-C4DB-EE8D-7C468817A49E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086705" y="296814"/>
            <a:ext cx="521529" cy="184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2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 M</dc:creator>
  <cp:lastModifiedBy>Naveen kumar M</cp:lastModifiedBy>
  <cp:revision>2</cp:revision>
  <dcterms:created xsi:type="dcterms:W3CDTF">2024-06-24T11:58:16Z</dcterms:created>
  <dcterms:modified xsi:type="dcterms:W3CDTF">2024-06-25T02:10:04Z</dcterms:modified>
</cp:coreProperties>
</file>