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aleway-boldItalic.fntdata"/><Relationship Id="rId8" Type="http://schemas.openxmlformats.org/officeDocument/2006/relationships/slide" Target="slides/slide3.xml"/><Relationship Id="rId21" Type="http://schemas.openxmlformats.org/officeDocument/2006/relationships/font" Target="fonts/Lato-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Raleway-italic.fntdata"/><Relationship Id="rId7" Type="http://schemas.openxmlformats.org/officeDocument/2006/relationships/slide" Target="slides/slide2.xml"/><Relationship Id="rId25" Type="http://schemas.openxmlformats.org/officeDocument/2006/relationships/customXml" Target="../customXml/item3.xml"/><Relationship Id="rId20" Type="http://schemas.openxmlformats.org/officeDocument/2006/relationships/font" Target="fonts/Lato-bold.fntdata"/><Relationship Id="rId2" Type="http://schemas.openxmlformats.org/officeDocument/2006/relationships/viewProps" Target="viewProps.xml"/><Relationship Id="rId16" Type="http://schemas.openxmlformats.org/officeDocument/2006/relationships/font" Target="fonts/Raleway-bold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2.xml"/><Relationship Id="rId15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Lato-regular.fntdata"/><Relationship Id="rId22" Type="http://schemas.openxmlformats.org/officeDocument/2006/relationships/font" Target="fonts/La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4eb51e6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74eb51e6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4eb51e6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74eb51e6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1f023f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1f023f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74eb51e6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74eb51e6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74eb51e6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74eb51e6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74eb51e6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74eb51e6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4eb51e6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74eb51e6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74eb51e6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74eb51e6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Teoría de la Computación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Marzo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M5A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M5B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N5A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Horarios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M5A: Mi 8-10 y V 11-13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M5B: L 8-10 y Mi 10-12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N5A: Mi 17.30-19.30 y J 20.30-22.30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Teórico: Diego Acuña , yo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Práctico: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Alejo Rodríguez (M5A, M5B)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Martina Cantera (N5A)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Evaluación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60 puntos: Parcial final </a:t>
            </a:r>
            <a:r>
              <a:rPr b="1" lang="es" u="sng"/>
              <a:t>(CON MATERIAL)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40 puntos: Ejercicios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/>
            </a:br>
            <a:r>
              <a:rPr lang="es"/>
              <a:t>Para ganar el curso: 70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exonerar: 86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Puntajes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17" y="1318650"/>
            <a:ext cx="6173533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Evaluaciones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Defensas de práctico: 21 ptos (7 c/u; mejores 3 de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Actuación en clase: 5 ptos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 + defensa (defensa durante el parcial): 14 ptos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Parcial: 60 ptos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Fechas (importante)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Parcial: 3/7 (9.00 y 18.30)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Defensas: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Práctico 0: Sem 4 (semana del 31/3), Clase 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Práctico 1: Sem 6 (semana del 21/4; semana post turismo), Clase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Práctico 2: Sem 10 (semana del 19/5), Clase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Práctico 3: Sem 12 (semana del 2/6), Clase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Tarea: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Lectura: semana 14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Entrega: A definir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Equipo en Teams por clase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Foros de Aulas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BAC3C066D264EB55EB78C6DE12B47" ma:contentTypeVersion="0" ma:contentTypeDescription="Crear nuevo documento." ma:contentTypeScope="" ma:versionID="75e46c69bc3263f4be50361efd1a7d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88669a25a4819ff64d85379b87075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DBB15B-B031-4825-A907-B697EC72AC27}"/>
</file>

<file path=customXml/itemProps2.xml><?xml version="1.0" encoding="utf-8"?>
<ds:datastoreItem xmlns:ds="http://schemas.openxmlformats.org/officeDocument/2006/customXml" ds:itemID="{A353E2DD-2713-484D-BDD5-F7575C02FE58}"/>
</file>

<file path=customXml/itemProps3.xml><?xml version="1.0" encoding="utf-8"?>
<ds:datastoreItem xmlns:ds="http://schemas.openxmlformats.org/officeDocument/2006/customXml" ds:itemID="{0D184578-3903-417A-B175-F5A3A75A8B4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0x01010012ABAC3C066D264EB55EB78C6DE12B47</vt:lpwstr>
  </property>
</Properties>
</file>