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aleway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aleway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aleway-italic.fntdata"/><Relationship Id="rId30" Type="http://schemas.openxmlformats.org/officeDocument/2006/relationships/font" Target="fonts/Raleway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Raleway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6a04df804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6a04df804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6a04df804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6a04df804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6a04df80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6a04df80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Definir producto cartesiano y R c A x B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46a04df804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46a04df804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6a04df804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6a04df804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Ejemplos: R&lt;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6a04df80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6a04df80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6a04df804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6a04df804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6a04df804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46a04df804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46a04df804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46a04df804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46a04df804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46a04df804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46a04df804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46a04df804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46a04df804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46a04df804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6a04df804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46a04df804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6a04df80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6a04df80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6a04df804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46a04df804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6a04df80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6a04df80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Formas canónicas débiles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6a04df80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46a04df80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46a04df804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46a04df804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6a04df80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6a04df80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46a04df80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46a04df80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6a04df804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6a04df804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6a04df804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6a04df804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Clase 5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Marzo 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Teoría de conjuntos</a:t>
            </a:r>
            <a:endParaRPr/>
          </a:p>
        </p:txBody>
      </p:sp>
      <p:sp>
        <p:nvSpPr>
          <p:cNvPr id="147" name="Google Shape;147;p2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Definir conjuntos</a:t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Pertenencia:  4 </a:t>
            </a:r>
            <a:r>
              <a:rPr lang="es"/>
              <a:t>𝝐  A , 5 </a:t>
            </a:r>
            <a:r>
              <a:rPr lang="es"/>
              <a:t>𝝐  A</a:t>
            </a:r>
            <a:r>
              <a:rPr lang="es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Extensión: </a:t>
            </a:r>
            <a:r>
              <a:rPr lang="es"/>
              <a:t>A = {4,5}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Comprensión: A = {x | x 𝝐  Z ,  3 &lt; x &lt; 6 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Inducción :  N = O | S 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que ya conocen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unión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intersección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diferencia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diferencia </a:t>
            </a:r>
            <a:r>
              <a:rPr lang="es"/>
              <a:t>simétrica</a:t>
            </a:r>
            <a:r>
              <a:rPr lang="es"/>
              <a:t> (XOR)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complemento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inclusión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conjunto potencia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producto cartesiano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13" y="1284400"/>
            <a:ext cx="816292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3" name="Google Shape;173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" y="1220891"/>
            <a:ext cx="9143999" cy="2900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0" y="1921425"/>
            <a:ext cx="8534400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4250" y="1694888"/>
            <a:ext cx="7048500" cy="153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Definiciones</a:t>
            </a:r>
            <a:endParaRPr/>
          </a:p>
        </p:txBody>
      </p:sp>
      <p:sp>
        <p:nvSpPr>
          <p:cNvPr id="193" name="Google Shape;193;p2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Función Inyectiva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Función Sobreyectiva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Función Biyectiva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¿Cómo comparo tamaños de conjuntos?</a:t>
            </a:r>
            <a:endParaRPr/>
          </a:p>
        </p:txBody>
      </p:sp>
      <p:sp>
        <p:nvSpPr>
          <p:cNvPr id="199" name="Google Shape;199;p30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3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6" name="Google Shape;20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2925" y="1234825"/>
            <a:ext cx="4752975" cy="310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Código por Teams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5325" y="696750"/>
            <a:ext cx="3753126" cy="401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3" name="Google Shape;2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5175" y="1898350"/>
            <a:ext cx="7465200" cy="100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3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3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050" y="1971825"/>
            <a:ext cx="8015975" cy="11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¿Qué conjuntos son numerables?</a:t>
            </a:r>
            <a:endParaRPr/>
          </a:p>
        </p:txBody>
      </p:sp>
      <p:sp>
        <p:nvSpPr>
          <p:cNvPr id="226" name="Google Shape;226;p34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5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Hay funciones no programables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¿Sabemos cuáles son?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 a Haskell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729450" y="2078875"/>
            <a:ext cx="7688700" cy="32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Funcionales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Árboles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Abstractos de datos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Expresiones: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Valores: 3, \x-&gt;x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A evaluar: 3+3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Otro?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funcionales</a:t>
            </a:r>
            <a:endParaRPr/>
          </a:p>
        </p:txBody>
      </p:sp>
      <p:sp>
        <p:nvSpPr>
          <p:cNvPr id="106" name="Google Shape;106;p16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00" y="1902805"/>
            <a:ext cx="9143999" cy="32406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Currificación</a:t>
            </a:r>
            <a:endParaRPr/>
          </a:p>
        </p:txBody>
      </p:sp>
      <p:sp>
        <p:nvSpPr>
          <p:cNvPr id="113" name="Google Shape;113;p17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98802" y="2005575"/>
            <a:ext cx="6758049" cy="276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8450" y="1814137"/>
            <a:ext cx="5276075" cy="293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Tipos de recursión</a:t>
            </a:r>
            <a:endParaRPr/>
          </a:p>
        </p:txBody>
      </p:sp>
      <p:sp>
        <p:nvSpPr>
          <p:cNvPr id="127" name="Google Shape;127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Primitiva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Estructural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Bien fundada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Por cola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recursión bien fundada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213" y="2078863"/>
            <a:ext cx="54768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275" y="1253875"/>
            <a:ext cx="7591425" cy="308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