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DF5FB"/>
    <a:srgbClr val="222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84" y="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69A78-E198-4652-89EB-50D9BC434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78C73-0290-4388-BABB-6058AD32F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51AF3-9576-4896-B811-07A9455FF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312C-F30F-42C1-A90A-EC6F3316A634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9A742-37AB-476A-899C-E717E287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BAB49-E47D-447D-AC41-45184A85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745F-DE6B-459F-9317-C3AA21CE7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55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26CB0-164A-4784-B3E6-D3FFC159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BF673-2CD2-4320-9705-8A7474948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1D01F-A892-44E2-AB90-D2C9D8A45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312C-F30F-42C1-A90A-EC6F3316A634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10275-A39E-4562-ACB9-A4B184FA1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FFEF7-4E86-4A04-B1EA-8B89A5E0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745F-DE6B-459F-9317-C3AA21CE7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81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49C64-FA8C-4052-B340-3A7AB7968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8BAFE-452B-4228-BBBC-F512012CB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EB218-229D-40B4-BFE4-677B7A1D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312C-F30F-42C1-A90A-EC6F3316A634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1EA16-EA62-43CA-BD53-E20DFCEF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231E5-595B-4290-A23D-FC572A71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745F-DE6B-459F-9317-C3AA21CE7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1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A8BA-969E-461E-827C-4D3C5220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EC9C4-8C6D-4951-BCBA-931FB674B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C0663-AFA6-44BD-9683-2A72809D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312C-F30F-42C1-A90A-EC6F3316A634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F1355-A854-4A33-A5F5-6A1BE1D44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0F078-68F7-4209-9FFB-D2C8B10B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745F-DE6B-459F-9317-C3AA21CE7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7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19AD-6E22-4A01-8804-C013ADCDC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BFDE0-8B8A-4736-A4E3-A7246D99C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98F65-22FD-4475-987F-808F69A79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312C-F30F-42C1-A90A-EC6F3316A634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E4280-102E-4080-9C2A-9A11F94AE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FD71C-4332-4EA4-BDA7-7F1D5708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745F-DE6B-459F-9317-C3AA21CE7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117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9E2E-AD70-4DB5-835F-962DC3566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238AA-FA8F-412B-BB1C-22AD6C69B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E51C4-452F-4CEE-9624-B41615EBD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CF15-2CDD-4462-B84A-CC6206F9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312C-F30F-42C1-A90A-EC6F3316A634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BFAD5-2523-4428-9D3C-EBF51982F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4D6F1-7A95-4822-A212-23985F9C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745F-DE6B-459F-9317-C3AA21CE7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18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8F2A3-E0F7-4D2B-899D-7287F5CC1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573C0-B537-42EC-BA9E-150506C81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6869F-ECBA-422A-9FAA-6008CAAE9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29119F-AFD1-4580-883B-9CD7C171F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8B2D35-3453-4B70-98A3-A143DADFA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90841F-0D99-49B1-88D7-B1F147FE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312C-F30F-42C1-A90A-EC6F3316A634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E6194D-D058-418C-B60D-528B9512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6CA228-8C72-488B-A47D-E81C23E8F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745F-DE6B-459F-9317-C3AA21CE7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17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65369-4EA1-4048-A517-400866AFB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31ACA-CCAB-4741-866F-9BB650E3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312C-F30F-42C1-A90A-EC6F3316A634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EA7C1-A954-46CD-8769-92D0F40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AE9FC-8E5A-49DA-80E1-CE0728FF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745F-DE6B-459F-9317-C3AA21CE7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26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878BDB-43C8-4FFB-BCE2-C0521F82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312C-F30F-42C1-A90A-EC6F3316A634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0FD21-646B-4F92-936C-BE755A0F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A61CC-DD3C-44A3-8D97-B8FB4B5F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745F-DE6B-459F-9317-C3AA21CE7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51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9ECD6-CE47-48B7-A6CA-1AF8F5197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93CC3-728D-4C69-B50C-70CEBE776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01D02-262A-43C1-B9B5-3D07173E7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AE307-0A08-4AA8-8D8F-C3F363F6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312C-F30F-42C1-A90A-EC6F3316A634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5D6B5-F5E8-498F-9C8D-CA9A92BA8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4A1F0-E887-452B-8DEF-6ED2D19A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745F-DE6B-459F-9317-C3AA21CE7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93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ED036-0E24-4DE1-9543-8363D6FCF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1EE65F-DB1C-484C-BC1C-288CDEFA1B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1470C-9BFE-43DE-BD5A-AB27CBE6A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226FC-90B7-46D6-8EE7-7DA82DBF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312C-F30F-42C1-A90A-EC6F3316A634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2D803-61E9-48ED-BF49-17576CF9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04134-AECE-4EC6-A820-3E0809CB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745F-DE6B-459F-9317-C3AA21CE7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10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2FFFF3-0369-4077-966A-F8FC9E6E3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68E66-E27A-491D-90DC-C37890AD5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20E5D-24CE-45AE-8E5C-62A1CAA33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1312C-F30F-42C1-A90A-EC6F3316A634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25ADC-3FB8-4A00-A098-D50F6D748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CEFEF-FFF0-47E1-B04E-7929E2AA6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7745F-DE6B-459F-9317-C3AA21CE7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83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03FEACF-DAE5-4CC8-94B2-7168B45652C8}"/>
              </a:ext>
            </a:extLst>
          </p:cNvPr>
          <p:cNvSpPr/>
          <p:nvPr/>
        </p:nvSpPr>
        <p:spPr>
          <a:xfrm>
            <a:off x="268940" y="3834823"/>
            <a:ext cx="11510683" cy="1897200"/>
          </a:xfrm>
          <a:prstGeom prst="rect">
            <a:avLst/>
          </a:prstGeom>
          <a:solidFill>
            <a:srgbClr val="2223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9F13E3-8A9D-4F09-9AF0-1538264284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1" r="13131"/>
          <a:stretch/>
        </p:blipFill>
        <p:spPr>
          <a:xfrm>
            <a:off x="7747929" y="3918779"/>
            <a:ext cx="3972476" cy="1754326"/>
          </a:xfrm>
          <a:prstGeom prst="rect">
            <a:avLst/>
          </a:prstGeom>
          <a:ln w="63500">
            <a:gradFill>
              <a:gsLst>
                <a:gs pos="0">
                  <a:srgbClr val="FF66FF"/>
                </a:gs>
                <a:gs pos="31000">
                  <a:schemeClr val="accent1">
                    <a:lumMod val="45000"/>
                    <a:lumOff val="55000"/>
                  </a:schemeClr>
                </a:gs>
                <a:gs pos="44000">
                  <a:schemeClr val="accent1">
                    <a:lumMod val="45000"/>
                    <a:lumOff val="55000"/>
                  </a:schemeClr>
                </a:gs>
                <a:gs pos="100000">
                  <a:srgbClr val="7030A0"/>
                </a:gs>
              </a:gsLst>
              <a:lin ang="5400000" scaled="1"/>
            </a:gra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AB83DC-AFB5-4827-8EDB-74B0C5C03566}"/>
              </a:ext>
            </a:extLst>
          </p:cNvPr>
          <p:cNvSpPr txBox="1"/>
          <p:nvPr/>
        </p:nvSpPr>
        <p:spPr>
          <a:xfrm flipH="1">
            <a:off x="3208557" y="3906260"/>
            <a:ext cx="42142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spc="300" dirty="0">
                <a:solidFill>
                  <a:schemeClr val="bg1"/>
                </a:solidFill>
                <a:latin typeface="Nunito" panose="00000500000000000000" pitchFamily="2" charset="0"/>
              </a:rPr>
              <a:t>Applied Developmental Psychology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1E94A7-F559-43C3-933C-89E11A580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77" y="4276830"/>
            <a:ext cx="2295525" cy="103822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12626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Nunito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 Pennington</dc:creator>
  <cp:lastModifiedBy>Glen Pennington</cp:lastModifiedBy>
  <cp:revision>4</cp:revision>
  <dcterms:created xsi:type="dcterms:W3CDTF">2023-10-09T16:32:24Z</dcterms:created>
  <dcterms:modified xsi:type="dcterms:W3CDTF">2023-10-10T09:50:34Z</dcterms:modified>
</cp:coreProperties>
</file>