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4B7A-A3A1-4E83-B85D-3C44E0446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FED0-3F93-4FE1-9C0D-B4854FCC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54FF-8EA8-4E81-AD70-82CFCC03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EACA-FEAD-439D-9C33-DAF6CB1C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03E7-B213-4FD7-96A3-415D808F2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6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416F-1D70-47FF-B127-031ABAFA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4A514-672B-4107-8AE9-6DAFC971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78BFB-5449-470C-BBC4-1077996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6B4D-6992-4A06-B25B-9E06CEF6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B360-5023-4107-BE24-640ACCF1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8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8480AD-959F-449F-8AF6-D45A4EBF6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F0719-D325-40E2-9C82-3BBAB1969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9DA1-717B-4A04-8E54-29B0AD087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63787-4CB0-4BDB-949F-142BB659A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07804-B65F-486A-9CE2-FCCCA0EA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36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B8C-8183-4295-B2D1-12EE9011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1768-3237-4B05-A1F2-5508B9A8F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FE8C4-9C70-4E90-B61F-D991F0A7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08762-0B9C-4F0B-AC2B-79A4CF4F2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3156-44D2-4A1B-B352-28114FC2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84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D690-3DF6-4A72-A76E-2053DADE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6D91-598A-4E42-A7BD-9099CCD6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9A6E-7DB1-481F-B197-5A0434D4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743D0-176B-48A1-B07B-214CBA9B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BA58C-989F-4973-8BD9-D0D8CF3A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1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054-C815-46F3-A443-A9FB27B9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01BA-46CC-489C-B2B1-3B05A7978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5F6AA-B430-4779-AD06-44E2E8B72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76309-B407-4F06-93C8-7D33BBB5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66587-9512-40C4-8971-CB8E6F635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1BFD4-C735-4DE3-A2AA-D748F845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7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8149-3E14-4D56-8A94-ECFD7624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49DAA-49B4-4E16-830E-1CF107F5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5EC31-8771-4389-88DE-89EC882A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E14FA-A517-4DE3-B974-E40F8D7CD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272E19-1CDF-49C7-8842-7F1DC29C7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4100A2-AA2E-4390-A2C7-5E656E6A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7528E-BBA0-4808-AAD7-AB25B0A1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EDCEA-521C-4455-A348-28E78D0D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3276-1382-41D5-848C-D0D2E11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2E556-908F-47EF-A081-C1ED86B3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B22A-FFB8-4C90-AF2A-8F58151E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4D622-7E2E-4118-B362-139BECEB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8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DD101-6AEC-4503-8126-DB543F3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0307F-0A95-4FBC-8867-1682AA34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119-61D6-4131-8CB1-68BF3ECF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45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ED6-2485-4FF5-A5CC-5745AF23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A043F-504B-4980-8F8C-531FF4597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2BF77-3FFE-4DAF-96B8-91AE61AEE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7EABB-AC75-4D10-8027-F90B5598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B4CDC-0C59-4852-B8AE-6E5D9810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9795B-0CF6-43F4-8107-2FE0DB4A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15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B656-F883-4DC2-985B-58471054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06D7C-6064-404E-8F7B-20C6E36A4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6CCBD-564F-4163-9905-9D979E8D9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FBAF6-4DE4-4BF0-B26D-B023C852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33E80-B862-434D-8A04-81794B15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48D77-F397-4BCB-9A04-107EB839D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2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6C005-966F-40AD-BFE8-345BE1C1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B38EA-90A2-43A0-92CE-ED5C8948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309CB-DBD4-43E3-847E-E4662108A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0551F-CB65-436D-9A71-73637DE186E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EC5EC-C1D1-4D8C-A863-5308CD62A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F5402-4C9A-411C-82F0-DCEACADE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6D76-62AB-461C-BD19-5C760B7E3B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55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C65DDF-5039-459B-85C9-0EC6956EF8DC}"/>
              </a:ext>
            </a:extLst>
          </p:cNvPr>
          <p:cNvSpPr/>
          <p:nvPr/>
        </p:nvSpPr>
        <p:spPr>
          <a:xfrm>
            <a:off x="380103" y="1068579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#create two lists for PsychoPy to save the reaction times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CRT_list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=[]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EC693-EB3F-43CF-8384-834A06D1B7FA}"/>
              </a:ext>
            </a:extLst>
          </p:cNvPr>
          <p:cNvSpPr/>
          <p:nvPr/>
        </p:nvSpPr>
        <p:spPr>
          <a:xfrm>
            <a:off x="6823934" y="1143883"/>
            <a:ext cx="481942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You are creating two lists to store the data from the reaction times for each part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The </a:t>
            </a:r>
            <a:r>
              <a:rPr lang="en-GB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hashtageis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 used to denote that you are making a comment.  Usually used to allow you to remember what that specific code snippet was for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43171-BBA6-4576-B207-9893DB357662}"/>
              </a:ext>
            </a:extLst>
          </p:cNvPr>
          <p:cNvSpPr txBox="1"/>
          <p:nvPr/>
        </p:nvSpPr>
        <p:spPr>
          <a:xfrm>
            <a:off x="548640" y="699247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is this code doing?</a:t>
            </a:r>
          </a:p>
        </p:txBody>
      </p:sp>
    </p:spTree>
    <p:extLst>
      <p:ext uri="{BB962C8B-B14F-4D97-AF65-F5344CB8AC3E}">
        <p14:creationId xmlns:p14="http://schemas.microsoft.com/office/powerpoint/2010/main" val="293684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C65DDF-5039-459B-85C9-0EC6956EF8DC}"/>
              </a:ext>
            </a:extLst>
          </p:cNvPr>
          <p:cNvSpPr/>
          <p:nvPr/>
        </p:nvSpPr>
        <p:spPr>
          <a:xfrm>
            <a:off x="380103" y="1068579"/>
            <a:ext cx="6096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circleSRTResp.corr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1):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SRT_list.append(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circleSRTResp.rt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srtmean_rt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srt_array.mean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"Your mean Simple RT is %.2f s " %(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srtmean_rt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shape_CRT_Resp.corr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== 1):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CRT_list.append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shape_CRT_Resp.rt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CRT_list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crtmean_rt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crt_array.mean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CRTtext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"Your mean Choice RT is %.2f s " %(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crtmean_rt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BEC693-EB3F-43CF-8384-834A06D1B7FA}"/>
              </a:ext>
            </a:extLst>
          </p:cNvPr>
          <p:cNvSpPr/>
          <p:nvPr/>
        </p:nvSpPr>
        <p:spPr>
          <a:xfrm>
            <a:off x="6823934" y="1068579"/>
            <a:ext cx="4819426" cy="5157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</a:rPr>
              <a:t>The 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statement is telling PsychoPy to look for the column in the datafile that is called 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circleSRTResp.corr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The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sign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used to identify if the response in that column is equal to 1 (a correct response)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SRT_list.append(circleSRTResp.rt)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taking the reaction time for the correct responses and appending it to the list you created</a:t>
            </a:r>
            <a:endParaRPr lang="en-GB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srt_array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SRT_list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creating an array from the list above to allow PsychoPy to make a calculation on that data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srtmean_rt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srt_array.mean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calculating the average reaction time from the SRT data 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SRTtext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"Your mean Simple RT is %.2f s " %(</a:t>
            </a:r>
            <a:r>
              <a:rPr lang="en-GB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srtmean_rt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creating a variable called </a:t>
            </a:r>
            <a:r>
              <a:rPr lang="en-GB" sz="1400" dirty="0" err="1">
                <a:solidFill>
                  <a:schemeClr val="tx1"/>
                </a:solidFill>
                <a:cs typeface="Courier New" panose="02070309020205020404" pitchFamily="49" charset="0"/>
              </a:rPr>
              <a:t>SRTtext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 and then it is generating the text that the feedback will use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The text in quotes is what you want to display on the screen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sign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acting as a placeholder for the result of the calculation of the average reaction times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The text saying </a:t>
            </a:r>
            <a:r>
              <a:rPr lang="en-GB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.2f s </a:t>
            </a: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is stating that you want the average RT to be formatted to 2 decimal places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solidFill>
                  <a:schemeClr val="tx1"/>
                </a:solidFill>
                <a:cs typeface="Courier New" panose="02070309020205020404" pitchFamily="49" charset="0"/>
              </a:rPr>
              <a:t>This is all then repeated for the CRT data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endParaRPr lang="en-GB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B43171-BBA6-4576-B207-9893DB357662}"/>
              </a:ext>
            </a:extLst>
          </p:cNvPr>
          <p:cNvSpPr txBox="1"/>
          <p:nvPr/>
        </p:nvSpPr>
        <p:spPr>
          <a:xfrm>
            <a:off x="548640" y="699247"/>
            <a:ext cx="24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What is this code doing?</a:t>
            </a:r>
          </a:p>
        </p:txBody>
      </p:sp>
    </p:spTree>
    <p:extLst>
      <p:ext uri="{BB962C8B-B14F-4D97-AF65-F5344CB8AC3E}">
        <p14:creationId xmlns:p14="http://schemas.microsoft.com/office/powerpoint/2010/main" val="20835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420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 Pennington</dc:creator>
  <cp:lastModifiedBy>Glen Pennington</cp:lastModifiedBy>
  <cp:revision>5</cp:revision>
  <dcterms:created xsi:type="dcterms:W3CDTF">2025-01-20T15:36:15Z</dcterms:created>
  <dcterms:modified xsi:type="dcterms:W3CDTF">2025-01-20T16:58:29Z</dcterms:modified>
</cp:coreProperties>
</file>