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1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howGuides="1">
      <p:cViewPr varScale="1">
        <p:scale>
          <a:sx n="88" d="100"/>
          <a:sy n="88" d="100"/>
        </p:scale>
        <p:origin x="184" y="4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AABFB-6FAB-B941-8E58-0D5A4F642A8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35BC1-A64C-8A4B-BA32-BC390426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5BC1-A64C-8A4B-BA32-BC39042623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1551-62CF-0ECB-D1CB-148EA451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E60A3-6377-2E9A-09ED-C66080DAD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8BA3-5229-B620-40E5-46059017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5146-E62F-A72B-ECF0-1C192B5A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CCE9-E9B4-E82B-8F5E-0EF54427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9B46-789F-2D60-C145-341ECA93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8DA63-7BEE-B487-AB73-07324DC1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0E22F-4848-8493-1A3E-76F29E6E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5E3F-18D9-9D9B-03F8-6594C17F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D5373-1387-7976-8D60-1310FC0B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0FE46-A3C5-F2C0-2FAA-EAC5E8A82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B2998-A0A3-D2C3-03EF-6C7CDF4C2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BF204-D446-A5FC-ACFE-3CC85BD4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C550-5ED7-148C-AE24-975605B8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D07B-1E3B-B86D-CFA8-C94CE14E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6F32-3182-A7F0-9C91-4427C067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A657-E496-A18A-65C9-77EF37AB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385F-97CC-C762-8BAB-E39284B9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6AF2-96A1-0720-AAAA-3EDE2873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3820-980D-BE1A-FF1A-2E9E9939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13DC-D194-7C1D-19F2-1DA3C1E0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CA33E-544C-D26D-9485-F36989F5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B919D-DCE0-5304-1CA7-0888FAC5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55C0-1963-9E8D-B058-4DEF9591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0E6C-17BB-9336-9655-896C720A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8987-47FB-8EAB-DF2F-1B69425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8CE7-93F9-BA8A-7546-D34E9E377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CBC6-BEB6-4F78-DA69-725E7A96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08068-4F48-A71B-AF7F-B4C275A3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183F-A197-C41A-A700-4BDE211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F0EA-C486-8BC8-697E-87ECBDF1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FD98-48CA-8624-8980-30FAD63E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7A7D-53DC-7B70-052A-79FC503B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FA190-37C6-7A8E-DF28-025A244CB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701D-5CA8-BD22-DCB2-159363552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06FBF-1FBE-FF04-C76B-F8D2A9CE9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2F58F-D84D-9205-631C-066D17EF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A8A16-D6CC-2D6A-210D-5D50800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11EF2-1CFB-CBF6-9B91-95DDE9BA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2D41-3E26-C4DE-FD27-03E3B272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14D42-D294-6D9B-CA84-F599B3E6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CE9FC-08D6-5A71-2CDB-3697113F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76550-2DB1-494F-FB5C-22D8C444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DBD8E-F0EF-1A3D-D44D-9018D8B4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E8502-343D-FB9C-A134-ACC726AB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C5A9F-3AD6-4B3F-4455-C5276BC4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BB0A-13AE-C55F-FA46-966A8EC2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E8C9-E173-04D7-AC65-46A1D46E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5D4D-84DC-3BC6-DA54-72AC6EDAF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A7862-DB18-C8A8-D651-442FC1B7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AF5A-6A70-15BE-82B5-126457DB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9333A-BA00-2D01-1E9A-5D4E636B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C6E9-5154-7AEC-427B-46E0FB30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F14BE-A235-6093-5E3D-85B5906D4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D9EB0-8C30-3758-FF9C-4B50C937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D80EA-9EF5-CFAB-AD76-850FC7F1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75AB-AD80-4328-A5CA-020A7250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9D5B7-BCE2-5270-F97F-B66AE485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9968-B009-0E7F-4997-EC8816CD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CA0AA-2773-E296-FDC3-27CB9458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D6C2-7632-EB89-54A3-310CA37BA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7D37-22FF-BC41-BD83-F7BAB69EC57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67BB1-09A6-635E-84E9-6BE193042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F543-3531-2397-B9F7-B5D9720CF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8A704-8DFB-084F-92EB-E2FB525F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loud-sound-speaker-volume-icon-157172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B5142F-870D-265C-9901-54D4439CE2F5}"/>
              </a:ext>
            </a:extLst>
          </p:cNvPr>
          <p:cNvSpPr/>
          <p:nvPr/>
        </p:nvSpPr>
        <p:spPr>
          <a:xfrm>
            <a:off x="360869" y="147131"/>
            <a:ext cx="1565753" cy="692456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8846-F23D-7D06-6B56-A009B969994E}"/>
              </a:ext>
            </a:extLst>
          </p:cNvPr>
          <p:cNvSpPr txBox="1"/>
          <p:nvPr/>
        </p:nvSpPr>
        <p:spPr>
          <a:xfrm>
            <a:off x="4240329" y="2105228"/>
            <a:ext cx="104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1500ms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BDC521-FF3F-976B-B986-2AB4B543D7EC}"/>
              </a:ext>
            </a:extLst>
          </p:cNvPr>
          <p:cNvSpPr/>
          <p:nvPr/>
        </p:nvSpPr>
        <p:spPr>
          <a:xfrm>
            <a:off x="2674576" y="2032392"/>
            <a:ext cx="1565753" cy="692456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Cue indicator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4763F-9E45-4C7C-83D2-02EE6A9B9E35}"/>
              </a:ext>
            </a:extLst>
          </p:cNvPr>
          <p:cNvSpPr txBox="1"/>
          <p:nvPr/>
        </p:nvSpPr>
        <p:spPr>
          <a:xfrm>
            <a:off x="1926622" y="308693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D295B0-439F-8D23-0BDB-20386C84DF20}"/>
              </a:ext>
            </a:extLst>
          </p:cNvPr>
          <p:cNvSpPr/>
          <p:nvPr/>
        </p:nvSpPr>
        <p:spPr>
          <a:xfrm>
            <a:off x="1519373" y="1091040"/>
            <a:ext cx="1565753" cy="692456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71119-F63E-1926-36B3-CA14A8E746E1}"/>
              </a:ext>
            </a:extLst>
          </p:cNvPr>
          <p:cNvSpPr txBox="1"/>
          <p:nvPr/>
        </p:nvSpPr>
        <p:spPr>
          <a:xfrm>
            <a:off x="3141944" y="1314239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6F33E-C4BD-1390-B461-8D02530A856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957785" y="588211"/>
            <a:ext cx="344465" cy="502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986E7B-3004-EFE3-F90D-1CDCAE722C5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16368" y="1496017"/>
            <a:ext cx="341085" cy="53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6AD153-E2A4-1819-3C80-CE1DA3618A4A}"/>
              </a:ext>
            </a:extLst>
          </p:cNvPr>
          <p:cNvSpPr/>
          <p:nvPr/>
        </p:nvSpPr>
        <p:spPr>
          <a:xfrm>
            <a:off x="3822326" y="3073669"/>
            <a:ext cx="1565753" cy="692456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9C8A2C-05B2-0FE5-5699-EC8A20FFF63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64118" y="2537294"/>
            <a:ext cx="341085" cy="53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4C61A8-F588-9389-306A-63929D6DC50D}"/>
              </a:ext>
            </a:extLst>
          </p:cNvPr>
          <p:cNvSpPr txBox="1"/>
          <p:nvPr/>
        </p:nvSpPr>
        <p:spPr>
          <a:xfrm>
            <a:off x="5388079" y="3196821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1000ms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ADFCEB-CEB9-E332-746E-6EE8DFF37B9E}"/>
              </a:ext>
            </a:extLst>
          </p:cNvPr>
          <p:cNvSpPr/>
          <p:nvPr/>
        </p:nvSpPr>
        <p:spPr>
          <a:xfrm>
            <a:off x="4976211" y="4019006"/>
            <a:ext cx="1565753" cy="692456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Cue presentation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4669E3-5B96-6C41-568B-386062352B2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418003" y="3482631"/>
            <a:ext cx="341085" cy="53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6F2D3F-B8D2-F028-D691-4684AB9D6C70}"/>
              </a:ext>
            </a:extLst>
          </p:cNvPr>
          <p:cNvSpPr txBox="1"/>
          <p:nvPr/>
        </p:nvSpPr>
        <p:spPr>
          <a:xfrm>
            <a:off x="6612747" y="4154850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500ms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5E397B-1862-5ABB-964F-88F919003D0C}"/>
              </a:ext>
            </a:extLst>
          </p:cNvPr>
          <p:cNvSpPr/>
          <p:nvPr/>
        </p:nvSpPr>
        <p:spPr>
          <a:xfrm>
            <a:off x="6170955" y="4945835"/>
            <a:ext cx="1565753" cy="692456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9CF71B-6936-07C8-E998-7074D122772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612747" y="4409460"/>
            <a:ext cx="341085" cy="53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A47281-1CD4-6CD9-80E7-00A5B17DF675}"/>
              </a:ext>
            </a:extLst>
          </p:cNvPr>
          <p:cNvSpPr txBox="1"/>
          <p:nvPr/>
        </p:nvSpPr>
        <p:spPr>
          <a:xfrm>
            <a:off x="7736708" y="5060557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450ms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F81734-68CA-B2E6-DEB0-280FD9C163B1}"/>
              </a:ext>
            </a:extLst>
          </p:cNvPr>
          <p:cNvGrpSpPr/>
          <p:nvPr/>
        </p:nvGrpSpPr>
        <p:grpSpPr>
          <a:xfrm>
            <a:off x="401528" y="2197581"/>
            <a:ext cx="953419" cy="553957"/>
            <a:chOff x="401528" y="2197581"/>
            <a:chExt cx="953419" cy="553957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562ED1F-66B2-8FED-DF7E-6B5C3E1B63A9}"/>
                </a:ext>
              </a:extLst>
            </p:cNvPr>
            <p:cNvSpPr/>
            <p:nvPr/>
          </p:nvSpPr>
          <p:spPr>
            <a:xfrm>
              <a:off x="401528" y="2197581"/>
              <a:ext cx="953419" cy="553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6DFC388-797B-F3C5-C197-C6BB1F792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639" y="2390428"/>
              <a:ext cx="711196" cy="18414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1F62C6-90CC-82DE-C01C-49DE619189E9}"/>
              </a:ext>
            </a:extLst>
          </p:cNvPr>
          <p:cNvGrpSpPr/>
          <p:nvPr/>
        </p:nvGrpSpPr>
        <p:grpSpPr>
          <a:xfrm rot="10800000">
            <a:off x="401528" y="2802775"/>
            <a:ext cx="953419" cy="553957"/>
            <a:chOff x="401528" y="2197581"/>
            <a:chExt cx="953419" cy="55395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96753E0-7BF1-A26E-3C43-0FE1A77567BE}"/>
                </a:ext>
              </a:extLst>
            </p:cNvPr>
            <p:cNvSpPr/>
            <p:nvPr/>
          </p:nvSpPr>
          <p:spPr>
            <a:xfrm>
              <a:off x="401528" y="2197581"/>
              <a:ext cx="953419" cy="553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A36C4F0-71C0-24F1-0F1F-22D0D70E1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639" y="2390428"/>
              <a:ext cx="711196" cy="184149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F6BCEB1-AB64-5998-3F35-78D3D58A282C}"/>
              </a:ext>
            </a:extLst>
          </p:cNvPr>
          <p:cNvSpPr/>
          <p:nvPr/>
        </p:nvSpPr>
        <p:spPr>
          <a:xfrm>
            <a:off x="321328" y="2032392"/>
            <a:ext cx="1158504" cy="1533761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DAD875-EB2B-D85A-A66F-0903ADCFE70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476059" y="2378620"/>
            <a:ext cx="1198517" cy="34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BEF2F9-3A75-2A2B-E6CC-F2B19D9EBC09}"/>
              </a:ext>
            </a:extLst>
          </p:cNvPr>
          <p:cNvGrpSpPr/>
          <p:nvPr/>
        </p:nvGrpSpPr>
        <p:grpSpPr>
          <a:xfrm>
            <a:off x="6900347" y="2106533"/>
            <a:ext cx="4862286" cy="1348067"/>
            <a:chOff x="5936343" y="464458"/>
            <a:chExt cx="4862286" cy="134806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D4CD420-F85D-2CAC-ED46-42DFAF63BF38}"/>
                </a:ext>
              </a:extLst>
            </p:cNvPr>
            <p:cNvSpPr/>
            <p:nvPr/>
          </p:nvSpPr>
          <p:spPr>
            <a:xfrm>
              <a:off x="6783289" y="678025"/>
              <a:ext cx="953419" cy="5416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C9D1F84-0FC5-4FC7-C117-4538F6B0C90E}"/>
                </a:ext>
              </a:extLst>
            </p:cNvPr>
            <p:cNvSpPr/>
            <p:nvPr/>
          </p:nvSpPr>
          <p:spPr>
            <a:xfrm>
              <a:off x="7990259" y="674074"/>
              <a:ext cx="953419" cy="553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8FC1B4F-C1D9-61A7-42B1-D00C8B46D9E7}"/>
                </a:ext>
              </a:extLst>
            </p:cNvPr>
            <p:cNvSpPr/>
            <p:nvPr/>
          </p:nvSpPr>
          <p:spPr>
            <a:xfrm>
              <a:off x="7136923" y="811338"/>
              <a:ext cx="246149" cy="25750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8CF24B0-5F88-2F8B-FED2-5233A0984C06}"/>
                </a:ext>
              </a:extLst>
            </p:cNvPr>
            <p:cNvSpPr/>
            <p:nvPr/>
          </p:nvSpPr>
          <p:spPr>
            <a:xfrm>
              <a:off x="6173689" y="1047678"/>
              <a:ext cx="953419" cy="5416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FA7965-4F55-EB34-6306-F61B26A55C2B}"/>
                </a:ext>
              </a:extLst>
            </p:cNvPr>
            <p:cNvSpPr/>
            <p:nvPr/>
          </p:nvSpPr>
          <p:spPr>
            <a:xfrm>
              <a:off x="6523685" y="1224904"/>
              <a:ext cx="246149" cy="2575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Loud Sound Speaker · Free vector graphic on Pixabay">
              <a:extLst>
                <a:ext uri="{FF2B5EF4-FFF2-40B4-BE49-F238E27FC236}">
                  <a16:creationId xmlns:a16="http://schemas.microsoft.com/office/drawing/2014/main" id="{C417F932-D3A2-1AD6-8F69-636C22DB7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8223987" y="732248"/>
              <a:ext cx="430769" cy="437607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EB6D2FB-3BD0-FDAA-A662-3DCA3CB6DFCC}"/>
                </a:ext>
              </a:extLst>
            </p:cNvPr>
            <p:cNvGrpSpPr/>
            <p:nvPr/>
          </p:nvGrpSpPr>
          <p:grpSpPr>
            <a:xfrm>
              <a:off x="9630804" y="688573"/>
              <a:ext cx="953419" cy="553957"/>
              <a:chOff x="401528" y="2197581"/>
              <a:chExt cx="953419" cy="553957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2B97F102-290F-66CA-EF88-2823213F19BB}"/>
                  </a:ext>
                </a:extLst>
              </p:cNvPr>
              <p:cNvSpPr/>
              <p:nvPr/>
            </p:nvSpPr>
            <p:spPr>
              <a:xfrm>
                <a:off x="401528" y="2197581"/>
                <a:ext cx="953419" cy="5539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F15ADEE-6FD4-7075-B1AB-5769F0E4B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639" y="2390428"/>
                <a:ext cx="711196" cy="184149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AFD1F69-CC8E-1E0D-DD63-1777B1FA5612}"/>
                </a:ext>
              </a:extLst>
            </p:cNvPr>
            <p:cNvGrpSpPr/>
            <p:nvPr/>
          </p:nvGrpSpPr>
          <p:grpSpPr>
            <a:xfrm rot="10800000">
              <a:off x="9012030" y="1077253"/>
              <a:ext cx="953419" cy="553957"/>
              <a:chOff x="401528" y="2197581"/>
              <a:chExt cx="953419" cy="553957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F3A20908-9993-3ADF-31C5-FD76B42FC7E5}"/>
                  </a:ext>
                </a:extLst>
              </p:cNvPr>
              <p:cNvSpPr/>
              <p:nvPr/>
            </p:nvSpPr>
            <p:spPr>
              <a:xfrm>
                <a:off x="401528" y="2197581"/>
                <a:ext cx="953419" cy="5539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40BF930-2E13-CABF-4840-EA980C9BA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639" y="2390428"/>
                <a:ext cx="711196" cy="184149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20DE691-AE28-2DF8-0480-D8387644C98A}"/>
                </a:ext>
              </a:extLst>
            </p:cNvPr>
            <p:cNvSpPr/>
            <p:nvPr/>
          </p:nvSpPr>
          <p:spPr>
            <a:xfrm>
              <a:off x="5936343" y="464458"/>
              <a:ext cx="4862286" cy="134806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30CEE4-6F64-E413-F543-392A01B7B841}"/>
              </a:ext>
            </a:extLst>
          </p:cNvPr>
          <p:cNvCxnSpPr>
            <a:cxnSpLocks/>
          </p:cNvCxnSpPr>
          <p:nvPr/>
        </p:nvCxnSpPr>
        <p:spPr>
          <a:xfrm flipH="1">
            <a:off x="6541964" y="3457149"/>
            <a:ext cx="1320304" cy="580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65457F7-C387-E9DB-5DDD-5BEF7C35BCA4}"/>
              </a:ext>
            </a:extLst>
          </p:cNvPr>
          <p:cNvGrpSpPr/>
          <p:nvPr/>
        </p:nvGrpSpPr>
        <p:grpSpPr>
          <a:xfrm>
            <a:off x="1744542" y="5017471"/>
            <a:ext cx="3183510" cy="1348067"/>
            <a:chOff x="5907315" y="435429"/>
            <a:chExt cx="3201440" cy="134806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639B921-E532-B9C0-ED93-EA1FFD18CE9A}"/>
                </a:ext>
              </a:extLst>
            </p:cNvPr>
            <p:cNvSpPr/>
            <p:nvPr/>
          </p:nvSpPr>
          <p:spPr>
            <a:xfrm>
              <a:off x="6783289" y="678025"/>
              <a:ext cx="953419" cy="5416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9B8B52E5-BF80-F444-3910-C45D14A5B577}"/>
                </a:ext>
              </a:extLst>
            </p:cNvPr>
            <p:cNvSpPr/>
            <p:nvPr/>
          </p:nvSpPr>
          <p:spPr>
            <a:xfrm>
              <a:off x="7990259" y="674074"/>
              <a:ext cx="953419" cy="553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D180C0E-ABD4-FEAA-761F-DE637AED9699}"/>
                </a:ext>
              </a:extLst>
            </p:cNvPr>
            <p:cNvSpPr/>
            <p:nvPr/>
          </p:nvSpPr>
          <p:spPr>
            <a:xfrm>
              <a:off x="7136923" y="811338"/>
              <a:ext cx="246149" cy="25750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CB9357F-D33F-A2A4-466D-D1A102F5FF82}"/>
                </a:ext>
              </a:extLst>
            </p:cNvPr>
            <p:cNvSpPr/>
            <p:nvPr/>
          </p:nvSpPr>
          <p:spPr>
            <a:xfrm>
              <a:off x="6173689" y="1047678"/>
              <a:ext cx="953419" cy="5416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F45989E-09EB-5FC1-50F2-DCD3C4786388}"/>
                </a:ext>
              </a:extLst>
            </p:cNvPr>
            <p:cNvSpPr/>
            <p:nvPr/>
          </p:nvSpPr>
          <p:spPr>
            <a:xfrm>
              <a:off x="6523685" y="1224904"/>
              <a:ext cx="246149" cy="2575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 descr="Loud Sound Speaker · Free vector graphic on Pixabay">
              <a:extLst>
                <a:ext uri="{FF2B5EF4-FFF2-40B4-BE49-F238E27FC236}">
                  <a16:creationId xmlns:a16="http://schemas.microsoft.com/office/drawing/2014/main" id="{8BC332B3-C20C-CAEF-8C38-D069DB387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8223987" y="732248"/>
              <a:ext cx="430769" cy="437607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031AE4-7E8E-8EAA-373F-B36C12D5EC7F}"/>
                </a:ext>
              </a:extLst>
            </p:cNvPr>
            <p:cNvSpPr/>
            <p:nvPr/>
          </p:nvSpPr>
          <p:spPr>
            <a:xfrm>
              <a:off x="5907315" y="435429"/>
              <a:ext cx="3201440" cy="134806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2FC3C0-5C9B-DC15-080A-2778B9E3E680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>
            <a:off x="4928052" y="5691505"/>
            <a:ext cx="2380183" cy="565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2E32EF1-EDA9-ACE2-0030-7E8EB98E7079}"/>
              </a:ext>
            </a:extLst>
          </p:cNvPr>
          <p:cNvSpPr/>
          <p:nvPr/>
        </p:nvSpPr>
        <p:spPr>
          <a:xfrm>
            <a:off x="7308235" y="5910312"/>
            <a:ext cx="1565753" cy="692456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presentation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3860CF9-1F5E-698A-EA79-1FEF6694CB4F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750027" y="5373937"/>
            <a:ext cx="341085" cy="53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962A582-DB12-5192-6484-F7B2FBEACD8B}"/>
              </a:ext>
            </a:extLst>
          </p:cNvPr>
          <p:cNvSpPr txBox="1"/>
          <p:nvPr/>
        </p:nvSpPr>
        <p:spPr>
          <a:xfrm>
            <a:off x="8873988" y="6025034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500ms</a:t>
            </a:r>
          </a:p>
        </p:txBody>
      </p:sp>
    </p:spTree>
    <p:extLst>
      <p:ext uri="{BB962C8B-B14F-4D97-AF65-F5344CB8AC3E}">
        <p14:creationId xmlns:p14="http://schemas.microsoft.com/office/powerpoint/2010/main" val="123551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97C836-5E1B-F84C-E675-08EAC08A9B28}"/>
              </a:ext>
            </a:extLst>
          </p:cNvPr>
          <p:cNvSpPr/>
          <p:nvPr/>
        </p:nvSpPr>
        <p:spPr>
          <a:xfrm>
            <a:off x="360869" y="147131"/>
            <a:ext cx="1565753" cy="692456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AB08-F5BD-2C48-0513-B78FFA1AA0BA}"/>
              </a:ext>
            </a:extLst>
          </p:cNvPr>
          <p:cNvSpPr txBox="1"/>
          <p:nvPr/>
        </p:nvSpPr>
        <p:spPr>
          <a:xfrm>
            <a:off x="4240329" y="2105228"/>
            <a:ext cx="104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250ms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B4BFFF-A69F-327B-F27D-A833353BEE49}"/>
              </a:ext>
            </a:extLst>
          </p:cNvPr>
          <p:cNvSpPr/>
          <p:nvPr/>
        </p:nvSpPr>
        <p:spPr>
          <a:xfrm>
            <a:off x="2674576" y="2032392"/>
            <a:ext cx="1565753" cy="692456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5EAB0-5016-079B-C19E-F947AE2DEA0D}"/>
              </a:ext>
            </a:extLst>
          </p:cNvPr>
          <p:cNvSpPr txBox="1"/>
          <p:nvPr/>
        </p:nvSpPr>
        <p:spPr>
          <a:xfrm>
            <a:off x="1926622" y="308693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A73CA0-E901-7938-28C1-B6700068A5FB}"/>
              </a:ext>
            </a:extLst>
          </p:cNvPr>
          <p:cNvSpPr/>
          <p:nvPr/>
        </p:nvSpPr>
        <p:spPr>
          <a:xfrm>
            <a:off x="1519373" y="1091040"/>
            <a:ext cx="1565753" cy="692456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30C8E-FEE3-C07F-4A5D-4790CEED573F}"/>
              </a:ext>
            </a:extLst>
          </p:cNvPr>
          <p:cNvSpPr txBox="1"/>
          <p:nvPr/>
        </p:nvSpPr>
        <p:spPr>
          <a:xfrm>
            <a:off x="3141944" y="1314239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4921CC-3F6D-0045-98E9-F0BCB330F17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957785" y="588211"/>
            <a:ext cx="344465" cy="502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20E95C-F6AE-02A1-2537-398F1564284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16368" y="1496017"/>
            <a:ext cx="341085" cy="53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0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1AB08-F5BD-2C48-0513-B78FFA1AA0BA}"/>
              </a:ext>
            </a:extLst>
          </p:cNvPr>
          <p:cNvSpPr txBox="1"/>
          <p:nvPr/>
        </p:nvSpPr>
        <p:spPr>
          <a:xfrm>
            <a:off x="4186250" y="2032392"/>
            <a:ext cx="1042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until keypress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B4BFFF-A69F-327B-F27D-A833353BEE49}"/>
              </a:ext>
            </a:extLst>
          </p:cNvPr>
          <p:cNvSpPr/>
          <p:nvPr/>
        </p:nvSpPr>
        <p:spPr>
          <a:xfrm>
            <a:off x="2674576" y="2032392"/>
            <a:ext cx="1565753" cy="6924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A73CA0-E901-7938-28C1-B6700068A5FB}"/>
              </a:ext>
            </a:extLst>
          </p:cNvPr>
          <p:cNvSpPr/>
          <p:nvPr/>
        </p:nvSpPr>
        <p:spPr>
          <a:xfrm>
            <a:off x="1519373" y="1091040"/>
            <a:ext cx="1565753" cy="6924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30C8E-FEE3-C07F-4A5D-4790CEED573F}"/>
              </a:ext>
            </a:extLst>
          </p:cNvPr>
          <p:cNvSpPr txBox="1"/>
          <p:nvPr/>
        </p:nvSpPr>
        <p:spPr>
          <a:xfrm>
            <a:off x="3141944" y="1314239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20E95C-F6AE-02A1-2537-398F1564284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16368" y="1496017"/>
            <a:ext cx="341085" cy="53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04C58F8-7440-A4A7-946F-7333839F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88" y="1307022"/>
            <a:ext cx="485321" cy="28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B65A46-80E2-A45A-A997-28D53777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73" y="2197149"/>
            <a:ext cx="354693" cy="36294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CEA3035-8EC5-F1A6-B8D3-E22FBAA28178}"/>
              </a:ext>
            </a:extLst>
          </p:cNvPr>
          <p:cNvSpPr/>
          <p:nvPr/>
        </p:nvSpPr>
        <p:spPr>
          <a:xfrm>
            <a:off x="54176" y="158475"/>
            <a:ext cx="1565753" cy="6924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1E5AE-62C2-B3B4-13B3-274D6A8F048F}"/>
              </a:ext>
            </a:extLst>
          </p:cNvPr>
          <p:cNvSpPr txBox="1"/>
          <p:nvPr/>
        </p:nvSpPr>
        <p:spPr>
          <a:xfrm>
            <a:off x="1676747" y="381674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7536BC-311F-7A1C-66BA-14A775B76BDC}"/>
              </a:ext>
            </a:extLst>
          </p:cNvPr>
          <p:cNvCxnSpPr>
            <a:cxnSpLocks/>
          </p:cNvCxnSpPr>
          <p:nvPr/>
        </p:nvCxnSpPr>
        <p:spPr>
          <a:xfrm>
            <a:off x="1651171" y="563452"/>
            <a:ext cx="341085" cy="53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EFEEAA-E7CD-36FF-4BCB-2D86D5F74E6D}"/>
              </a:ext>
            </a:extLst>
          </p:cNvPr>
          <p:cNvSpPr txBox="1"/>
          <p:nvPr/>
        </p:nvSpPr>
        <p:spPr>
          <a:xfrm>
            <a:off x="696686" y="342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30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BA33F9-487D-2579-BCCB-EA121FFE2B78}"/>
              </a:ext>
            </a:extLst>
          </p:cNvPr>
          <p:cNvGrpSpPr/>
          <p:nvPr/>
        </p:nvGrpSpPr>
        <p:grpSpPr>
          <a:xfrm>
            <a:off x="1554367" y="937124"/>
            <a:ext cx="6644557" cy="3500712"/>
            <a:chOff x="1554367" y="937124"/>
            <a:chExt cx="6644557" cy="35007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E0FECF-028B-AC94-0C7F-6AB613A6A0F2}"/>
                </a:ext>
              </a:extLst>
            </p:cNvPr>
            <p:cNvGrpSpPr/>
            <p:nvPr/>
          </p:nvGrpSpPr>
          <p:grpSpPr>
            <a:xfrm>
              <a:off x="1554367" y="937124"/>
              <a:ext cx="6644557" cy="3500712"/>
              <a:chOff x="1614830" y="699099"/>
              <a:chExt cx="6644557" cy="3500712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DB4BFFF-A69F-327B-F27D-A833353BEE49}"/>
                  </a:ext>
                </a:extLst>
              </p:cNvPr>
              <p:cNvSpPr/>
              <p:nvPr/>
            </p:nvSpPr>
            <p:spPr>
              <a:xfrm>
                <a:off x="2718692" y="1848375"/>
                <a:ext cx="2390909" cy="1396608"/>
              </a:xfrm>
              <a:prstGeom prst="roundRect">
                <a:avLst/>
              </a:prstGeom>
              <a:solidFill>
                <a:srgbClr val="357AA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FA73CA0-E901-7938-28C1-B6700068A5FB}"/>
                  </a:ext>
                </a:extLst>
              </p:cNvPr>
              <p:cNvSpPr/>
              <p:nvPr/>
            </p:nvSpPr>
            <p:spPr>
              <a:xfrm>
                <a:off x="1614830" y="699099"/>
                <a:ext cx="1565753" cy="692456"/>
              </a:xfrm>
              <a:prstGeom prst="roundRect">
                <a:avLst/>
              </a:prstGeom>
              <a:solidFill>
                <a:srgbClr val="357AA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ISI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30C8E-FEE3-C07F-4A5D-4790CEED573F}"/>
                  </a:ext>
                </a:extLst>
              </p:cNvPr>
              <p:cNvSpPr txBox="1"/>
              <p:nvPr/>
            </p:nvSpPr>
            <p:spPr>
              <a:xfrm>
                <a:off x="3174569" y="836071"/>
                <a:ext cx="15657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300ms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020E95C-F6AE-02A1-2537-398F1564284C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160484" y="1312000"/>
                <a:ext cx="753663" cy="5363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86192F-E02D-2EEF-1226-E7B59DC70D3C}"/>
                  </a:ext>
                </a:extLst>
              </p:cNvPr>
              <p:cNvSpPr txBox="1"/>
              <p:nvPr/>
            </p:nvSpPr>
            <p:spPr>
              <a:xfrm>
                <a:off x="5109601" y="2794323"/>
                <a:ext cx="15657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until keypress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943B2B2B-7368-C794-0325-E3540BD1BC5A}"/>
                  </a:ext>
                </a:extLst>
              </p:cNvPr>
              <p:cNvSpPr/>
              <p:nvPr/>
            </p:nvSpPr>
            <p:spPr>
              <a:xfrm>
                <a:off x="5050754" y="3507355"/>
                <a:ext cx="1565753" cy="692456"/>
              </a:xfrm>
              <a:prstGeom prst="roundRect">
                <a:avLst/>
              </a:prstGeom>
              <a:solidFill>
                <a:srgbClr val="357AA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ISI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44A70E6-4980-64E8-04AA-BAFD69A41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9601" y="3078885"/>
                <a:ext cx="610644" cy="406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070DB0-6609-90DD-D21B-C78A83833329}"/>
                  </a:ext>
                </a:extLst>
              </p:cNvPr>
              <p:cNvSpPr txBox="1"/>
              <p:nvPr/>
            </p:nvSpPr>
            <p:spPr>
              <a:xfrm>
                <a:off x="6693634" y="3668917"/>
                <a:ext cx="15657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300ms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C0DD19-3796-6690-E663-2EB1AE4C2669}"/>
                </a:ext>
              </a:extLst>
            </p:cNvPr>
            <p:cNvSpPr txBox="1"/>
            <p:nvPr/>
          </p:nvSpPr>
          <p:spPr>
            <a:xfrm>
              <a:off x="3536288" y="2129697"/>
              <a:ext cx="1198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Rule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D7AA7A6-B0C4-4784-C80E-E5532C1725B4}"/>
                </a:ext>
              </a:extLst>
            </p:cNvPr>
            <p:cNvSpPr/>
            <p:nvPr/>
          </p:nvSpPr>
          <p:spPr>
            <a:xfrm>
              <a:off x="2972408" y="2559491"/>
              <a:ext cx="326173" cy="5603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2180FD2-500C-74BA-FAA1-CE2BC96C2A1F}"/>
                </a:ext>
              </a:extLst>
            </p:cNvPr>
            <p:cNvSpPr/>
            <p:nvPr/>
          </p:nvSpPr>
          <p:spPr>
            <a:xfrm>
              <a:off x="3435573" y="2559491"/>
              <a:ext cx="326173" cy="5603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13D079C-32DB-4169-7944-575A198D6659}"/>
                </a:ext>
              </a:extLst>
            </p:cNvPr>
            <p:cNvSpPr/>
            <p:nvPr/>
          </p:nvSpPr>
          <p:spPr>
            <a:xfrm>
              <a:off x="3900846" y="2547835"/>
              <a:ext cx="326173" cy="5603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E841DB-0AFE-DD79-D5C9-8B46F39FA65C}"/>
                </a:ext>
              </a:extLst>
            </p:cNvPr>
            <p:cNvSpPr/>
            <p:nvPr/>
          </p:nvSpPr>
          <p:spPr>
            <a:xfrm>
              <a:off x="4364011" y="2547835"/>
              <a:ext cx="326173" cy="5603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87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81EC825-9857-3975-A98E-0942474CF2EB}"/>
              </a:ext>
            </a:extLst>
          </p:cNvPr>
          <p:cNvGrpSpPr/>
          <p:nvPr/>
        </p:nvGrpSpPr>
        <p:grpSpPr>
          <a:xfrm>
            <a:off x="360869" y="147131"/>
            <a:ext cx="8144502" cy="2835120"/>
            <a:chOff x="360869" y="147131"/>
            <a:chExt cx="8144502" cy="283512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7B538A5-376F-2908-2220-9FF7037526E2}"/>
                </a:ext>
              </a:extLst>
            </p:cNvPr>
            <p:cNvSpPr/>
            <p:nvPr/>
          </p:nvSpPr>
          <p:spPr>
            <a:xfrm>
              <a:off x="360869" y="147131"/>
              <a:ext cx="1565753" cy="692456"/>
            </a:xfrm>
            <a:prstGeom prst="roundRect">
              <a:avLst/>
            </a:prstGeom>
            <a:solidFill>
              <a:srgbClr val="357A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AF278F-49C3-DF4A-E4CE-BF4927E73160}"/>
                </a:ext>
              </a:extLst>
            </p:cNvPr>
            <p:cNvSpPr txBox="1"/>
            <p:nvPr/>
          </p:nvSpPr>
          <p:spPr>
            <a:xfrm>
              <a:off x="1926622" y="308693"/>
              <a:ext cx="156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200ms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A3B094E-C92D-5632-6228-585BC79ED7D0}"/>
                </a:ext>
              </a:extLst>
            </p:cNvPr>
            <p:cNvSpPr/>
            <p:nvPr/>
          </p:nvSpPr>
          <p:spPr>
            <a:xfrm>
              <a:off x="1519373" y="1091040"/>
              <a:ext cx="1565753" cy="692456"/>
            </a:xfrm>
            <a:prstGeom prst="roundRect">
              <a:avLst/>
            </a:prstGeom>
            <a:solidFill>
              <a:srgbClr val="357A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AA5C3E-683C-DA83-6303-A15552EF1B64}"/>
                </a:ext>
              </a:extLst>
            </p:cNvPr>
            <p:cNvSpPr txBox="1"/>
            <p:nvPr/>
          </p:nvSpPr>
          <p:spPr>
            <a:xfrm>
              <a:off x="3141944" y="1314239"/>
              <a:ext cx="156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1000ms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7BE65E-4954-7750-EC0C-69A0CA51FF76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957785" y="588211"/>
              <a:ext cx="344465" cy="5028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C7113A8-CA6B-11E9-3026-5BBAD21787E4}"/>
                </a:ext>
              </a:extLst>
            </p:cNvPr>
            <p:cNvGrpSpPr/>
            <p:nvPr/>
          </p:nvGrpSpPr>
          <p:grpSpPr>
            <a:xfrm>
              <a:off x="4204230" y="265593"/>
              <a:ext cx="4301141" cy="1417978"/>
              <a:chOff x="6313769" y="2191656"/>
              <a:chExt cx="4569360" cy="140328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9D489B6-FFB9-E1F8-B635-CD5653F8196D}"/>
                  </a:ext>
                </a:extLst>
              </p:cNvPr>
              <p:cNvGrpSpPr/>
              <p:nvPr/>
            </p:nvGrpSpPr>
            <p:grpSpPr>
              <a:xfrm>
                <a:off x="7747293" y="2320100"/>
                <a:ext cx="953419" cy="541684"/>
                <a:chOff x="6783289" y="678025"/>
                <a:chExt cx="953419" cy="541684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6EA1824-1453-C78A-9875-43DA26096284}"/>
                    </a:ext>
                  </a:extLst>
                </p:cNvPr>
                <p:cNvSpPr/>
                <p:nvPr/>
              </p:nvSpPr>
              <p:spPr>
                <a:xfrm>
                  <a:off x="6783289" y="678025"/>
                  <a:ext cx="953419" cy="5416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58A74AA-7034-6307-D8BC-D5C2597BE82D}"/>
                    </a:ext>
                  </a:extLst>
                </p:cNvPr>
                <p:cNvSpPr/>
                <p:nvPr/>
              </p:nvSpPr>
              <p:spPr>
                <a:xfrm>
                  <a:off x="7136923" y="811338"/>
                  <a:ext cx="246149" cy="25750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908B08C-824D-F9DE-0BAD-41EB6437D926}"/>
                  </a:ext>
                </a:extLst>
              </p:cNvPr>
              <p:cNvGrpSpPr/>
              <p:nvPr/>
            </p:nvGrpSpPr>
            <p:grpSpPr>
              <a:xfrm>
                <a:off x="8750908" y="2320100"/>
                <a:ext cx="953419" cy="541684"/>
                <a:chOff x="6783289" y="678025"/>
                <a:chExt cx="953419" cy="541684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B4888BD5-7C11-521E-6C78-EE5BE70EED87}"/>
                    </a:ext>
                  </a:extLst>
                </p:cNvPr>
                <p:cNvSpPr/>
                <p:nvPr/>
              </p:nvSpPr>
              <p:spPr>
                <a:xfrm>
                  <a:off x="6783289" y="678025"/>
                  <a:ext cx="953419" cy="5416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8FE10CA-65C9-22CD-4693-19EF1DBCB3A3}"/>
                    </a:ext>
                  </a:extLst>
                </p:cNvPr>
                <p:cNvSpPr/>
                <p:nvPr/>
              </p:nvSpPr>
              <p:spPr>
                <a:xfrm>
                  <a:off x="7136923" y="811338"/>
                  <a:ext cx="246149" cy="25750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098F64-2FF8-D366-4C69-F5EBABD1573D}"/>
                  </a:ext>
                </a:extLst>
              </p:cNvPr>
              <p:cNvGrpSpPr/>
              <p:nvPr/>
            </p:nvGrpSpPr>
            <p:grpSpPr>
              <a:xfrm>
                <a:off x="9775910" y="2301940"/>
                <a:ext cx="953419" cy="541684"/>
                <a:chOff x="5830091" y="659865"/>
                <a:chExt cx="953419" cy="541684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532AE21F-104E-DA17-4F43-E2796D87778D}"/>
                    </a:ext>
                  </a:extLst>
                </p:cNvPr>
                <p:cNvSpPr/>
                <p:nvPr/>
              </p:nvSpPr>
              <p:spPr>
                <a:xfrm>
                  <a:off x="5830091" y="659865"/>
                  <a:ext cx="953419" cy="5416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96DFD2E-8828-338D-0A69-DD26839071E3}"/>
                    </a:ext>
                  </a:extLst>
                </p:cNvPr>
                <p:cNvSpPr/>
                <p:nvPr/>
              </p:nvSpPr>
              <p:spPr>
                <a:xfrm>
                  <a:off x="6183725" y="793178"/>
                  <a:ext cx="246149" cy="257502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6C38185-E37C-BAA6-733C-5230FF2D703B}"/>
                  </a:ext>
                </a:extLst>
              </p:cNvPr>
              <p:cNvSpPr/>
              <p:nvPr/>
            </p:nvSpPr>
            <p:spPr>
              <a:xfrm>
                <a:off x="7747293" y="2887316"/>
                <a:ext cx="953419" cy="5416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136F8F19-AC18-3229-DBDD-715FBB57DA27}"/>
                  </a:ext>
                </a:extLst>
              </p:cNvPr>
              <p:cNvSpPr/>
              <p:nvPr/>
            </p:nvSpPr>
            <p:spPr>
              <a:xfrm>
                <a:off x="8750908" y="2887316"/>
                <a:ext cx="953419" cy="5416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2E1676CF-12A8-717D-F064-FC29E0168CFE}"/>
                  </a:ext>
                </a:extLst>
              </p:cNvPr>
              <p:cNvSpPr/>
              <p:nvPr/>
            </p:nvSpPr>
            <p:spPr>
              <a:xfrm>
                <a:off x="9775910" y="2869156"/>
                <a:ext cx="953419" cy="5416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95C56BC-C51B-7583-C8F4-6597E44550B5}"/>
                  </a:ext>
                </a:extLst>
              </p:cNvPr>
              <p:cNvSpPr/>
              <p:nvPr/>
            </p:nvSpPr>
            <p:spPr>
              <a:xfrm>
                <a:off x="8100927" y="2995097"/>
                <a:ext cx="317734" cy="3338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770EAF7-E668-328D-D0DA-D5B1BE91AFFC}"/>
                  </a:ext>
                </a:extLst>
              </p:cNvPr>
              <p:cNvSpPr/>
              <p:nvPr/>
            </p:nvSpPr>
            <p:spPr>
              <a:xfrm>
                <a:off x="9104542" y="2991244"/>
                <a:ext cx="317734" cy="33382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D1A98C-7481-33D2-A08A-E7136BED63B7}"/>
                  </a:ext>
                </a:extLst>
              </p:cNvPr>
              <p:cNvSpPr/>
              <p:nvPr/>
            </p:nvSpPr>
            <p:spPr>
              <a:xfrm>
                <a:off x="10129544" y="2981642"/>
                <a:ext cx="317734" cy="333828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BCF908-3257-85D7-0FED-18CB54BD1A81}"/>
                  </a:ext>
                </a:extLst>
              </p:cNvPr>
              <p:cNvSpPr txBox="1"/>
              <p:nvPr/>
            </p:nvSpPr>
            <p:spPr>
              <a:xfrm>
                <a:off x="6363143" y="2281012"/>
                <a:ext cx="1333954" cy="822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 Trials</a:t>
                </a:r>
              </a:p>
              <a:p>
                <a:r>
                  <a:rPr lang="en-US" sz="1600" dirty="0"/>
                  <a:t>3 </a:t>
                </a:r>
                <a:r>
                  <a:rPr lang="en-US" sz="1600" dirty="0" err="1"/>
                  <a:t>colours</a:t>
                </a:r>
                <a:endParaRPr lang="en-US" sz="1600" dirty="0"/>
              </a:p>
              <a:p>
                <a:r>
                  <a:rPr lang="en-US" sz="1600" dirty="0"/>
                  <a:t>2 sizes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9B7F3E-FE2E-E6AF-8913-A5110AD4555A}"/>
                  </a:ext>
                </a:extLst>
              </p:cNvPr>
              <p:cNvSpPr/>
              <p:nvPr/>
            </p:nvSpPr>
            <p:spPr>
              <a:xfrm>
                <a:off x="6313769" y="2191656"/>
                <a:ext cx="4569360" cy="1403281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3D2046A-D0E5-B214-4CFB-5C222F38B103}"/>
                </a:ext>
              </a:extLst>
            </p:cNvPr>
            <p:cNvGrpSpPr/>
            <p:nvPr/>
          </p:nvGrpSpPr>
          <p:grpSpPr>
            <a:xfrm>
              <a:off x="4204230" y="1884679"/>
              <a:ext cx="4301141" cy="1097572"/>
              <a:chOff x="6313769" y="4226034"/>
              <a:chExt cx="4569360" cy="1086196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5E69856-583D-D35F-76D0-36CFF84CFCA5}"/>
                  </a:ext>
                </a:extLst>
              </p:cNvPr>
              <p:cNvSpPr/>
              <p:nvPr/>
            </p:nvSpPr>
            <p:spPr>
              <a:xfrm>
                <a:off x="7747293" y="4300436"/>
                <a:ext cx="953419" cy="5416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AE01DE-BB83-6C82-2ABF-95DB9F143C65}"/>
                  </a:ext>
                </a:extLst>
              </p:cNvPr>
              <p:cNvSpPr/>
              <p:nvPr/>
            </p:nvSpPr>
            <p:spPr>
              <a:xfrm>
                <a:off x="8750908" y="4300436"/>
                <a:ext cx="953419" cy="5416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F6D859F3-3DC5-F30E-B1AD-9CF7010F63F1}"/>
                  </a:ext>
                </a:extLst>
              </p:cNvPr>
              <p:cNvSpPr/>
              <p:nvPr/>
            </p:nvSpPr>
            <p:spPr>
              <a:xfrm>
                <a:off x="9793751" y="4300436"/>
                <a:ext cx="953419" cy="5416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riangle 56">
                <a:extLst>
                  <a:ext uri="{FF2B5EF4-FFF2-40B4-BE49-F238E27FC236}">
                    <a16:creationId xmlns:a16="http://schemas.microsoft.com/office/drawing/2014/main" id="{EFA4C073-E4DC-DD3D-68CD-5CD59B98A3D1}"/>
                  </a:ext>
                </a:extLst>
              </p:cNvPr>
              <p:cNvSpPr/>
              <p:nvPr/>
            </p:nvSpPr>
            <p:spPr>
              <a:xfrm>
                <a:off x="8065027" y="4374035"/>
                <a:ext cx="353634" cy="362857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DAFDFAFF-DC14-CFA7-1148-7E47EB46B865}"/>
                  </a:ext>
                </a:extLst>
              </p:cNvPr>
              <p:cNvSpPr/>
              <p:nvPr/>
            </p:nvSpPr>
            <p:spPr>
              <a:xfrm>
                <a:off x="9068642" y="4389849"/>
                <a:ext cx="353634" cy="36285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riangle 58">
                <a:extLst>
                  <a:ext uri="{FF2B5EF4-FFF2-40B4-BE49-F238E27FC236}">
                    <a16:creationId xmlns:a16="http://schemas.microsoft.com/office/drawing/2014/main" id="{36D8142F-B2D7-4489-3951-6FA28FC5320F}"/>
                  </a:ext>
                </a:extLst>
              </p:cNvPr>
              <p:cNvSpPr/>
              <p:nvPr/>
            </p:nvSpPr>
            <p:spPr>
              <a:xfrm>
                <a:off x="10093642" y="4374035"/>
                <a:ext cx="353634" cy="362857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F8D076A-6E44-1EF5-3366-DDF957ED6BAB}"/>
                  </a:ext>
                </a:extLst>
              </p:cNvPr>
              <p:cNvSpPr txBox="1"/>
              <p:nvPr/>
            </p:nvSpPr>
            <p:spPr>
              <a:xfrm>
                <a:off x="6313769" y="4275227"/>
                <a:ext cx="2009741" cy="822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No Go Trials</a:t>
                </a:r>
              </a:p>
              <a:p>
                <a:r>
                  <a:rPr lang="en-US" sz="1600" dirty="0"/>
                  <a:t>3 </a:t>
                </a:r>
                <a:r>
                  <a:rPr lang="en-US" sz="1600" dirty="0" err="1"/>
                  <a:t>colours</a:t>
                </a:r>
                <a:endParaRPr lang="en-US" sz="1600" dirty="0"/>
              </a:p>
              <a:p>
                <a:r>
                  <a:rPr lang="en-US" sz="1600" dirty="0"/>
                  <a:t>2 sizes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E7856B-7AED-37D1-6511-2B3DD8A3A697}"/>
                  </a:ext>
                </a:extLst>
              </p:cNvPr>
              <p:cNvSpPr/>
              <p:nvPr/>
            </p:nvSpPr>
            <p:spPr>
              <a:xfrm>
                <a:off x="6313769" y="4226034"/>
                <a:ext cx="4569360" cy="1086196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851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9976D-F6F1-E64E-99B9-BF7F2819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30200"/>
            <a:ext cx="7772400" cy="572086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3E6C63-6EA7-11D7-D1FA-909A1BD3905E}"/>
              </a:ext>
            </a:extLst>
          </p:cNvPr>
          <p:cNvSpPr/>
          <p:nvPr/>
        </p:nvSpPr>
        <p:spPr>
          <a:xfrm>
            <a:off x="10508343" y="885371"/>
            <a:ext cx="914400" cy="667658"/>
          </a:xfrm>
          <a:prstGeom prst="roundRect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4C33C1-4798-5D93-2177-18DD55F3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8" y="629194"/>
            <a:ext cx="4684639" cy="2635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51226-B267-585E-4FF8-27B945951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74" y="2520299"/>
            <a:ext cx="1564644" cy="704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4352-E400-C704-5DA1-E0CD9390BF58}"/>
              </a:ext>
            </a:extLst>
          </p:cNvPr>
          <p:cNvSpPr txBox="1"/>
          <p:nvPr/>
        </p:nvSpPr>
        <p:spPr>
          <a:xfrm>
            <a:off x="921658" y="2310196"/>
            <a:ext cx="3020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Department of Psychology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DE885F-AB9F-96FC-66D6-97B35B476D46}"/>
              </a:ext>
            </a:extLst>
          </p:cNvPr>
          <p:cNvSpPr/>
          <p:nvPr/>
        </p:nvSpPr>
        <p:spPr>
          <a:xfrm>
            <a:off x="1821543" y="4804228"/>
            <a:ext cx="1690914" cy="914400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6EC9B2-CE50-7CCA-3A72-C5449ADF0CFD}"/>
              </a:ext>
            </a:extLst>
          </p:cNvPr>
          <p:cNvSpPr/>
          <p:nvPr/>
        </p:nvSpPr>
        <p:spPr>
          <a:xfrm>
            <a:off x="3701143" y="4804228"/>
            <a:ext cx="1690914" cy="914400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5CE274-E0B1-0C17-6B49-CA5CB926FA65}"/>
              </a:ext>
            </a:extLst>
          </p:cNvPr>
          <p:cNvSpPr/>
          <p:nvPr/>
        </p:nvSpPr>
        <p:spPr>
          <a:xfrm>
            <a:off x="7834088" y="4913085"/>
            <a:ext cx="1690914" cy="914400"/>
          </a:xfrm>
          <a:prstGeom prst="roundRect">
            <a:avLst/>
          </a:prstGeom>
          <a:solidFill>
            <a:srgbClr val="357AA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A829B8F-0B88-57FF-5C6E-B36818311AC2}"/>
              </a:ext>
            </a:extLst>
          </p:cNvPr>
          <p:cNvSpPr/>
          <p:nvPr/>
        </p:nvSpPr>
        <p:spPr>
          <a:xfrm>
            <a:off x="8194913" y="1808841"/>
            <a:ext cx="412058" cy="501355"/>
          </a:xfrm>
          <a:prstGeom prst="upArrow">
            <a:avLst/>
          </a:prstGeom>
          <a:solidFill>
            <a:srgbClr val="357A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20136</TotalTime>
  <Words>59</Words>
  <Application>Microsoft Macintosh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Pennington</dc:creator>
  <cp:lastModifiedBy>Glen Pennington</cp:lastModifiedBy>
  <cp:revision>1</cp:revision>
  <dcterms:created xsi:type="dcterms:W3CDTF">2023-05-31T09:57:32Z</dcterms:created>
  <dcterms:modified xsi:type="dcterms:W3CDTF">2023-06-14T09:34:27Z</dcterms:modified>
</cp:coreProperties>
</file>