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BE7B-C9E4-1446-541B-89CB7F2DB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46B96-172A-816A-8773-03B9B691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EFAF-04B5-E185-E44B-7AD9F29A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59705-8147-3527-DD07-89B0CC8B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72FB-2CAB-EE4D-113C-786298B5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5FB-F568-32A2-DED5-B93CFC31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955AF-899C-EF82-5FF4-4A7B4A81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1C74-C1C6-D29A-4903-A39EA896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21F6-F727-E191-1B46-9BE82DC3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C23B-92B9-3610-143E-8E1B126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4A36F-A907-8500-38DF-6B69005CE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99B5-F614-555E-5D4E-22E6631D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7301-0DCB-C94B-71F4-575102D2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FC5A-9C5D-3E4E-3A2C-C3FB3F0B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16A4-7524-418A-BAD8-73BE4544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DDB9-1792-E455-5F14-78C77B13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7F29-3E37-AC01-2E46-D86D0545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9C33-1D38-B780-C162-74556F89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B545-0131-07FB-8E4A-6EBDFD32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EB6C-A7BA-98C5-1F9D-2B4D2BC0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58D7-6A2E-B7B0-8195-518FBA66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2261-6A7C-E551-ED7A-CD673528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516A-3429-4B59-6764-9E099274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D25E-6A95-0604-B397-6AF6F06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2786-2DE4-DB31-9A3F-40EEBBD6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5E63-0EB6-AE10-3BCC-27CC319C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C1AC-6DDB-6322-DAD2-13C9C9759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26066-3414-9A12-13CA-03A5136B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236D-556A-ECEE-8995-EEF4894F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2D4D-7109-C22E-607C-73C2D928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E7FE8-EA77-EB0C-8643-38F1D7F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E7D-B2CF-B3E4-27C8-B4F221FF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48902-D153-ABC7-0FED-8789D3A2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2025-0FBB-2FB6-845A-131A75747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878D0-57BD-2077-216E-6FC6653D0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F9F15-E3A4-3F86-A169-8997C5877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916DD-87B8-A62F-6A6A-385B5F78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3B034-B448-5F31-A749-968D620A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710BA-53FE-7DDB-7564-A096F514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F0CF-857D-0CF4-A676-0C3CF081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4EFA9-D131-E158-3529-68BD89D5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1DCCE-29FA-568E-321D-2D9E2313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1A8E-91CC-04F3-B97D-C37294E2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1E61D-7A0E-8348-1B03-C8B0AACD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BDD23-78DB-39F2-4B0C-C16CEDB4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A7789-6AF4-1076-F1DA-0498C920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34BE-ADE4-4755-20EC-08D5D63C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BFAF-BFF3-AF1A-AC95-6C2D613E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4FEFF-EBF0-8213-B222-6705FAEF4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FDCF9-2D6E-9C42-FD17-6559FD87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FF84-D546-0FF8-62FC-6F3B92F0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DEC0D-D440-BCC7-C645-9A8818C9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1200-FC52-937C-20C8-4B211E59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1F0CE-0CBD-9FFD-0685-31125C7A6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E1B95-D35D-EDAF-0712-751256C3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DE44-DF66-C3A1-33FB-145DE667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A0D4-F711-E0F2-E53F-9AE6A608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C320E-5FD7-6D42-FCC7-8353AF0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C9F6C-D67E-FA74-BF4F-9348EB9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48EF-5CA2-F53F-28AD-19473D54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F481-0E06-BC68-58A9-124525AC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1108-7733-BAA4-3757-85DC14469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4DE5-1442-50A3-75EE-B1835E1E9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20196-9DC4-8C58-F37B-A2780092BEAC}"/>
              </a:ext>
            </a:extLst>
          </p:cNvPr>
          <p:cNvSpPr/>
          <p:nvPr/>
        </p:nvSpPr>
        <p:spPr>
          <a:xfrm>
            <a:off x="364922" y="1185601"/>
            <a:ext cx="1659409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Orignal.csv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0900496-7CD9-F954-C0B0-34366CA4455A}"/>
              </a:ext>
            </a:extLst>
          </p:cNvPr>
          <p:cNvSpPr/>
          <p:nvPr/>
        </p:nvSpPr>
        <p:spPr>
          <a:xfrm>
            <a:off x="2185358" y="1104696"/>
            <a:ext cx="2881223" cy="109843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Step1_ReadInData.Rmd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125E1-D5F5-7A13-B832-B340C3F4FEBF}"/>
              </a:ext>
            </a:extLst>
          </p:cNvPr>
          <p:cNvSpPr/>
          <p:nvPr/>
        </p:nvSpPr>
        <p:spPr>
          <a:xfrm>
            <a:off x="5129579" y="1185601"/>
            <a:ext cx="1659409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Events2.rds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72AE3-4F44-E0CA-5C6A-EB23BE9D9F0B}"/>
              </a:ext>
            </a:extLst>
          </p:cNvPr>
          <p:cNvCxnSpPr>
            <a:cxnSpLocks/>
          </p:cNvCxnSpPr>
          <p:nvPr/>
        </p:nvCxnSpPr>
        <p:spPr>
          <a:xfrm flipV="1">
            <a:off x="6041366" y="862642"/>
            <a:ext cx="411193" cy="322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EE06F8-B71C-2582-F884-6871242FA287}"/>
              </a:ext>
            </a:extLst>
          </p:cNvPr>
          <p:cNvSpPr txBox="1"/>
          <p:nvPr/>
        </p:nvSpPr>
        <p:spPr>
          <a:xfrm>
            <a:off x="6395049" y="476708"/>
            <a:ext cx="121860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err="1"/>
              <a:t>QC_source_farm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F05DE-0E90-3F14-891B-946FD7743278}"/>
              </a:ext>
            </a:extLst>
          </p:cNvPr>
          <p:cNvSpPr txBox="1"/>
          <p:nvPr/>
        </p:nvSpPr>
        <p:spPr>
          <a:xfrm>
            <a:off x="6395049" y="663930"/>
            <a:ext cx="11095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err="1"/>
              <a:t>QC_event_type</a:t>
            </a:r>
            <a:endParaRPr lang="en-US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D66914-8046-9E29-4D9D-70AAD200DDB5}"/>
              </a:ext>
            </a:extLst>
          </p:cNvPr>
          <p:cNvCxnSpPr>
            <a:cxnSpLocks/>
          </p:cNvCxnSpPr>
          <p:nvPr/>
        </p:nvCxnSpPr>
        <p:spPr>
          <a:xfrm>
            <a:off x="3377281" y="1104696"/>
            <a:ext cx="248688" cy="421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6A732E-ECB1-C9AB-46E9-149EA2775CCC}"/>
              </a:ext>
            </a:extLst>
          </p:cNvPr>
          <p:cNvSpPr txBox="1"/>
          <p:nvPr/>
        </p:nvSpPr>
        <p:spPr>
          <a:xfrm>
            <a:off x="2770242" y="893316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Farm specific functions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9470A7-8927-DB2F-5A5E-D0D201B50B64}"/>
              </a:ext>
            </a:extLst>
          </p:cNvPr>
          <p:cNvSpPr/>
          <p:nvPr/>
        </p:nvSpPr>
        <p:spPr>
          <a:xfrm>
            <a:off x="6878130" y="1119528"/>
            <a:ext cx="2881223" cy="109843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Step2_CreateIntermediateFiles.Rmd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C901D-E6CD-0BBF-831C-55D2556E9D3B}"/>
              </a:ext>
            </a:extLst>
          </p:cNvPr>
          <p:cNvSpPr/>
          <p:nvPr/>
        </p:nvSpPr>
        <p:spPr>
          <a:xfrm>
            <a:off x="9421759" y="1154925"/>
            <a:ext cx="2706982" cy="32387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master_animal_events.rds</a:t>
            </a:r>
            <a:r>
              <a:rPr lang="en-US" sz="1100" dirty="0">
                <a:solidFill>
                  <a:schemeClr val="bg1"/>
                </a:solidFill>
              </a:rPr>
              <a:t>" "</a:t>
            </a:r>
            <a:r>
              <a:rPr lang="en-US" sz="1100" dirty="0" err="1">
                <a:solidFill>
                  <a:schemeClr val="bg1"/>
                </a:solidFill>
              </a:rPr>
              <a:t>animals.rds</a:t>
            </a:r>
            <a:r>
              <a:rPr lang="en-US" sz="1100" dirty="0">
                <a:solidFill>
                  <a:schemeClr val="bg1"/>
                </a:solidFill>
              </a:rPr>
              <a:t>" </a:t>
            </a: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deads.rds</a:t>
            </a:r>
            <a:r>
              <a:rPr lang="en-US" sz="1100" dirty="0">
                <a:solidFill>
                  <a:schemeClr val="bg1"/>
                </a:solidFill>
              </a:rPr>
              <a:t>" </a:t>
            </a: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solds.rds</a:t>
            </a:r>
            <a:r>
              <a:rPr lang="en-US" sz="1100" dirty="0">
                <a:solidFill>
                  <a:schemeClr val="bg1"/>
                </a:solidFill>
              </a:rPr>
              <a:t>"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master_animal_lactation_events.rds</a:t>
            </a:r>
            <a:r>
              <a:rPr lang="en-US" sz="1100" dirty="0">
                <a:solidFill>
                  <a:schemeClr val="bg1"/>
                </a:solidFill>
              </a:rPr>
              <a:t>“</a:t>
            </a: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animal_lactations.rds</a:t>
            </a:r>
            <a:r>
              <a:rPr lang="en-US" sz="1100" dirty="0">
                <a:solidFill>
                  <a:schemeClr val="bg1"/>
                </a:solidFill>
              </a:rPr>
              <a:t>"    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"</a:t>
            </a:r>
            <a:r>
              <a:rPr lang="en-US" sz="1100" dirty="0" err="1">
                <a:solidFill>
                  <a:schemeClr val="bg1"/>
                </a:solidFill>
              </a:rPr>
              <a:t>fresh.rds</a:t>
            </a:r>
            <a:r>
              <a:rPr lang="en-US" sz="1100" dirty="0">
                <a:solidFill>
                  <a:schemeClr val="bg1"/>
                </a:solidFill>
              </a:rPr>
              <a:t>"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"animals2.rds"                  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"</a:t>
            </a:r>
            <a:r>
              <a:rPr lang="en-US" sz="1100" dirty="0" err="1">
                <a:solidFill>
                  <a:schemeClr val="bg1"/>
                </a:solidFill>
              </a:rPr>
              <a:t>custom_animal_events.rds</a:t>
            </a:r>
            <a:r>
              <a:rPr lang="en-US" sz="1100" dirty="0">
                <a:solidFill>
                  <a:schemeClr val="bg1"/>
                </a:solidFill>
              </a:rPr>
              <a:t>"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health_animal.rds</a:t>
            </a:r>
            <a:r>
              <a:rPr lang="en-US" sz="1100" dirty="0">
                <a:solidFill>
                  <a:schemeClr val="bg1"/>
                </a:solidFill>
              </a:rPr>
              <a:t>"                  "</a:t>
            </a:r>
            <a:r>
              <a:rPr lang="en-US" sz="1100" dirty="0" err="1">
                <a:solidFill>
                  <a:schemeClr val="bg1"/>
                </a:solidFill>
              </a:rPr>
              <a:t>health_animal_lactation.rds</a:t>
            </a:r>
            <a:r>
              <a:rPr lang="en-US" sz="1100" dirty="0">
                <a:solidFill>
                  <a:schemeClr val="bg1"/>
                </a:solidFill>
              </a:rPr>
              <a:t>"   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A6BD7-CF43-68A8-2D6C-743C05794418}"/>
              </a:ext>
            </a:extLst>
          </p:cNvPr>
          <p:cNvSpPr txBox="1"/>
          <p:nvPr/>
        </p:nvSpPr>
        <p:spPr>
          <a:xfrm>
            <a:off x="7792529" y="319177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file list -&gt;</a:t>
            </a:r>
          </a:p>
        </p:txBody>
      </p:sp>
    </p:spTree>
    <p:extLst>
      <p:ext uri="{BB962C8B-B14F-4D97-AF65-F5344CB8AC3E}">
        <p14:creationId xmlns:p14="http://schemas.microsoft.com/office/powerpoint/2010/main" val="244925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Nora Schrag</dc:creator>
  <cp:lastModifiedBy>Nora Schrag</cp:lastModifiedBy>
  <cp:revision>5</cp:revision>
  <dcterms:created xsi:type="dcterms:W3CDTF">2024-11-20T18:45:01Z</dcterms:created>
  <dcterms:modified xsi:type="dcterms:W3CDTF">2024-11-20T19:14:23Z</dcterms:modified>
</cp:coreProperties>
</file>